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99" r:id="rId2"/>
    <p:sldId id="516" r:id="rId3"/>
    <p:sldId id="517" r:id="rId4"/>
    <p:sldId id="518" r:id="rId5"/>
    <p:sldId id="519" r:id="rId6"/>
    <p:sldId id="471" r:id="rId7"/>
    <p:sldId id="506" r:id="rId8"/>
    <p:sldId id="502" r:id="rId9"/>
    <p:sldId id="475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1" r:id="rId20"/>
    <p:sldId id="316" r:id="rId21"/>
    <p:sldId id="513" r:id="rId22"/>
    <p:sldId id="514" r:id="rId23"/>
    <p:sldId id="349" r:id="rId24"/>
    <p:sldId id="350" r:id="rId25"/>
    <p:sldId id="348" r:id="rId26"/>
    <p:sldId id="528" r:id="rId27"/>
    <p:sldId id="529" r:id="rId28"/>
    <p:sldId id="347" r:id="rId29"/>
    <p:sldId id="523" r:id="rId30"/>
    <p:sldId id="524" r:id="rId31"/>
    <p:sldId id="521" r:id="rId32"/>
    <p:sldId id="522" r:id="rId33"/>
    <p:sldId id="525" r:id="rId34"/>
    <p:sldId id="526" r:id="rId35"/>
    <p:sldId id="527" r:id="rId36"/>
    <p:sldId id="510" r:id="rId37"/>
    <p:sldId id="520" r:id="rId38"/>
    <p:sldId id="300" r:id="rId39"/>
  </p:sldIdLst>
  <p:sldSz cx="12192000" cy="6858000"/>
  <p:notesSz cx="6858000" cy="9144000"/>
  <p:embeddedFontLst>
    <p:embeddedFont>
      <p:font typeface="Open Sans" panose="020B0604020202020204" charset="0"/>
      <p:regular r:id="rId41"/>
      <p:bold r:id="rId42"/>
      <p:italic r:id="rId43"/>
      <p:boldItalic r:id="rId44"/>
    </p:embeddedFont>
    <p:embeddedFont>
      <p:font typeface="Segoe UI Light" panose="020B0502040204020203" pitchFamily="34" charset="0"/>
      <p:regular r:id="rId45"/>
      <p:italic r:id="rId46"/>
    </p:embeddedFont>
    <p:embeddedFont>
      <p:font typeface="Segoe UI Black" panose="020B0A02040204020203" pitchFamily="34" charset="0"/>
      <p:bold r:id="rId47"/>
      <p:boldItalic r:id="rId48"/>
    </p:embeddedFon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Segoe UI Semibold" panose="020B0702040204020203" pitchFamily="34" charset="0"/>
      <p:bold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userDrawn="1">
          <p15:clr>
            <a:srgbClr val="A4A3A4"/>
          </p15:clr>
        </p15:guide>
        <p15:guide id="6" pos="7680" userDrawn="1">
          <p15:clr>
            <a:srgbClr val="A4A3A4"/>
          </p15:clr>
        </p15:guide>
        <p15:guide id="7" pos="3768" userDrawn="1">
          <p15:clr>
            <a:srgbClr val="A4A3A4"/>
          </p15:clr>
        </p15:guide>
        <p15:guide id="8" pos="3936" userDrawn="1">
          <p15:clr>
            <a:srgbClr val="A4A3A4"/>
          </p15:clr>
        </p15:guide>
        <p15:guide id="9" orient="horz" pos="552" userDrawn="1">
          <p15:clr>
            <a:srgbClr val="A4A3A4"/>
          </p15:clr>
        </p15:guide>
        <p15:guide id="10" pos="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C2BA5"/>
    <a:srgbClr val="5C1837"/>
    <a:srgbClr val="F67B00"/>
    <a:srgbClr val="652D8F"/>
    <a:srgbClr val="FF8B00"/>
    <a:srgbClr val="009E47"/>
    <a:srgbClr val="FF8A13"/>
    <a:srgbClr val="00823B"/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53" autoAdjust="0"/>
    <p:restoredTop sz="96866" autoAdjust="0"/>
  </p:normalViewPr>
  <p:slideViewPr>
    <p:cSldViewPr snapToGrid="0">
      <p:cViewPr varScale="1">
        <p:scale>
          <a:sx n="68" d="100"/>
          <a:sy n="68" d="100"/>
        </p:scale>
        <p:origin x="576" y="66"/>
      </p:cViewPr>
      <p:guideLst>
        <p:guide/>
        <p:guide pos="7680"/>
        <p:guide pos="3768"/>
        <p:guide pos="3936"/>
        <p:guide orient="horz" pos="552"/>
        <p:guide pos="6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BA2FD-95BE-4F97-8207-E933C3B58248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5ED7-3631-4C98-8A0B-F6EB02664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01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ru-RU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9349-50D4-41AB-9133-E3CD99736E8C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07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09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Есть основные критерии, которые важно соблюдать при создании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лендинга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От внешнего вида, наличия и расположения определённых элементов, текста зависит уровень конверсии страниц. Количество полей в форме негативно влияет на % конверсии, с другой стороны, чем больше полей, тем более заинтересованного лида мы в итоге получаем.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84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Нужен новый </a:t>
            </a:r>
            <a:r>
              <a:rPr lang="ru-RU" dirty="0" err="1" smtClean="0"/>
              <a:t>скрин</a:t>
            </a:r>
            <a:r>
              <a:rPr lang="ru-RU" dirty="0" smtClean="0"/>
              <a:t> -</a:t>
            </a:r>
            <a:r>
              <a:rPr lang="ru-RU" baseline="0" dirty="0" smtClean="0"/>
              <a:t> </a:t>
            </a:r>
            <a:r>
              <a:rPr lang="en-US" baseline="0" dirty="0" smtClean="0"/>
              <a:t>https://www.terrasoft.ru/ebook/sales-growth-2017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30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195-E32B-4C2E-A949-60B25EF3AB44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40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195-E32B-4C2E-A949-60B25EF3AB44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62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195-E32B-4C2E-A949-60B25EF3AB44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5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195-E32B-4C2E-A949-60B25EF3AB44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08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Показать </a:t>
            </a:r>
            <a:r>
              <a:rPr lang="ru-RU" dirty="0" err="1" smtClean="0"/>
              <a:t>скрин</a:t>
            </a:r>
            <a:r>
              <a:rPr lang="ru-RU" dirty="0" smtClean="0"/>
              <a:t> кампаний, и привести некоторые названия типа </a:t>
            </a:r>
            <a:r>
              <a:rPr lang="en-US" dirty="0" smtClean="0"/>
              <a:t>Long Track, Fast Track, Welcome, Reengagement etc. (</a:t>
            </a:r>
            <a:r>
              <a:rPr lang="ru-RU" dirty="0" smtClean="0"/>
              <a:t>можно взять у </a:t>
            </a:r>
            <a:r>
              <a:rPr lang="ru-RU" dirty="0" err="1" smtClean="0"/>
              <a:t>Айзена</a:t>
            </a:r>
            <a:r>
              <a:rPr lang="ru-RU" dirty="0" smtClean="0"/>
              <a:t>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5311-D3FB-47C7-9843-745BE6DECA8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58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2121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3445217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18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548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440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479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54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87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464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247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08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5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нужно показать воронку слева,</a:t>
            </a:r>
            <a:r>
              <a:rPr lang="ru-RU" baseline="0" dirty="0" smtClean="0"/>
              <a:t> справа внизу написать - Цель Директора по маркетингу, а справа вверху Цель директора по продажам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Скрипт: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Всегда имеют четкий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KPI’s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количеству закрытых сделок и новых клиентов.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Аналогично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маркетинг имеет свой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KPI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лиды</a:t>
            </a:r>
            <a:r>
              <a:rPr lang="ru-RU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которыми дальше и работают продажи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endParaRPr lang="ru-RU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741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Начинаем рассказ</a:t>
            </a:r>
            <a:r>
              <a:rPr lang="ru-RU" baseline="0" dirty="0" smtClean="0"/>
              <a:t> с серединки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88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</a:t>
            </a:r>
            <a:r>
              <a:rPr lang="ru-RU" baseline="0" dirty="0" smtClean="0"/>
              <a:t>е вижу смысла делить по сегментам пример в общем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004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Нужны</a:t>
            </a:r>
            <a:r>
              <a:rPr lang="ru-RU" baseline="0" dirty="0" smtClean="0"/>
              <a:t> ли тут сегменты?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5ED7-3631-4C98-8A0B-F6EB02664F7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913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49349-50D4-41AB-9133-E3CD99736E8C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8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70035-7491-428E-ADB7-21D162C37DE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6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этом слайде нужно показать воронку слева,</a:t>
            </a:r>
            <a:r>
              <a:rPr lang="ru-RU" baseline="0" dirty="0" smtClean="0"/>
              <a:t> справа внизу написать - Цель Директора по маркетингу, а справа вверху Цель директора по продажам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Скрипт: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Всегда имеют четкий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KPI’s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 количеству закрытых сделок и новых клиентов.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Calibri"/>
              </a:rPr>
              <a:t>Аналогично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маркетинг имеет свой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KPI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b="1" dirty="0" err="1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лиды</a:t>
            </a:r>
            <a:r>
              <a:rPr lang="ru-RU" b="1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которыми дальше и работают продажи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Calibri"/>
            </a:endParaRPr>
          </a:p>
          <a:p>
            <a:endParaRPr lang="ru-RU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12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62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041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Нужно через картинки передать информацию, что работает и что нет. </a:t>
            </a:r>
            <a:br>
              <a:rPr lang="ru-RU" sz="1200" dirty="0" smtClean="0"/>
            </a:br>
            <a:r>
              <a:rPr lang="ru-RU" sz="1200" dirty="0" smtClean="0"/>
              <a:t>Не работает: </a:t>
            </a:r>
            <a:r>
              <a:rPr lang="ru-RU" sz="1200" dirty="0" err="1" smtClean="0"/>
              <a:t>телемаркетинг</a:t>
            </a:r>
            <a:r>
              <a:rPr lang="ru-RU" sz="1200" dirty="0" smtClean="0"/>
              <a:t>, </a:t>
            </a:r>
            <a:r>
              <a:rPr lang="ru-RU" sz="1200" dirty="0" err="1" smtClean="0"/>
              <a:t>директ</a:t>
            </a:r>
            <a:r>
              <a:rPr lang="ru-RU" sz="1200" dirty="0" smtClean="0"/>
              <a:t> мейл, </a:t>
            </a:r>
            <a:r>
              <a:rPr lang="en-US" sz="1200" dirty="0" smtClean="0"/>
              <a:t>PPC,</a:t>
            </a:r>
            <a:r>
              <a:rPr lang="ru-RU" sz="1200" dirty="0" smtClean="0"/>
              <a:t>мероприятия</a:t>
            </a:r>
            <a:r>
              <a:rPr lang="en-US" sz="1200" dirty="0" smtClean="0"/>
              <a:t> </a:t>
            </a:r>
            <a:r>
              <a:rPr lang="ru-RU" sz="1200" dirty="0" smtClean="0"/>
              <a:t>,баннерные</a:t>
            </a:r>
            <a:r>
              <a:rPr lang="ru-RU" sz="1200" baseline="0" dirty="0" smtClean="0"/>
              <a:t> сети</a:t>
            </a:r>
            <a:r>
              <a:rPr lang="ru-RU" sz="1200" dirty="0" smtClean="0"/>
              <a:t> .</a:t>
            </a:r>
            <a:br>
              <a:rPr lang="ru-RU" sz="1200" dirty="0" smtClean="0"/>
            </a:br>
            <a:r>
              <a:rPr lang="ru-RU" sz="1200" dirty="0" smtClean="0"/>
              <a:t>Работает: рекомендации, контент-маркетинг, социальные сети, специализированные онлайн ресурсы, </a:t>
            </a:r>
            <a:r>
              <a:rPr lang="en-US" sz="1200" dirty="0" smtClean="0"/>
              <a:t>e-mail </a:t>
            </a:r>
            <a:r>
              <a:rPr lang="ru-RU" sz="1200" dirty="0" smtClean="0"/>
              <a:t>маркетинг, поисковики, профессиональные сообщества.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5DF69-64F5-45AC-AD48-54061CDF58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79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4CA2A-E53E-4864-A125-38B6CD6FBEA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13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Показать фазы на </a:t>
            </a:r>
            <a:r>
              <a:rPr lang="ru-RU" dirty="0" err="1" smtClean="0"/>
              <a:t>таймлайне</a:t>
            </a:r>
            <a:endParaRPr lang="ru-RU" dirty="0" smtClean="0"/>
          </a:p>
          <a:p>
            <a:r>
              <a:rPr lang="ru-RU" dirty="0" smtClean="0"/>
              <a:t>Фаза 1. Контент</a:t>
            </a:r>
          </a:p>
          <a:p>
            <a:r>
              <a:rPr lang="ru-RU" dirty="0" smtClean="0"/>
              <a:t>Фаза 2. Кампанию по привлечению </a:t>
            </a:r>
            <a:r>
              <a:rPr lang="ru-RU" dirty="0" err="1" smtClean="0"/>
              <a:t>лидов</a:t>
            </a:r>
            <a:endParaRPr lang="ru-RU" dirty="0" smtClean="0"/>
          </a:p>
          <a:p>
            <a:r>
              <a:rPr lang="ru-RU" dirty="0" smtClean="0"/>
              <a:t>Фаза 3. Кампании по взращиванию </a:t>
            </a:r>
            <a:r>
              <a:rPr lang="ru-RU" dirty="0" err="1" smtClean="0"/>
              <a:t>лидов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65DF69-64F5-45AC-AD48-54061CDF58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1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709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39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152"/>
          <p:cNvSpPr/>
          <p:nvPr userDrawn="1"/>
        </p:nvSpPr>
        <p:spPr>
          <a:xfrm rot="10800000">
            <a:off x="1" y="0"/>
            <a:ext cx="12191999" cy="6867525"/>
          </a:xfrm>
          <a:prstGeom prst="rect">
            <a:avLst/>
          </a:prstGeom>
          <a:gradFill flip="none" rotWithShape="1">
            <a:gsLst>
              <a:gs pos="30000">
                <a:srgbClr val="F8AF78"/>
              </a:gs>
              <a:gs pos="60000">
                <a:srgbClr val="95686B"/>
              </a:gs>
              <a:gs pos="100000">
                <a:srgbClr val="2C2C3F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4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3"/>
          <p:cNvSpPr/>
          <p:nvPr userDrawn="1"/>
        </p:nvSpPr>
        <p:spPr>
          <a:xfrm>
            <a:off x="1" y="-9526"/>
            <a:ext cx="12192000" cy="6867526"/>
          </a:xfrm>
          <a:prstGeom prst="rect">
            <a:avLst/>
          </a:prstGeom>
          <a:solidFill>
            <a:srgbClr val="5E217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4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7"/>
          <p:cNvSpPr/>
          <p:nvPr userDrawn="1"/>
        </p:nvSpPr>
        <p:spPr>
          <a:xfrm>
            <a:off x="1" y="-19052"/>
            <a:ext cx="12191999" cy="6859243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81632"/>
            <a:endParaRPr lang="en-US" sz="1301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38200" y="355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7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365348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299069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4251642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val="28594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rgbClr val="003254">
                  <a:lumMod val="93000"/>
                  <a:lumOff val="7000"/>
                </a:srgb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7975"/>
            <a:endParaRPr lang="en-US" sz="137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1220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9840417" y="5925279"/>
            <a:ext cx="2112235" cy="768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21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28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17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5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542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6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10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31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3E9D7-9FF4-44CC-A7B3-1BD1926D91AC}" type="datetimeFigureOut">
              <a:rPr lang="ru-RU" smtClean="0"/>
              <a:t>23.05.2017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E0672-4DF8-4C70-BD67-409A68388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8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73.ti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1.jpg"/><Relationship Id="rId12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2.jpg"/><Relationship Id="rId4" Type="http://schemas.openxmlformats.org/officeDocument/2006/relationships/image" Target="../media/image70.jpg"/><Relationship Id="rId9" Type="http://schemas.openxmlformats.org/officeDocument/2006/relationships/image" Target="../media/image68.emf"/><Relationship Id="rId1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864" y="-892380"/>
            <a:ext cx="14585106" cy="8642758"/>
          </a:xfrm>
          <a:prstGeom prst="rect">
            <a:avLst/>
          </a:prstGeom>
        </p:spPr>
      </p:pic>
      <p:sp>
        <p:nvSpPr>
          <p:cNvPr id="9" name="Прямоугольник 1"/>
          <p:cNvSpPr/>
          <p:nvPr/>
        </p:nvSpPr>
        <p:spPr>
          <a:xfrm>
            <a:off x="0" y="0"/>
            <a:ext cx="12180888" cy="6858000"/>
          </a:xfrm>
          <a:prstGeom prst="rect">
            <a:avLst/>
          </a:prstGeom>
          <a:gradFill>
            <a:gsLst>
              <a:gs pos="100000">
                <a:srgbClr val="A3484C">
                  <a:alpha val="19000"/>
                </a:srgbClr>
              </a:gs>
              <a:gs pos="0">
                <a:srgbClr val="350D1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08083" y="1921076"/>
            <a:ext cx="10863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От </a:t>
            </a:r>
            <a:r>
              <a:rPr lang="ru-RU" sz="44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лида</a:t>
            </a:r>
            <a:r>
              <a:rPr lang="ru-RU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до сделки. </a:t>
            </a:r>
            <a:endParaRPr lang="ru-RU" sz="44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ru-RU" sz="4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Воронка </a:t>
            </a:r>
            <a:r>
              <a:rPr lang="ru-RU" sz="44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продаж </a:t>
            </a:r>
            <a:r>
              <a:rPr lang="ru-RU" sz="4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b2b-компании</a:t>
            </a:r>
            <a:r>
              <a:rPr lang="ru-RU" sz="4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ru-RU" sz="4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86597" y="4679563"/>
            <a:ext cx="147114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24075" y="5084397"/>
            <a:ext cx="42475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Евгений </a:t>
            </a:r>
            <a:r>
              <a:rPr lang="ru-RU" sz="3200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Лемеш</a:t>
            </a:r>
            <a:r>
              <a:rPr lang="ru-RU" sz="3200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Директор департамента 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presale</a:t>
            </a:r>
            <a:r>
              <a:rPr lang="ru-RU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,</a:t>
            </a:r>
            <a: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dirty="0" err="1" smtClean="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Terrasoft</a:t>
            </a:r>
            <a:endParaRPr lang="en-US" dirty="0">
              <a:solidFill>
                <a:schemeClr val="bg1"/>
              </a:solidFill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1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" r="91" b="15465"/>
          <a:stretch/>
        </p:blipFill>
        <p:spPr>
          <a:xfrm>
            <a:off x="-8388" y="-8632"/>
            <a:ext cx="12200388" cy="687405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3161" y="0"/>
            <a:ext cx="12205161" cy="6865424"/>
          </a:xfrm>
          <a:prstGeom prst="rect">
            <a:avLst/>
          </a:prstGeom>
          <a:solidFill>
            <a:srgbClr val="7030A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5727" y="137814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Бенчмарки</a:t>
            </a:r>
            <a:endParaRPr lang="ru-RU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41811" y="2781413"/>
            <a:ext cx="3632063" cy="26776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67% маркетологов считают </a:t>
            </a:r>
            <a:r>
              <a:rPr kumimoji="0" lang="ru-RU" altLang="ru-RU" sz="2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контентнт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-маркетинг эффективным инструментом для генерации лидов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8" name="Rectangle 2"/>
          <p:cNvSpPr/>
          <p:nvPr/>
        </p:nvSpPr>
        <p:spPr>
          <a:xfrm>
            <a:off x="8116111" y="2605715"/>
            <a:ext cx="3707589" cy="342678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Порядка 64% покупателей </a:t>
            </a:r>
            <a:r>
              <a:rPr lang="en-US" altLang="ru-RU" sz="2800" dirty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B</a:t>
            </a:r>
            <a:r>
              <a:rPr lang="ru-RU" altLang="ru-RU" sz="2800" dirty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2</a:t>
            </a:r>
            <a:r>
              <a:rPr lang="en-US" altLang="ru-RU" sz="2800" dirty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B</a:t>
            </a:r>
            <a:r>
              <a:rPr lang="ru-RU" altLang="ru-RU" sz="2800" dirty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-технологий изучают от 2 до 5 контентных единиц, прежде чем принимают решение о </a:t>
            </a:r>
            <a:r>
              <a:rPr lang="ru-RU" altLang="ru-RU" sz="2800" dirty="0" smtClean="0">
                <a:solidFill>
                  <a:schemeClr val="bg1"/>
                </a:solidFill>
                <a:ea typeface="Calibri" panose="020F0502020204030204" pitchFamily="34" charset="0"/>
                <a:cs typeface="Segoe UI Light" panose="020B0502040204020203" pitchFamily="34" charset="0"/>
              </a:rPr>
              <a:t>покупке</a:t>
            </a:r>
            <a:endParaRPr lang="ru-RU" altLang="ru-RU" sz="28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4" y="3222447"/>
            <a:ext cx="1617787" cy="1617787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32" y="3222447"/>
            <a:ext cx="1617787" cy="16177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006757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spc="6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КОНТЕНТ</a:t>
            </a:r>
            <a:endParaRPr lang="ru-RU" sz="8800" spc="6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d and Blue Hot Air Balloon Floating on Air on Body of Water during Night 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" y="-1415548"/>
            <a:ext cx="12266325" cy="83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8878" y="-841828"/>
            <a:ext cx="12194777" cy="7962400"/>
          </a:xfrm>
          <a:prstGeom prst="rect">
            <a:avLst/>
          </a:prstGeom>
          <a:gradFill>
            <a:gsLst>
              <a:gs pos="0">
                <a:srgbClr val="4F1F59">
                  <a:alpha val="86000"/>
                </a:srgbClr>
              </a:gs>
              <a:gs pos="59000">
                <a:srgbClr val="7030A0">
                  <a:alpha val="74000"/>
                </a:srgbClr>
              </a:gs>
              <a:gs pos="100000">
                <a:srgbClr val="4F1F59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-4364" y="4831959"/>
            <a:ext cx="12200727" cy="1418734"/>
            <a:chOff x="-2462" y="3662111"/>
            <a:chExt cx="12197550" cy="1418365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-2462" y="3662112"/>
              <a:ext cx="4064400" cy="1418363"/>
              <a:chOff x="-2462" y="3662112"/>
              <a:chExt cx="4064400" cy="1418363"/>
            </a:xfrm>
          </p:grpSpPr>
          <p:sp>
            <p:nvSpPr>
              <p:cNvPr id="8" name="Rectangle 2"/>
              <p:cNvSpPr/>
              <p:nvPr/>
            </p:nvSpPr>
            <p:spPr bwMode="auto">
              <a:xfrm>
                <a:off x="-2462" y="3662112"/>
                <a:ext cx="4064400" cy="1418363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3537" tIns="41769" rIns="83537" bIns="41769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Blip>
                    <a:blip r:embed="rId4"/>
                  </a:buBlip>
                </a:pPr>
                <a:endParaRPr lang="ru-RU" sz="2650" dirty="0">
                  <a:solidFill>
                    <a:srgbClr val="00B0F0"/>
                  </a:solidFill>
                  <a:latin typeface="Verdana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18490" y="4174822"/>
                <a:ext cx="3822496" cy="4800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ru-RU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Контент</a:t>
                </a:r>
                <a:endParaRPr lang="uk-UA" sz="2800" dirty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4066288" y="3662112"/>
              <a:ext cx="4064400" cy="1418364"/>
              <a:chOff x="4066288" y="3662112"/>
              <a:chExt cx="4064400" cy="1418364"/>
            </a:xfrm>
          </p:grpSpPr>
          <p:sp>
            <p:nvSpPr>
              <p:cNvPr id="13" name="Rectangle 2"/>
              <p:cNvSpPr/>
              <p:nvPr/>
            </p:nvSpPr>
            <p:spPr bwMode="auto">
              <a:xfrm>
                <a:off x="4066288" y="3662112"/>
                <a:ext cx="4064400" cy="1418364"/>
              </a:xfrm>
              <a:prstGeom prst="rect">
                <a:avLst/>
              </a:prstGeom>
              <a:solidFill>
                <a:srgbClr val="5ADE18">
                  <a:alpha val="9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3537" tIns="41769" rIns="83537" bIns="41769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Blip>
                    <a:blip r:embed="rId4"/>
                  </a:buBlip>
                </a:pPr>
                <a:endParaRPr lang="ru-RU" sz="2650">
                  <a:solidFill>
                    <a:prstClr val="white"/>
                  </a:solidFill>
                  <a:latin typeface="Verdana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185182" y="3868663"/>
                <a:ext cx="3822496" cy="109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ru-RU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Кампании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/>
                </a:r>
                <a:br>
                  <a:rPr lang="en-US" sz="2800" dirty="0" smtClean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ru-RU" sz="2800" dirty="0" smtClean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по </a:t>
                </a:r>
                <a:r>
                  <a:rPr lang="ru-RU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привлечению </a:t>
                </a:r>
                <a:r>
                  <a:rPr lang="ru-RU" sz="2800" dirty="0" err="1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лидов</a:t>
                </a:r>
                <a:endParaRPr lang="uk-UA" sz="2800" dirty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24" name="Группа 23"/>
            <p:cNvGrpSpPr/>
            <p:nvPr/>
          </p:nvGrpSpPr>
          <p:grpSpPr>
            <a:xfrm>
              <a:off x="8130688" y="3662111"/>
              <a:ext cx="4064400" cy="1418365"/>
              <a:chOff x="7949940" y="3662112"/>
              <a:chExt cx="4064400" cy="1418365"/>
            </a:xfrm>
          </p:grpSpPr>
          <p:sp>
            <p:nvSpPr>
              <p:cNvPr id="18" name="Rectangle 2"/>
              <p:cNvSpPr/>
              <p:nvPr/>
            </p:nvSpPr>
            <p:spPr bwMode="auto">
              <a:xfrm>
                <a:off x="7949940" y="3662112"/>
                <a:ext cx="4064400" cy="1418365"/>
              </a:xfrm>
              <a:prstGeom prst="rect">
                <a:avLst/>
              </a:prstGeom>
              <a:solidFill>
                <a:srgbClr val="FF530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3537" tIns="41769" rIns="83537" bIns="41769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r" fontAlgn="base">
                  <a:lnSpc>
                    <a:spcPct val="7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Blip>
                    <a:blip r:embed="rId4"/>
                  </a:buBlip>
                </a:pPr>
                <a:endParaRPr lang="ru-RU" sz="2650">
                  <a:solidFill>
                    <a:prstClr val="white"/>
                  </a:solidFill>
                  <a:latin typeface="Verdana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138762" y="3868664"/>
                <a:ext cx="3822496" cy="1092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600"/>
                  </a:lnSpc>
                </a:pPr>
                <a:r>
                  <a:rPr lang="ru-RU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Кампании </a:t>
                </a:r>
                <a:r>
                  <a:rPr lang="en-US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/>
                </a:r>
                <a:br>
                  <a:rPr lang="en-US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</a:br>
                <a:r>
                  <a:rPr lang="ru-RU" sz="2800" dirty="0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по взращиванию </a:t>
                </a:r>
                <a:r>
                  <a:rPr lang="ru-RU" sz="2800" dirty="0" err="1">
                    <a:solidFill>
                      <a:prstClr val="white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лидов</a:t>
                </a:r>
                <a:endParaRPr lang="uk-UA" sz="2800" dirty="0">
                  <a:solidFill>
                    <a:prstClr val="white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51" name="Rectangle 2"/>
          <p:cNvSpPr/>
          <p:nvPr/>
        </p:nvSpPr>
        <p:spPr bwMode="auto">
          <a:xfrm>
            <a:off x="330287" y="3749189"/>
            <a:ext cx="11373981" cy="45731"/>
          </a:xfrm>
          <a:prstGeom prst="rect">
            <a:avLst/>
          </a:prstGeom>
          <a:gradFill>
            <a:gsLst>
              <a:gs pos="26000">
                <a:srgbClr val="00B0F0"/>
              </a:gs>
              <a:gs pos="87000">
                <a:srgbClr val="FF530B"/>
              </a:gs>
              <a:gs pos="55000">
                <a:srgbClr val="75DB3E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3537" tIns="41769" rIns="83537" bIns="41769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Blip>
                <a:blip r:embed="rId4"/>
              </a:buBlip>
            </a:pPr>
            <a:endParaRPr lang="ru-RU" sz="2650" dirty="0">
              <a:solidFill>
                <a:srgbClr val="00B0F0"/>
              </a:solidFill>
              <a:latin typeface="Verdana" pitchFamily="34" charset="0"/>
            </a:endParaRPr>
          </a:p>
        </p:txBody>
      </p:sp>
      <p:sp>
        <p:nvSpPr>
          <p:cNvPr id="53" name="Овал 52"/>
          <p:cNvSpPr/>
          <p:nvPr/>
        </p:nvSpPr>
        <p:spPr bwMode="auto">
          <a:xfrm>
            <a:off x="216588" y="3645563"/>
            <a:ext cx="221702" cy="221702"/>
          </a:xfrm>
          <a:prstGeom prst="ellipse">
            <a:avLst/>
          </a:prstGeom>
          <a:solidFill>
            <a:srgbClr val="49254B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290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2" name="TextBox 13"/>
          <p:cNvSpPr txBox="1"/>
          <p:nvPr/>
        </p:nvSpPr>
        <p:spPr>
          <a:xfrm>
            <a:off x="1554760" y="1477224"/>
            <a:ext cx="999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00B0F0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Фаза</a:t>
            </a:r>
          </a:p>
        </p:txBody>
      </p:sp>
      <p:sp>
        <p:nvSpPr>
          <p:cNvPr id="61" name="Полилиния 60"/>
          <p:cNvSpPr/>
          <p:nvPr/>
        </p:nvSpPr>
        <p:spPr bwMode="auto">
          <a:xfrm>
            <a:off x="1733509" y="2095943"/>
            <a:ext cx="642457" cy="1039652"/>
          </a:xfrm>
          <a:custGeom>
            <a:avLst/>
            <a:gdLst>
              <a:gd name="connsiteX0" fmla="*/ 241280 w 482561"/>
              <a:gd name="connsiteY0" fmla="*/ 31597 h 780901"/>
              <a:gd name="connsiteX1" fmla="*/ 31180 w 482561"/>
              <a:gd name="connsiteY1" fmla="*/ 241697 h 780901"/>
              <a:gd name="connsiteX2" fmla="*/ 241280 w 482561"/>
              <a:gd name="connsiteY2" fmla="*/ 451797 h 780901"/>
              <a:gd name="connsiteX3" fmla="*/ 451380 w 482561"/>
              <a:gd name="connsiteY3" fmla="*/ 241697 h 780901"/>
              <a:gd name="connsiteX4" fmla="*/ 241280 w 482561"/>
              <a:gd name="connsiteY4" fmla="*/ 31597 h 780901"/>
              <a:gd name="connsiteX5" fmla="*/ 241281 w 482561"/>
              <a:gd name="connsiteY5" fmla="*/ 0 h 780901"/>
              <a:gd name="connsiteX6" fmla="*/ 411892 w 482561"/>
              <a:gd name="connsiteY6" fmla="*/ 70669 h 780901"/>
              <a:gd name="connsiteX7" fmla="*/ 411891 w 482561"/>
              <a:gd name="connsiteY7" fmla="*/ 70670 h 780901"/>
              <a:gd name="connsiteX8" fmla="*/ 411891 w 482561"/>
              <a:gd name="connsiteY8" fmla="*/ 411893 h 780901"/>
              <a:gd name="connsiteX9" fmla="*/ 241281 w 482561"/>
              <a:gd name="connsiteY9" fmla="*/ 780901 h 780901"/>
              <a:gd name="connsiteX10" fmla="*/ 70669 w 482561"/>
              <a:gd name="connsiteY10" fmla="*/ 411892 h 780901"/>
              <a:gd name="connsiteX11" fmla="*/ 70669 w 482561"/>
              <a:gd name="connsiteY11" fmla="*/ 70669 h 780901"/>
              <a:gd name="connsiteX12" fmla="*/ 241281 w 482561"/>
              <a:gd name="connsiteY12" fmla="*/ 0 h 7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561" h="780901">
                <a:moveTo>
                  <a:pt x="241280" y="31597"/>
                </a:moveTo>
                <a:cubicBezTo>
                  <a:pt x="125245" y="31597"/>
                  <a:pt x="31180" y="125662"/>
                  <a:pt x="31180" y="241697"/>
                </a:cubicBezTo>
                <a:cubicBezTo>
                  <a:pt x="31180" y="357732"/>
                  <a:pt x="125245" y="451797"/>
                  <a:pt x="241280" y="451797"/>
                </a:cubicBezTo>
                <a:cubicBezTo>
                  <a:pt x="357315" y="451797"/>
                  <a:pt x="451380" y="357732"/>
                  <a:pt x="451380" y="241697"/>
                </a:cubicBezTo>
                <a:cubicBezTo>
                  <a:pt x="451380" y="125662"/>
                  <a:pt x="357315" y="31597"/>
                  <a:pt x="241280" y="31597"/>
                </a:cubicBezTo>
                <a:close/>
                <a:moveTo>
                  <a:pt x="241281" y="0"/>
                </a:moveTo>
                <a:cubicBezTo>
                  <a:pt x="303030" y="0"/>
                  <a:pt x="364779" y="23556"/>
                  <a:pt x="411892" y="70669"/>
                </a:cubicBezTo>
                <a:lnTo>
                  <a:pt x="411891" y="70670"/>
                </a:lnTo>
                <a:cubicBezTo>
                  <a:pt x="506118" y="164896"/>
                  <a:pt x="506118" y="317667"/>
                  <a:pt x="411891" y="411893"/>
                </a:cubicBezTo>
                <a:cubicBezTo>
                  <a:pt x="321955" y="501829"/>
                  <a:pt x="265085" y="624833"/>
                  <a:pt x="241281" y="780901"/>
                </a:cubicBezTo>
                <a:cubicBezTo>
                  <a:pt x="217477" y="624833"/>
                  <a:pt x="160606" y="501829"/>
                  <a:pt x="70669" y="411892"/>
                </a:cubicBezTo>
                <a:cubicBezTo>
                  <a:pt x="-23557" y="317666"/>
                  <a:pt x="-23557" y="164896"/>
                  <a:pt x="70669" y="70669"/>
                </a:cubicBezTo>
                <a:cubicBezTo>
                  <a:pt x="117782" y="23556"/>
                  <a:pt x="179531" y="0"/>
                  <a:pt x="241281" y="0"/>
                </a:cubicBezTo>
                <a:close/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36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3" name="Прямая соединительная линия 62"/>
          <p:cNvCxnSpPr>
            <a:stCxn id="61" idx="2"/>
          </p:cNvCxnSpPr>
          <p:nvPr/>
        </p:nvCxnSpPr>
        <p:spPr bwMode="auto">
          <a:xfrm>
            <a:off x="2054737" y="2697443"/>
            <a:ext cx="0" cy="1058971"/>
          </a:xfrm>
          <a:prstGeom prst="line">
            <a:avLst/>
          </a:prstGeom>
          <a:noFill/>
          <a:ln w="31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TextBox 13"/>
          <p:cNvSpPr txBox="1"/>
          <p:nvPr/>
        </p:nvSpPr>
        <p:spPr>
          <a:xfrm>
            <a:off x="1882307" y="2149640"/>
            <a:ext cx="328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00B0F0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1</a:t>
            </a:r>
          </a:p>
        </p:txBody>
      </p:sp>
      <p:sp>
        <p:nvSpPr>
          <p:cNvPr id="71" name="Isosceles Triangle 43"/>
          <p:cNvSpPr/>
          <p:nvPr/>
        </p:nvSpPr>
        <p:spPr>
          <a:xfrm rot="5400000">
            <a:off x="3962406" y="-726427"/>
            <a:ext cx="197380" cy="170156"/>
          </a:xfrm>
          <a:prstGeom prst="triangle">
            <a:avLst/>
          </a:prstGeom>
          <a:solidFill>
            <a:srgbClr val="75D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1">
              <a:solidFill>
                <a:schemeClr val="bg1"/>
              </a:solidFill>
            </a:endParaRPr>
          </a:p>
        </p:txBody>
      </p:sp>
      <p:sp>
        <p:nvSpPr>
          <p:cNvPr id="77" name="TextBox 13"/>
          <p:cNvSpPr txBox="1"/>
          <p:nvPr/>
        </p:nvSpPr>
        <p:spPr>
          <a:xfrm>
            <a:off x="5593841" y="1477224"/>
            <a:ext cx="999954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 smtClean="0">
                <a:solidFill>
                  <a:srgbClr val="75DB3E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Фаза</a:t>
            </a:r>
            <a:endParaRPr lang="ru-RU" sz="2800" dirty="0">
              <a:solidFill>
                <a:srgbClr val="75DB3E"/>
              </a:soli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</p:txBody>
      </p:sp>
      <p:sp>
        <p:nvSpPr>
          <p:cNvPr id="79" name="Полилиния 78"/>
          <p:cNvSpPr/>
          <p:nvPr/>
        </p:nvSpPr>
        <p:spPr bwMode="auto">
          <a:xfrm>
            <a:off x="5801792" y="2105099"/>
            <a:ext cx="584052" cy="945139"/>
          </a:xfrm>
          <a:custGeom>
            <a:avLst/>
            <a:gdLst>
              <a:gd name="connsiteX0" fmla="*/ 241280 w 482561"/>
              <a:gd name="connsiteY0" fmla="*/ 31597 h 780901"/>
              <a:gd name="connsiteX1" fmla="*/ 31180 w 482561"/>
              <a:gd name="connsiteY1" fmla="*/ 241697 h 780901"/>
              <a:gd name="connsiteX2" fmla="*/ 241280 w 482561"/>
              <a:gd name="connsiteY2" fmla="*/ 451797 h 780901"/>
              <a:gd name="connsiteX3" fmla="*/ 451380 w 482561"/>
              <a:gd name="connsiteY3" fmla="*/ 241697 h 780901"/>
              <a:gd name="connsiteX4" fmla="*/ 241280 w 482561"/>
              <a:gd name="connsiteY4" fmla="*/ 31597 h 780901"/>
              <a:gd name="connsiteX5" fmla="*/ 241281 w 482561"/>
              <a:gd name="connsiteY5" fmla="*/ 0 h 780901"/>
              <a:gd name="connsiteX6" fmla="*/ 411892 w 482561"/>
              <a:gd name="connsiteY6" fmla="*/ 70669 h 780901"/>
              <a:gd name="connsiteX7" fmla="*/ 411891 w 482561"/>
              <a:gd name="connsiteY7" fmla="*/ 70670 h 780901"/>
              <a:gd name="connsiteX8" fmla="*/ 411891 w 482561"/>
              <a:gd name="connsiteY8" fmla="*/ 411893 h 780901"/>
              <a:gd name="connsiteX9" fmla="*/ 241281 w 482561"/>
              <a:gd name="connsiteY9" fmla="*/ 780901 h 780901"/>
              <a:gd name="connsiteX10" fmla="*/ 70669 w 482561"/>
              <a:gd name="connsiteY10" fmla="*/ 411892 h 780901"/>
              <a:gd name="connsiteX11" fmla="*/ 70669 w 482561"/>
              <a:gd name="connsiteY11" fmla="*/ 70669 h 780901"/>
              <a:gd name="connsiteX12" fmla="*/ 241281 w 482561"/>
              <a:gd name="connsiteY12" fmla="*/ 0 h 7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561" h="780901">
                <a:moveTo>
                  <a:pt x="241280" y="31597"/>
                </a:moveTo>
                <a:cubicBezTo>
                  <a:pt x="125245" y="31597"/>
                  <a:pt x="31180" y="125662"/>
                  <a:pt x="31180" y="241697"/>
                </a:cubicBezTo>
                <a:cubicBezTo>
                  <a:pt x="31180" y="357732"/>
                  <a:pt x="125245" y="451797"/>
                  <a:pt x="241280" y="451797"/>
                </a:cubicBezTo>
                <a:cubicBezTo>
                  <a:pt x="357315" y="451797"/>
                  <a:pt x="451380" y="357732"/>
                  <a:pt x="451380" y="241697"/>
                </a:cubicBezTo>
                <a:cubicBezTo>
                  <a:pt x="451380" y="125662"/>
                  <a:pt x="357315" y="31597"/>
                  <a:pt x="241280" y="31597"/>
                </a:cubicBezTo>
                <a:close/>
                <a:moveTo>
                  <a:pt x="241281" y="0"/>
                </a:moveTo>
                <a:cubicBezTo>
                  <a:pt x="303030" y="0"/>
                  <a:pt x="364779" y="23556"/>
                  <a:pt x="411892" y="70669"/>
                </a:cubicBezTo>
                <a:lnTo>
                  <a:pt x="411891" y="70670"/>
                </a:lnTo>
                <a:cubicBezTo>
                  <a:pt x="506118" y="164896"/>
                  <a:pt x="506118" y="317667"/>
                  <a:pt x="411891" y="411893"/>
                </a:cubicBezTo>
                <a:cubicBezTo>
                  <a:pt x="321955" y="501829"/>
                  <a:pt x="265085" y="624833"/>
                  <a:pt x="241281" y="780901"/>
                </a:cubicBezTo>
                <a:cubicBezTo>
                  <a:pt x="217477" y="624833"/>
                  <a:pt x="160606" y="501829"/>
                  <a:pt x="70669" y="411892"/>
                </a:cubicBezTo>
                <a:cubicBezTo>
                  <a:pt x="-23557" y="317666"/>
                  <a:pt x="-23557" y="164896"/>
                  <a:pt x="70669" y="70669"/>
                </a:cubicBezTo>
                <a:cubicBezTo>
                  <a:pt x="117782" y="23556"/>
                  <a:pt x="179531" y="0"/>
                  <a:pt x="241281" y="0"/>
                </a:cubicBezTo>
                <a:close/>
              </a:path>
            </a:pathLst>
          </a:custGeom>
          <a:solidFill>
            <a:srgbClr val="75DB3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36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80" name="Прямая соединительная линия 79"/>
          <p:cNvCxnSpPr>
            <a:stCxn id="79" idx="2"/>
          </p:cNvCxnSpPr>
          <p:nvPr/>
        </p:nvCxnSpPr>
        <p:spPr bwMode="auto">
          <a:xfrm>
            <a:off x="6093817" y="2651917"/>
            <a:ext cx="0" cy="1097272"/>
          </a:xfrm>
          <a:prstGeom prst="line">
            <a:avLst/>
          </a:prstGeom>
          <a:noFill/>
          <a:ln w="3175" cap="flat" cmpd="sng" algn="ctr">
            <a:solidFill>
              <a:srgbClr val="75DB3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TextBox 13"/>
          <p:cNvSpPr txBox="1"/>
          <p:nvPr/>
        </p:nvSpPr>
        <p:spPr>
          <a:xfrm>
            <a:off x="5902099" y="2127408"/>
            <a:ext cx="383439" cy="523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75DB3E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2</a:t>
            </a:r>
          </a:p>
        </p:txBody>
      </p:sp>
      <p:sp>
        <p:nvSpPr>
          <p:cNvPr id="91" name="TextBox 13"/>
          <p:cNvSpPr txBox="1"/>
          <p:nvPr/>
        </p:nvSpPr>
        <p:spPr>
          <a:xfrm>
            <a:off x="9663657" y="1477224"/>
            <a:ext cx="999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FF530B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Фаза</a:t>
            </a:r>
          </a:p>
        </p:txBody>
      </p:sp>
      <p:sp>
        <p:nvSpPr>
          <p:cNvPr id="93" name="Полилиния 92"/>
          <p:cNvSpPr/>
          <p:nvPr/>
        </p:nvSpPr>
        <p:spPr bwMode="auto">
          <a:xfrm>
            <a:off x="9871608" y="2062241"/>
            <a:ext cx="584052" cy="945138"/>
          </a:xfrm>
          <a:custGeom>
            <a:avLst/>
            <a:gdLst>
              <a:gd name="connsiteX0" fmla="*/ 241280 w 482561"/>
              <a:gd name="connsiteY0" fmla="*/ 31597 h 780901"/>
              <a:gd name="connsiteX1" fmla="*/ 31180 w 482561"/>
              <a:gd name="connsiteY1" fmla="*/ 241697 h 780901"/>
              <a:gd name="connsiteX2" fmla="*/ 241280 w 482561"/>
              <a:gd name="connsiteY2" fmla="*/ 451797 h 780901"/>
              <a:gd name="connsiteX3" fmla="*/ 451380 w 482561"/>
              <a:gd name="connsiteY3" fmla="*/ 241697 h 780901"/>
              <a:gd name="connsiteX4" fmla="*/ 241280 w 482561"/>
              <a:gd name="connsiteY4" fmla="*/ 31597 h 780901"/>
              <a:gd name="connsiteX5" fmla="*/ 241281 w 482561"/>
              <a:gd name="connsiteY5" fmla="*/ 0 h 780901"/>
              <a:gd name="connsiteX6" fmla="*/ 411892 w 482561"/>
              <a:gd name="connsiteY6" fmla="*/ 70669 h 780901"/>
              <a:gd name="connsiteX7" fmla="*/ 411891 w 482561"/>
              <a:gd name="connsiteY7" fmla="*/ 70670 h 780901"/>
              <a:gd name="connsiteX8" fmla="*/ 411891 w 482561"/>
              <a:gd name="connsiteY8" fmla="*/ 411893 h 780901"/>
              <a:gd name="connsiteX9" fmla="*/ 241281 w 482561"/>
              <a:gd name="connsiteY9" fmla="*/ 780901 h 780901"/>
              <a:gd name="connsiteX10" fmla="*/ 70669 w 482561"/>
              <a:gd name="connsiteY10" fmla="*/ 411892 h 780901"/>
              <a:gd name="connsiteX11" fmla="*/ 70669 w 482561"/>
              <a:gd name="connsiteY11" fmla="*/ 70669 h 780901"/>
              <a:gd name="connsiteX12" fmla="*/ 241281 w 482561"/>
              <a:gd name="connsiteY12" fmla="*/ 0 h 780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2561" h="780901">
                <a:moveTo>
                  <a:pt x="241280" y="31597"/>
                </a:moveTo>
                <a:cubicBezTo>
                  <a:pt x="125245" y="31597"/>
                  <a:pt x="31180" y="125662"/>
                  <a:pt x="31180" y="241697"/>
                </a:cubicBezTo>
                <a:cubicBezTo>
                  <a:pt x="31180" y="357732"/>
                  <a:pt x="125245" y="451797"/>
                  <a:pt x="241280" y="451797"/>
                </a:cubicBezTo>
                <a:cubicBezTo>
                  <a:pt x="357315" y="451797"/>
                  <a:pt x="451380" y="357732"/>
                  <a:pt x="451380" y="241697"/>
                </a:cubicBezTo>
                <a:cubicBezTo>
                  <a:pt x="451380" y="125662"/>
                  <a:pt x="357315" y="31597"/>
                  <a:pt x="241280" y="31597"/>
                </a:cubicBezTo>
                <a:close/>
                <a:moveTo>
                  <a:pt x="241281" y="0"/>
                </a:moveTo>
                <a:cubicBezTo>
                  <a:pt x="303030" y="0"/>
                  <a:pt x="364779" y="23556"/>
                  <a:pt x="411892" y="70669"/>
                </a:cubicBezTo>
                <a:lnTo>
                  <a:pt x="411891" y="70670"/>
                </a:lnTo>
                <a:cubicBezTo>
                  <a:pt x="506118" y="164896"/>
                  <a:pt x="506118" y="317667"/>
                  <a:pt x="411891" y="411893"/>
                </a:cubicBezTo>
                <a:cubicBezTo>
                  <a:pt x="321955" y="501829"/>
                  <a:pt x="265085" y="624833"/>
                  <a:pt x="241281" y="780901"/>
                </a:cubicBezTo>
                <a:cubicBezTo>
                  <a:pt x="217477" y="624833"/>
                  <a:pt x="160606" y="501829"/>
                  <a:pt x="70669" y="411892"/>
                </a:cubicBezTo>
                <a:cubicBezTo>
                  <a:pt x="-23557" y="317666"/>
                  <a:pt x="-23557" y="164896"/>
                  <a:pt x="70669" y="70669"/>
                </a:cubicBezTo>
                <a:cubicBezTo>
                  <a:pt x="117782" y="23556"/>
                  <a:pt x="179531" y="0"/>
                  <a:pt x="241281" y="0"/>
                </a:cubicBezTo>
                <a:close/>
              </a:path>
            </a:pathLst>
          </a:custGeom>
          <a:solidFill>
            <a:srgbClr val="FF530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360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94" name="Прямая соединительная линия 93"/>
          <p:cNvCxnSpPr>
            <a:stCxn id="93" idx="2"/>
          </p:cNvCxnSpPr>
          <p:nvPr/>
        </p:nvCxnSpPr>
        <p:spPr bwMode="auto">
          <a:xfrm>
            <a:off x="10163633" y="2609059"/>
            <a:ext cx="0" cy="1162995"/>
          </a:xfrm>
          <a:prstGeom prst="line">
            <a:avLst/>
          </a:prstGeom>
          <a:noFill/>
          <a:ln w="3175" cap="flat" cmpd="sng" algn="ctr">
            <a:solidFill>
              <a:srgbClr val="FF530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13"/>
          <p:cNvSpPr txBox="1"/>
          <p:nvPr/>
        </p:nvSpPr>
        <p:spPr>
          <a:xfrm>
            <a:off x="9971915" y="2109630"/>
            <a:ext cx="38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solidFill>
                  <a:srgbClr val="FF530B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3</a:t>
            </a:r>
          </a:p>
        </p:txBody>
      </p:sp>
      <p:sp>
        <p:nvSpPr>
          <p:cNvPr id="95" name="Овал 94"/>
          <p:cNvSpPr/>
          <p:nvPr/>
        </p:nvSpPr>
        <p:spPr bwMode="auto">
          <a:xfrm>
            <a:off x="11603237" y="3645563"/>
            <a:ext cx="221702" cy="221702"/>
          </a:xfrm>
          <a:prstGeom prst="ellipse">
            <a:avLst/>
          </a:prstGeom>
          <a:solidFill>
            <a:srgbClr val="49254B"/>
          </a:solidFill>
          <a:ln w="38100" cap="flat" cmpd="sng" algn="ctr">
            <a:solidFill>
              <a:srgbClr val="FF530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290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0" name="Половина рамки 99"/>
          <p:cNvSpPr/>
          <p:nvPr/>
        </p:nvSpPr>
        <p:spPr bwMode="auto">
          <a:xfrm rot="8100000">
            <a:off x="3828949" y="1212534"/>
            <a:ext cx="292800" cy="292800"/>
          </a:xfrm>
          <a:prstGeom prst="halfFrame">
            <a:avLst>
              <a:gd name="adj1" fmla="val 651"/>
              <a:gd name="adj2" fmla="val 652"/>
            </a:avLst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290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1" name="Половина рамки 100"/>
          <p:cNvSpPr/>
          <p:nvPr/>
        </p:nvSpPr>
        <p:spPr bwMode="auto">
          <a:xfrm rot="8100000">
            <a:off x="7849546" y="1212534"/>
            <a:ext cx="292800" cy="292800"/>
          </a:xfrm>
          <a:prstGeom prst="halfFrame">
            <a:avLst>
              <a:gd name="adj1" fmla="val 651"/>
              <a:gd name="adj2" fmla="val 652"/>
            </a:avLst>
          </a:prstGeom>
          <a:noFill/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64" tIns="45732" rIns="91464" bIns="45732" numCol="1" rtlCol="0" anchor="t" anchorCtr="0" compatLnSpc="1">
            <a:prstTxWarp prst="textNoShape">
              <a:avLst/>
            </a:prstTxWarp>
            <a:noAutofit/>
          </a:bodyPr>
          <a:lstStyle/>
          <a:p>
            <a:pPr algn="r" defTabSz="914674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Blip>
                <a:blip r:embed="rId4"/>
              </a:buBlip>
            </a:pPr>
            <a:endParaRPr lang="ru-RU" sz="2901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4061095" y="1872845"/>
            <a:ext cx="4069810" cy="2934464"/>
            <a:chOff x="4060037" y="154983"/>
            <a:chExt cx="4068750" cy="3952068"/>
          </a:xfrm>
        </p:grpSpPr>
        <p:cxnSp>
          <p:nvCxnSpPr>
            <p:cNvPr id="37" name="Прямая соединительная линия 36"/>
            <p:cNvCxnSpPr/>
            <p:nvPr/>
          </p:nvCxnSpPr>
          <p:spPr bwMode="auto">
            <a:xfrm flipV="1">
              <a:off x="4060037" y="154983"/>
              <a:ext cx="0" cy="3952068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Прямая соединительная линия 37"/>
            <p:cNvCxnSpPr/>
            <p:nvPr/>
          </p:nvCxnSpPr>
          <p:spPr bwMode="auto">
            <a:xfrm flipV="1">
              <a:off x="8128787" y="154983"/>
              <a:ext cx="0" cy="3952068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13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26"/>
          <a:stretch/>
        </p:blipFill>
        <p:spPr>
          <a:xfrm>
            <a:off x="0" y="-83127"/>
            <a:ext cx="12192000" cy="69824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9237" y="-243"/>
            <a:ext cx="12192001" cy="6937938"/>
          </a:xfrm>
          <a:prstGeom prst="rect">
            <a:avLst/>
          </a:prstGeom>
          <a:solidFill>
            <a:srgbClr val="0D0D0D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9913" y="125967"/>
            <a:ext cx="5094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Как создавать контент?</a:t>
            </a:r>
            <a:endParaRPr lang="ru-RU" sz="32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19651" y="823401"/>
            <a:ext cx="7372350" cy="5896713"/>
          </a:xfrm>
          <a:prstGeom prst="rect">
            <a:avLst/>
          </a:prstGeom>
          <a:solidFill>
            <a:srgbClr val="FFFFFF">
              <a:alpha val="89000"/>
            </a:srgb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endParaRPr lang="ru-RU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1" y="1378484"/>
            <a:ext cx="6952128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spcAft>
                <a:spcPts val="3000"/>
              </a:spcAft>
              <a:buClr>
                <a:srgbClr val="5BB9E7"/>
              </a:buClr>
              <a:buSzPct val="180000"/>
              <a:buFont typeface="+mj-lt"/>
              <a:buAutoNum type="arabicPeriod"/>
              <a:tabLst>
                <a:tab pos="628650" algn="l"/>
              </a:tabLst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Проинтервьюировать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эксперта в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компании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cs typeface="Segoe UI Light" panose="020B0502040204020203" pitchFamily="34" charset="0"/>
            </a:endParaRPr>
          </a:p>
          <a:p>
            <a:pPr marL="685800" indent="-685800" defTabSz="1885950">
              <a:spcAft>
                <a:spcPts val="3000"/>
              </a:spcAft>
              <a:buClr>
                <a:srgbClr val="5BB9E7"/>
              </a:buClr>
              <a:buSzPct val="180000"/>
              <a:buFont typeface="+mj-lt"/>
              <a:buAutoNum type="arabicPeriod"/>
              <a:tabLst>
                <a:tab pos="62865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Найти интересные исследования/аналитику по рынку </a:t>
            </a:r>
          </a:p>
          <a:p>
            <a:pPr marL="685800" indent="-685800">
              <a:spcAft>
                <a:spcPts val="3000"/>
              </a:spcAft>
              <a:buClr>
                <a:srgbClr val="5BB9E7"/>
              </a:buClr>
              <a:buSzPct val="180000"/>
              <a:buFont typeface="+mj-lt"/>
              <a:buAutoNum type="arabicPeriod"/>
              <a:tabLst>
                <a:tab pos="62865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Дополнить кейсом по решению данной проблемы</a:t>
            </a:r>
          </a:p>
          <a:p>
            <a:pPr marL="685800" indent="-685800">
              <a:spcAft>
                <a:spcPts val="3000"/>
              </a:spcAft>
              <a:buClr>
                <a:srgbClr val="5BB9E7"/>
              </a:buClr>
              <a:buSzPct val="180000"/>
              <a:buFont typeface="+mj-lt"/>
              <a:buAutoNum type="arabicPeriod"/>
              <a:tabLst>
                <a:tab pos="628650" algn="l"/>
              </a:tabLst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Привлечь для написания таланты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/>
            </a:r>
            <a:b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внутри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компании/ внештатного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райтера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cs typeface="Segoe UI Light" panose="020B0502040204020203" pitchFamily="34" charset="0"/>
              </a:rPr>
              <a:t> / журналиста</a:t>
            </a:r>
          </a:p>
        </p:txBody>
      </p:sp>
    </p:spTree>
    <p:extLst>
      <p:ext uri="{BB962C8B-B14F-4D97-AF65-F5344CB8AC3E}">
        <p14:creationId xmlns:p14="http://schemas.microsoft.com/office/powerpoint/2010/main" val="1276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82" y="8873"/>
            <a:ext cx="5740178" cy="406568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8"/>
          <p:cNvPicPr>
            <a:picLocks noChangeAspect="1"/>
          </p:cNvPicPr>
          <p:nvPr/>
        </p:nvPicPr>
        <p:blipFill rotWithShape="1">
          <a:blip r:embed="rId4"/>
          <a:srcRect t="48527"/>
          <a:stretch/>
        </p:blipFill>
        <p:spPr>
          <a:xfrm>
            <a:off x="6920091" y="95250"/>
            <a:ext cx="5271909" cy="19123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9"/>
          <p:cNvPicPr>
            <a:picLocks noChangeAspect="1"/>
          </p:cNvPicPr>
          <p:nvPr/>
        </p:nvPicPr>
        <p:blipFill rotWithShape="1">
          <a:blip r:embed="rId5"/>
          <a:srcRect l="4359" t="15265" b="-1"/>
          <a:stretch/>
        </p:blipFill>
        <p:spPr>
          <a:xfrm>
            <a:off x="6756392" y="3489992"/>
            <a:ext cx="5381459" cy="33664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700" y="4074553"/>
            <a:ext cx="3899128" cy="27491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Рисунок 14"/>
          <p:cNvPicPr>
            <a:picLocks noChangeAspect="1"/>
          </p:cNvPicPr>
          <p:nvPr/>
        </p:nvPicPr>
        <p:blipFill rotWithShape="1">
          <a:blip r:embed="rId7"/>
          <a:srcRect l="13411" r="13592" b="7861"/>
          <a:stretch/>
        </p:blipFill>
        <p:spPr>
          <a:xfrm>
            <a:off x="0" y="3899322"/>
            <a:ext cx="3314700" cy="295445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10"/>
          <p:cNvPicPr>
            <a:picLocks noChangeAspect="1"/>
          </p:cNvPicPr>
          <p:nvPr/>
        </p:nvPicPr>
        <p:blipFill rotWithShape="1">
          <a:blip r:embed="rId8"/>
          <a:srcRect t="13252"/>
          <a:stretch/>
        </p:blipFill>
        <p:spPr>
          <a:xfrm>
            <a:off x="18327" y="0"/>
            <a:ext cx="3729374" cy="2286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t="34038"/>
          <a:stretch/>
        </p:blipFill>
        <p:spPr>
          <a:xfrm>
            <a:off x="2685647" y="3450162"/>
            <a:ext cx="5200907" cy="241958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Рисунок 18"/>
          <p:cNvPicPr>
            <a:picLocks noChangeAspect="1"/>
          </p:cNvPicPr>
          <p:nvPr/>
        </p:nvPicPr>
        <p:blipFill rotWithShape="1">
          <a:blip r:embed="rId10"/>
          <a:srcRect l="460" t="4593" b="232"/>
          <a:stretch/>
        </p:blipFill>
        <p:spPr>
          <a:xfrm>
            <a:off x="0" y="1952205"/>
            <a:ext cx="4012177" cy="270774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2"/>
          <p:cNvPicPr>
            <a:picLocks noChangeAspect="1"/>
          </p:cNvPicPr>
          <p:nvPr/>
        </p:nvPicPr>
        <p:blipFill rotWithShape="1">
          <a:blip r:embed="rId11"/>
          <a:srcRect l="46337" t="8336"/>
          <a:stretch/>
        </p:blipFill>
        <p:spPr>
          <a:xfrm>
            <a:off x="8559280" y="2496240"/>
            <a:ext cx="3578571" cy="432742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6"/>
          <p:cNvPicPr>
            <a:picLocks noChangeAspect="1"/>
          </p:cNvPicPr>
          <p:nvPr/>
        </p:nvPicPr>
        <p:blipFill rotWithShape="1">
          <a:blip r:embed="rId12"/>
          <a:srcRect l="15754" r="42101"/>
          <a:stretch/>
        </p:blipFill>
        <p:spPr>
          <a:xfrm>
            <a:off x="9447121" y="-22218"/>
            <a:ext cx="2743292" cy="46082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34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"/>
                            </p:stCondLst>
                            <p:childTnLst>
                              <p:par>
                                <p:cTn id="10" presetID="2" presetClass="entr" presetSubtype="2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" presetClass="entr" presetSubtype="8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2" presetClass="entr" presetSubtype="2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" presetClass="entr" presetSubtype="8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2" presetClass="entr" presetSubtype="4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50"/>
                            </p:stCondLst>
                            <p:childTnLst>
                              <p:par>
                                <p:cTn id="40" presetID="2" presetClass="entr" presetSubtype="4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2" presetClass="entr" presetSubtype="4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0"/>
                            </p:stCondLst>
                            <p:childTnLst>
                              <p:par>
                                <p:cTn id="50" presetID="2" presetClass="entr" presetSubtype="2" decel="5428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5350" cy="69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30629" y="-159657"/>
            <a:ext cx="12482286" cy="7184571"/>
          </a:xfrm>
          <a:prstGeom prst="rect">
            <a:avLst/>
          </a:prstGeom>
          <a:gradFill>
            <a:gsLst>
              <a:gs pos="0">
                <a:srgbClr val="4F1F59">
                  <a:alpha val="86000"/>
                </a:srgbClr>
              </a:gs>
              <a:gs pos="59000">
                <a:srgbClr val="7030A0">
                  <a:alpha val="98000"/>
                </a:srgbClr>
              </a:gs>
              <a:gs pos="100000">
                <a:srgbClr val="4F1F59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3" name="Rectangle 3"/>
          <p:cNvSpPr/>
          <p:nvPr/>
        </p:nvSpPr>
        <p:spPr>
          <a:xfrm>
            <a:off x="268228" y="350275"/>
            <a:ext cx="7598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Этапы запуска кампании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2480" y="1623504"/>
            <a:ext cx="3728405" cy="1591504"/>
            <a:chOff x="382480" y="1371559"/>
            <a:chExt cx="3728405" cy="1591504"/>
          </a:xfrm>
        </p:grpSpPr>
        <p:sp>
          <p:nvSpPr>
            <p:cNvPr id="77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 КОНТЕНТ, ОТВЕЧАЮЩИЙ </a:t>
              </a:r>
              <a:br>
                <a:rPr lang="ru-RU" sz="2400" dirty="0" smtClean="0">
                  <a:solidFill>
                    <a:prstClr val="white"/>
                  </a:solidFill>
                </a:rPr>
              </a:br>
              <a:r>
                <a:rPr lang="ru-RU" sz="2400" dirty="0" smtClean="0">
                  <a:solidFill>
                    <a:prstClr val="white"/>
                  </a:solidFill>
                </a:rPr>
                <a:t>ЕЕ ПОТРЕБНОСТЯМ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1371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0065" y="1326883"/>
            <a:ext cx="5932899" cy="3396588"/>
            <a:chOff x="610065" y="1326883"/>
            <a:chExt cx="5932899" cy="3396588"/>
          </a:xfrm>
        </p:grpSpPr>
        <p:sp>
          <p:nvSpPr>
            <p:cNvPr id="33" name="Rectangle 6"/>
            <p:cNvSpPr/>
            <p:nvPr/>
          </p:nvSpPr>
          <p:spPr>
            <a:xfrm>
              <a:off x="610065" y="1326883"/>
              <a:ext cx="5790129" cy="31599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1371">
                <a:solidFill>
                  <a:prstClr val="white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038" y="1449112"/>
              <a:ext cx="5823926" cy="3274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89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30629" y="-159657"/>
            <a:ext cx="12482286" cy="7184571"/>
          </a:xfrm>
          <a:prstGeom prst="rect">
            <a:avLst/>
          </a:prstGeom>
          <a:gradFill>
            <a:gsLst>
              <a:gs pos="0">
                <a:srgbClr val="4F1F59">
                  <a:alpha val="86000"/>
                </a:srgbClr>
              </a:gs>
              <a:gs pos="59000">
                <a:srgbClr val="7030A0">
                  <a:alpha val="98000"/>
                </a:srgbClr>
              </a:gs>
              <a:gs pos="100000">
                <a:srgbClr val="4F1F59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3" name="Rectangle 3"/>
          <p:cNvSpPr/>
          <p:nvPr/>
        </p:nvSpPr>
        <p:spPr>
          <a:xfrm>
            <a:off x="268228" y="350275"/>
            <a:ext cx="7598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Этапы запуска кампании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2480" y="1623504"/>
            <a:ext cx="3728405" cy="1591504"/>
            <a:chOff x="382480" y="1371559"/>
            <a:chExt cx="3728405" cy="1591504"/>
          </a:xfrm>
        </p:grpSpPr>
        <p:sp>
          <p:nvSpPr>
            <p:cNvPr id="77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 КОНТЕНТ, ОТВЕЧАЮЩИЙ </a:t>
              </a:r>
              <a:br>
                <a:rPr lang="ru-RU" sz="2400" dirty="0" smtClean="0">
                  <a:solidFill>
                    <a:prstClr val="white"/>
                  </a:solidFill>
                </a:rPr>
              </a:br>
              <a:r>
                <a:rPr lang="ru-RU" sz="2400" dirty="0" smtClean="0">
                  <a:solidFill>
                    <a:prstClr val="white"/>
                  </a:solidFill>
                </a:rPr>
                <a:t>ЕЕ ПОТРЕБНОСТЯМ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6"/>
          <p:cNvGrpSpPr/>
          <p:nvPr/>
        </p:nvGrpSpPr>
        <p:grpSpPr>
          <a:xfrm>
            <a:off x="4231797" y="1623504"/>
            <a:ext cx="3728405" cy="1591504"/>
            <a:chOff x="382480" y="1371559"/>
            <a:chExt cx="3728405" cy="1591504"/>
          </a:xfrm>
        </p:grpSpPr>
        <p:sp>
          <p:nvSpPr>
            <p:cNvPr id="10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</a:t>
              </a:r>
            </a:p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ПОСАДОЧНУЮ СТРАНИЦУ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5101" y="1714337"/>
            <a:ext cx="5935864" cy="3374665"/>
            <a:chOff x="4425101" y="1714337"/>
            <a:chExt cx="5935864" cy="3374665"/>
          </a:xfrm>
        </p:grpSpPr>
        <p:sp>
          <p:nvSpPr>
            <p:cNvPr id="27" name="Rectangle 6"/>
            <p:cNvSpPr/>
            <p:nvPr/>
          </p:nvSpPr>
          <p:spPr>
            <a:xfrm>
              <a:off x="4425101" y="1714337"/>
              <a:ext cx="5790129" cy="31599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1371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7871" y="1831977"/>
              <a:ext cx="5793094" cy="3257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8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30629" y="-159657"/>
            <a:ext cx="12482286" cy="7184571"/>
          </a:xfrm>
          <a:prstGeom prst="rect">
            <a:avLst/>
          </a:prstGeom>
          <a:gradFill>
            <a:gsLst>
              <a:gs pos="0">
                <a:srgbClr val="4F1F59">
                  <a:alpha val="86000"/>
                </a:srgbClr>
              </a:gs>
              <a:gs pos="59000">
                <a:srgbClr val="7030A0">
                  <a:alpha val="98000"/>
                </a:srgbClr>
              </a:gs>
              <a:gs pos="100000">
                <a:srgbClr val="4F1F59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3" name="Rectangle 3"/>
          <p:cNvSpPr/>
          <p:nvPr/>
        </p:nvSpPr>
        <p:spPr>
          <a:xfrm>
            <a:off x="268228" y="350275"/>
            <a:ext cx="7598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Этапы запуска кампании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2480" y="1623504"/>
            <a:ext cx="3728405" cy="1591504"/>
            <a:chOff x="382480" y="1371559"/>
            <a:chExt cx="3728405" cy="1591504"/>
          </a:xfrm>
        </p:grpSpPr>
        <p:sp>
          <p:nvSpPr>
            <p:cNvPr id="77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 КОНТЕНТ, ОТВЕЧАЮЩИЙ </a:t>
              </a:r>
              <a:br>
                <a:rPr lang="ru-RU" sz="2400" dirty="0" smtClean="0">
                  <a:solidFill>
                    <a:prstClr val="white"/>
                  </a:solidFill>
                </a:rPr>
              </a:br>
              <a:r>
                <a:rPr lang="ru-RU" sz="2400" dirty="0" smtClean="0">
                  <a:solidFill>
                    <a:prstClr val="white"/>
                  </a:solidFill>
                </a:rPr>
                <a:t>ЕЕ ПОТРЕБНОСТЯМ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6"/>
          <p:cNvGrpSpPr/>
          <p:nvPr/>
        </p:nvGrpSpPr>
        <p:grpSpPr>
          <a:xfrm>
            <a:off x="4231797" y="1623504"/>
            <a:ext cx="3728405" cy="1591504"/>
            <a:chOff x="382480" y="1371559"/>
            <a:chExt cx="3728405" cy="1591504"/>
          </a:xfrm>
        </p:grpSpPr>
        <p:sp>
          <p:nvSpPr>
            <p:cNvPr id="10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</a:t>
              </a:r>
            </a:p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ПОСАДОЧНУЮ СТРАНИЦУ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6"/>
          <p:cNvGrpSpPr/>
          <p:nvPr/>
        </p:nvGrpSpPr>
        <p:grpSpPr>
          <a:xfrm>
            <a:off x="8090831" y="1623504"/>
            <a:ext cx="3728405" cy="1591504"/>
            <a:chOff x="382480" y="1371559"/>
            <a:chExt cx="3728405" cy="1591504"/>
          </a:xfrm>
        </p:grpSpPr>
        <p:sp>
          <p:nvSpPr>
            <p:cNvPr id="13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ОПРЕДЕЛЯЕМ КАНАЛЫ ДЛЯ ПРОДВИЖЕНИЯ, ПЕРИОД, БЮДЖЕТ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1371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737637" y="1695451"/>
            <a:ext cx="5935864" cy="3333608"/>
            <a:chOff x="5737637" y="1695451"/>
            <a:chExt cx="5935864" cy="3333608"/>
          </a:xfrm>
        </p:grpSpPr>
        <p:sp>
          <p:nvSpPr>
            <p:cNvPr id="27" name="Rectangle 6"/>
            <p:cNvSpPr/>
            <p:nvPr/>
          </p:nvSpPr>
          <p:spPr>
            <a:xfrm>
              <a:off x="5883372" y="1695451"/>
              <a:ext cx="5790129" cy="31599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381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1371">
                <a:solidFill>
                  <a:prstClr val="white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7637" y="1757566"/>
              <a:ext cx="5818828" cy="3271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-130629" y="-159656"/>
            <a:ext cx="12482286" cy="7184571"/>
          </a:xfrm>
          <a:prstGeom prst="rect">
            <a:avLst/>
          </a:prstGeom>
          <a:gradFill>
            <a:gsLst>
              <a:gs pos="0">
                <a:srgbClr val="4F1F59">
                  <a:alpha val="86000"/>
                </a:srgbClr>
              </a:gs>
              <a:gs pos="59000">
                <a:srgbClr val="7030A0">
                  <a:alpha val="98000"/>
                </a:srgbClr>
              </a:gs>
              <a:gs pos="100000">
                <a:srgbClr val="4F1F59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203" name="Rectangle 3"/>
          <p:cNvSpPr/>
          <p:nvPr/>
        </p:nvSpPr>
        <p:spPr>
          <a:xfrm>
            <a:off x="268228" y="350275"/>
            <a:ext cx="75982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Этапы запуска кампании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82480" y="1623504"/>
            <a:ext cx="3728405" cy="1591504"/>
            <a:chOff x="382480" y="1371559"/>
            <a:chExt cx="3728405" cy="1591504"/>
          </a:xfrm>
        </p:grpSpPr>
        <p:sp>
          <p:nvSpPr>
            <p:cNvPr id="77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 КОНТЕНТ, ОТВЕЧАЮЩИЙ </a:t>
              </a:r>
              <a:br>
                <a:rPr lang="ru-RU" sz="2400" dirty="0" smtClean="0">
                  <a:solidFill>
                    <a:prstClr val="white"/>
                  </a:solidFill>
                </a:rPr>
              </a:br>
              <a:r>
                <a:rPr lang="ru-RU" sz="2400" dirty="0" smtClean="0">
                  <a:solidFill>
                    <a:prstClr val="white"/>
                  </a:solidFill>
                </a:rPr>
                <a:t>ЕЕ ПОТРЕБНОСТЯМ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78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Группа 6"/>
          <p:cNvGrpSpPr/>
          <p:nvPr/>
        </p:nvGrpSpPr>
        <p:grpSpPr>
          <a:xfrm>
            <a:off x="4231797" y="1623504"/>
            <a:ext cx="3728405" cy="1591504"/>
            <a:chOff x="382480" y="1371559"/>
            <a:chExt cx="3728405" cy="1591504"/>
          </a:xfrm>
        </p:grpSpPr>
        <p:sp>
          <p:nvSpPr>
            <p:cNvPr id="10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СОЗДАТЬ</a:t>
              </a:r>
            </a:p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ПОСАДОЧНУЮ СТРАНИЦУ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Группа 6"/>
          <p:cNvGrpSpPr/>
          <p:nvPr/>
        </p:nvGrpSpPr>
        <p:grpSpPr>
          <a:xfrm>
            <a:off x="8090831" y="1623504"/>
            <a:ext cx="3728405" cy="1591504"/>
            <a:chOff x="382480" y="1371559"/>
            <a:chExt cx="3728405" cy="1591504"/>
          </a:xfrm>
        </p:grpSpPr>
        <p:sp>
          <p:nvSpPr>
            <p:cNvPr id="13" name="Прямоугольник с одним вырезанным углом 76"/>
            <p:cNvSpPr/>
            <p:nvPr/>
          </p:nvSpPr>
          <p:spPr>
            <a:xfrm>
              <a:off x="467295" y="1371559"/>
              <a:ext cx="3643590" cy="1591504"/>
            </a:xfrm>
            <a:prstGeom prst="snip1Rect">
              <a:avLst>
                <a:gd name="adj" fmla="val 7169"/>
              </a:avLst>
            </a:prstGeom>
            <a:solidFill>
              <a:srgbClr val="00B0F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0" bIns="0" rtlCol="0" anchor="ctr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ru-RU" sz="2400" dirty="0" smtClean="0">
                  <a:solidFill>
                    <a:prstClr val="white"/>
                  </a:solidFill>
                </a:rPr>
                <a:t>ОПРЕДЕЛЯЕМ КАНАЛЫ ДЛЯ ПРОДВИЖЕНИЯ, ПЕРИОД, БЮДЖЕТ</a:t>
              </a:r>
              <a:endParaRPr lang="ru-RU" sz="2400" dirty="0">
                <a:solidFill>
                  <a:prstClr val="white"/>
                </a:solidFill>
              </a:endParaRPr>
            </a:p>
          </p:txBody>
        </p:sp>
        <p:sp>
          <p:nvSpPr>
            <p:cNvPr id="14" name="Rectangle 6"/>
            <p:cNvSpPr/>
            <p:nvPr/>
          </p:nvSpPr>
          <p:spPr>
            <a:xfrm>
              <a:off x="382480" y="1502640"/>
              <a:ext cx="227585" cy="24083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8183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0" name="Прямоугольник с одним вырезанным углом 76"/>
          <p:cNvSpPr/>
          <p:nvPr/>
        </p:nvSpPr>
        <p:spPr>
          <a:xfrm>
            <a:off x="4316612" y="3452304"/>
            <a:ext cx="3643590" cy="1591504"/>
          </a:xfrm>
          <a:prstGeom prst="snip1Rect">
            <a:avLst>
              <a:gd name="adj" fmla="val 7169"/>
            </a:avLst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0" bIns="0" rtlCol="0" anchor="ctr">
            <a:noAutofit/>
          </a:bodyPr>
          <a:lstStyle/>
          <a:p>
            <a:pPr>
              <a:lnSpc>
                <a:spcPts val="2500"/>
              </a:lnSpc>
            </a:pPr>
            <a:r>
              <a:rPr lang="ru-RU" sz="2400" dirty="0" smtClean="0">
                <a:solidFill>
                  <a:prstClr val="white"/>
                </a:solidFill>
              </a:rPr>
              <a:t>ЕЖЕДНЕВНЫЙ МОНИТОРИНГ. КАМПАНИЯ ЭФФЕКТИВНА?</a:t>
            </a: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1" name="Rectangle 6"/>
          <p:cNvSpPr/>
          <p:nvPr/>
        </p:nvSpPr>
        <p:spPr>
          <a:xfrm>
            <a:off x="4453791" y="4958046"/>
            <a:ext cx="665201" cy="528879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8183"/>
            <a:r>
              <a:rPr lang="ru-RU" dirty="0" smtClean="0">
                <a:solidFill>
                  <a:prstClr val="white"/>
                </a:solidFill>
              </a:rPr>
              <a:t>ДА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7177941" y="4958046"/>
            <a:ext cx="665201" cy="52887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8183"/>
            <a:r>
              <a:rPr lang="ru-RU" dirty="0" smtClean="0">
                <a:solidFill>
                  <a:prstClr val="white"/>
                </a:solidFill>
              </a:rPr>
              <a:t>НЕТ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с одним вырезанным углом 76"/>
          <p:cNvSpPr/>
          <p:nvPr/>
        </p:nvSpPr>
        <p:spPr>
          <a:xfrm>
            <a:off x="462235" y="3452304"/>
            <a:ext cx="3643590" cy="1591504"/>
          </a:xfrm>
          <a:prstGeom prst="snip1Rect">
            <a:avLst>
              <a:gd name="adj" fmla="val 7169"/>
            </a:avLst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0" bIns="0" rtlCol="0" anchor="ctr">
            <a:noAutofit/>
          </a:bodyPr>
          <a:lstStyle/>
          <a:p>
            <a:pPr>
              <a:lnSpc>
                <a:spcPct val="120000"/>
              </a:lnSpc>
            </a:pPr>
            <a:endParaRPr lang="ru-RU" sz="2400" dirty="0">
              <a:solidFill>
                <a:prstClr val="white"/>
              </a:solidFill>
            </a:endParaRPr>
          </a:p>
        </p:txBody>
      </p:sp>
      <p:sp>
        <p:nvSpPr>
          <p:cNvPr id="24" name="Rectangle 6"/>
          <p:cNvSpPr/>
          <p:nvPr/>
        </p:nvSpPr>
        <p:spPr>
          <a:xfrm>
            <a:off x="377420" y="3583385"/>
            <a:ext cx="227585" cy="240838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8183"/>
            <a:endParaRPr lang="en-US" sz="137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4846" y="5432704"/>
            <a:ext cx="37353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Планирование 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</a:b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(</a:t>
            </a: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сроки</a:t>
            </a:r>
            <a:r>
              <a:rPr lang="en-US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, KPI’s, </a:t>
            </a: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бюджет)</a:t>
            </a:r>
            <a:endParaRPr lang="en-US" sz="2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90013" y="5432704"/>
            <a:ext cx="23262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buClr>
                <a:schemeClr val="tx1">
                  <a:lumMod val="75000"/>
                  <a:lumOff val="25000"/>
                </a:schemeClr>
              </a:buClr>
              <a:buSzPct val="100000"/>
            </a:pP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Завершение </a:t>
            </a: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/>
            </a:r>
            <a:b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</a:br>
            <a:r>
              <a:rPr lang="ru-RU" sz="2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и </a:t>
            </a:r>
            <a:r>
              <a:rPr lang="ru-RU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аналитика</a:t>
            </a:r>
          </a:p>
        </p:txBody>
      </p:sp>
      <p:sp>
        <p:nvSpPr>
          <p:cNvPr id="2" name="Rectangle 1"/>
          <p:cNvSpPr/>
          <p:nvPr/>
        </p:nvSpPr>
        <p:spPr>
          <a:xfrm>
            <a:off x="713725" y="3993195"/>
            <a:ext cx="102848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>
                <a:solidFill>
                  <a:prstClr val="white"/>
                </a:solidFill>
              </a:rPr>
              <a:t>ЗАПУСК</a:t>
            </a:r>
          </a:p>
        </p:txBody>
      </p:sp>
    </p:spTree>
    <p:extLst>
      <p:ext uri="{BB962C8B-B14F-4D97-AF65-F5344CB8AC3E}">
        <p14:creationId xmlns:p14="http://schemas.microsoft.com/office/powerpoint/2010/main" val="4471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7B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67B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3" grpId="0" animBg="1"/>
      <p:bldP spid="6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pexels.com/photos/5156/people-eiffel-tower-lights-nig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733"/>
            <a:ext cx="12190413" cy="813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5000">
                <a:srgbClr val="002060">
                  <a:alpha val="79000"/>
                </a:srgbClr>
              </a:gs>
              <a:gs pos="100000">
                <a:srgbClr val="000E36">
                  <a:alpha val="9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endParaRPr lang="ru-RU" altLang="ru-RU" sz="2700">
              <a:solidFill>
                <a:srgbClr val="FFFFFF"/>
              </a:solidFill>
            </a:endParaRPr>
          </a:p>
        </p:txBody>
      </p:sp>
      <p:grpSp>
        <p:nvGrpSpPr>
          <p:cNvPr id="1585" name="Group 1584" hidden="1"/>
          <p:cNvGrpSpPr/>
          <p:nvPr/>
        </p:nvGrpSpPr>
        <p:grpSpPr>
          <a:xfrm>
            <a:off x="7238885" y="2040718"/>
            <a:ext cx="353423" cy="360647"/>
            <a:chOff x="2275664" y="4104773"/>
            <a:chExt cx="686097" cy="700121"/>
          </a:xfrm>
        </p:grpSpPr>
        <p:pic>
          <p:nvPicPr>
            <p:cNvPr id="1586" name="Picture 158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64" y="4104773"/>
              <a:ext cx="686097" cy="686097"/>
            </a:xfrm>
            <a:prstGeom prst="rect">
              <a:avLst/>
            </a:prstGeom>
          </p:spPr>
        </p:pic>
        <p:sp>
          <p:nvSpPr>
            <p:cNvPr id="1587" name="Oval 1586"/>
            <p:cNvSpPr/>
            <p:nvPr/>
          </p:nvSpPr>
          <p:spPr>
            <a:xfrm>
              <a:off x="2450551" y="4173652"/>
              <a:ext cx="336322" cy="3363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061"/>
              <a:endParaRPr lang="ru-RU" sz="532">
                <a:solidFill>
                  <a:prstClr val="white"/>
                </a:solidFill>
              </a:endParaRPr>
            </a:p>
          </p:txBody>
        </p:sp>
        <p:pic>
          <p:nvPicPr>
            <p:cNvPr id="1588" name="Picture 15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0978" y="4309307"/>
              <a:ext cx="241893" cy="87687"/>
            </a:xfrm>
            <a:prstGeom prst="rect">
              <a:avLst/>
            </a:prstGeom>
          </p:spPr>
        </p:pic>
        <p:sp>
          <p:nvSpPr>
            <p:cNvPr id="1589" name="TextBox 1588"/>
            <p:cNvSpPr txBox="1"/>
            <p:nvPr/>
          </p:nvSpPr>
          <p:spPr>
            <a:xfrm>
              <a:off x="2392051" y="4466604"/>
              <a:ext cx="430178" cy="338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96061"/>
              <a:r>
                <a:rPr lang="ru-RU" sz="532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grpSp>
        <p:nvGrpSpPr>
          <p:cNvPr id="1590" name="Group 1589" hidden="1"/>
          <p:cNvGrpSpPr/>
          <p:nvPr/>
        </p:nvGrpSpPr>
        <p:grpSpPr>
          <a:xfrm>
            <a:off x="7394342" y="1985467"/>
            <a:ext cx="353423" cy="360647"/>
            <a:chOff x="2275664" y="4104773"/>
            <a:chExt cx="686097" cy="700121"/>
          </a:xfrm>
        </p:grpSpPr>
        <p:pic>
          <p:nvPicPr>
            <p:cNvPr id="1591" name="Picture 159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664" y="4104773"/>
              <a:ext cx="686097" cy="686097"/>
            </a:xfrm>
            <a:prstGeom prst="rect">
              <a:avLst/>
            </a:prstGeom>
          </p:spPr>
        </p:pic>
        <p:sp>
          <p:nvSpPr>
            <p:cNvPr id="1592" name="Oval 1591"/>
            <p:cNvSpPr/>
            <p:nvPr/>
          </p:nvSpPr>
          <p:spPr>
            <a:xfrm>
              <a:off x="2450551" y="4173652"/>
              <a:ext cx="336322" cy="3363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96061"/>
              <a:endParaRPr lang="ru-RU" sz="532">
                <a:solidFill>
                  <a:prstClr val="white"/>
                </a:solidFill>
              </a:endParaRPr>
            </a:p>
          </p:txBody>
        </p:sp>
        <p:pic>
          <p:nvPicPr>
            <p:cNvPr id="1593" name="Picture 159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587" y="4211164"/>
              <a:ext cx="216252" cy="216252"/>
            </a:xfrm>
            <a:prstGeom prst="rect">
              <a:avLst/>
            </a:prstGeom>
          </p:spPr>
        </p:pic>
        <p:sp>
          <p:nvSpPr>
            <p:cNvPr id="1594" name="TextBox 1593"/>
            <p:cNvSpPr txBox="1"/>
            <p:nvPr/>
          </p:nvSpPr>
          <p:spPr>
            <a:xfrm>
              <a:off x="2392051" y="4466604"/>
              <a:ext cx="430178" cy="338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96061"/>
              <a:r>
                <a:rPr lang="ru-RU" sz="532" dirty="0">
                  <a:solidFill>
                    <a:prstClr val="white"/>
                  </a:solidFill>
                </a:rPr>
                <a:t>2</a:t>
              </a:r>
            </a:p>
          </p:txBody>
        </p:sp>
      </p:grp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5355807" y="913803"/>
            <a:ext cx="6457417" cy="5054174"/>
            <a:chOff x="4682832" y="95308"/>
            <a:chExt cx="6125828" cy="4794642"/>
          </a:xfrm>
        </p:grpSpPr>
        <p:grpSp>
          <p:nvGrpSpPr>
            <p:cNvPr id="32" name="Группа 31"/>
            <p:cNvGrpSpPr>
              <a:grpSpLocks noChangeAspect="1"/>
            </p:cNvGrpSpPr>
            <p:nvPr/>
          </p:nvGrpSpPr>
          <p:grpSpPr>
            <a:xfrm>
              <a:off x="7042817" y="4297498"/>
              <a:ext cx="1405858" cy="592452"/>
              <a:chOff x="5361306" y="4521802"/>
              <a:chExt cx="1466214" cy="617888"/>
            </a:xfrm>
          </p:grpSpPr>
          <p:sp>
            <p:nvSpPr>
              <p:cNvPr id="36" name="Полилиния 35"/>
              <p:cNvSpPr/>
              <p:nvPr/>
            </p:nvSpPr>
            <p:spPr bwMode="auto">
              <a:xfrm>
                <a:off x="5631179" y="4521802"/>
                <a:ext cx="926468" cy="114300"/>
              </a:xfrm>
              <a:custGeom>
                <a:avLst/>
                <a:gdLst>
                  <a:gd name="connsiteX0" fmla="*/ 36512 w 926468"/>
                  <a:gd name="connsiteY0" fmla="*/ 0 h 114300"/>
                  <a:gd name="connsiteX1" fmla="*/ 889956 w 926468"/>
                  <a:gd name="connsiteY1" fmla="*/ 0 h 114300"/>
                  <a:gd name="connsiteX2" fmla="*/ 926468 w 926468"/>
                  <a:gd name="connsiteY2" fmla="*/ 114300 h 114300"/>
                  <a:gd name="connsiteX3" fmla="*/ 0 w 926468"/>
                  <a:gd name="connsiteY3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468" h="114300">
                    <a:moveTo>
                      <a:pt x="36512" y="0"/>
                    </a:moveTo>
                    <a:lnTo>
                      <a:pt x="889956" y="0"/>
                    </a:lnTo>
                    <a:lnTo>
                      <a:pt x="926468" y="114300"/>
                    </a:lnTo>
                    <a:lnTo>
                      <a:pt x="0" y="114300"/>
                    </a:ln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 w="6350" cap="rnd">
                <a:solidFill>
                  <a:schemeClr val="bg1">
                    <a:alpha val="5000"/>
                  </a:schemeClr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696061"/>
                <a:endParaRPr lang="ru-RU" sz="532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grpSp>
            <p:nvGrpSpPr>
              <p:cNvPr id="37" name="Группа 36"/>
              <p:cNvGrpSpPr/>
              <p:nvPr/>
            </p:nvGrpSpPr>
            <p:grpSpPr>
              <a:xfrm>
                <a:off x="5361306" y="4537710"/>
                <a:ext cx="1466214" cy="601980"/>
                <a:chOff x="5361306" y="4340860"/>
                <a:chExt cx="1466214" cy="601980"/>
              </a:xfrm>
            </p:grpSpPr>
            <p:sp>
              <p:nvSpPr>
                <p:cNvPr id="38" name="Трапеция 37"/>
                <p:cNvSpPr/>
                <p:nvPr/>
              </p:nvSpPr>
              <p:spPr bwMode="auto">
                <a:xfrm>
                  <a:off x="5492433" y="4340860"/>
                  <a:ext cx="1203960" cy="548640"/>
                </a:xfrm>
                <a:prstGeom prst="trapezoid">
                  <a:avLst>
                    <a:gd name="adj" fmla="val 31944"/>
                  </a:avLst>
                </a:prstGeom>
                <a:solidFill>
                  <a:schemeClr val="bg1">
                    <a:alpha val="10000"/>
                  </a:schemeClr>
                </a:solidFill>
                <a:ln w="6350" cap="rnd">
                  <a:solidFill>
                    <a:schemeClr val="bg1">
                      <a:alpha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96061"/>
                  <a:endParaRPr lang="ru-RU" sz="532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39" name="Трапеция 38"/>
                <p:cNvSpPr/>
                <p:nvPr/>
              </p:nvSpPr>
              <p:spPr bwMode="auto">
                <a:xfrm>
                  <a:off x="5361306" y="4889500"/>
                  <a:ext cx="1466214" cy="53340"/>
                </a:xfrm>
                <a:prstGeom prst="trapezoid">
                  <a:avLst>
                    <a:gd name="adj" fmla="val 31944"/>
                  </a:avLst>
                </a:prstGeom>
                <a:solidFill>
                  <a:schemeClr val="bg1">
                    <a:alpha val="10000"/>
                  </a:schemeClr>
                </a:solidFill>
                <a:ln w="6350" cap="rnd">
                  <a:solidFill>
                    <a:schemeClr val="bg1">
                      <a:alpha val="50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96061"/>
                  <a:endParaRPr lang="ru-RU" sz="532">
                    <a:solidFill>
                      <a:prstClr val="black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33" name="Группа 32"/>
            <p:cNvGrpSpPr/>
            <p:nvPr/>
          </p:nvGrpSpPr>
          <p:grpSpPr>
            <a:xfrm>
              <a:off x="4682832" y="97495"/>
              <a:ext cx="6125828" cy="4183422"/>
              <a:chOff x="3819843" y="1221482"/>
              <a:chExt cx="4549140" cy="3106678"/>
            </a:xfrm>
          </p:grpSpPr>
          <p:sp>
            <p:nvSpPr>
              <p:cNvPr id="34" name="Скругленный прямоугольник 33"/>
              <p:cNvSpPr/>
              <p:nvPr/>
            </p:nvSpPr>
            <p:spPr bwMode="auto">
              <a:xfrm>
                <a:off x="3819843" y="1221482"/>
                <a:ext cx="4549140" cy="3106678"/>
              </a:xfrm>
              <a:prstGeom prst="roundRect">
                <a:avLst>
                  <a:gd name="adj" fmla="val 2320"/>
                </a:avLst>
              </a:prstGeom>
              <a:solidFill>
                <a:schemeClr val="bg1">
                  <a:alpha val="10000"/>
                </a:schemeClr>
              </a:solidFill>
              <a:ln w="6350" cap="rnd">
                <a:solidFill>
                  <a:schemeClr val="bg1">
                    <a:alpha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696061"/>
                <a:endParaRPr lang="ru-RU" sz="532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35" name="Полилиния 34"/>
              <p:cNvSpPr/>
              <p:nvPr/>
            </p:nvSpPr>
            <p:spPr bwMode="auto">
              <a:xfrm>
                <a:off x="3819843" y="1221482"/>
                <a:ext cx="4549140" cy="2698674"/>
              </a:xfrm>
              <a:custGeom>
                <a:avLst/>
                <a:gdLst>
                  <a:gd name="connsiteX0" fmla="*/ 65166 w 4549140"/>
                  <a:gd name="connsiteY0" fmla="*/ 0 h 2698674"/>
                  <a:gd name="connsiteX1" fmla="*/ 4483974 w 4549140"/>
                  <a:gd name="connsiteY1" fmla="*/ 0 h 2698674"/>
                  <a:gd name="connsiteX2" fmla="*/ 4549140 w 4549140"/>
                  <a:gd name="connsiteY2" fmla="*/ 65166 h 2698674"/>
                  <a:gd name="connsiteX3" fmla="*/ 4549140 w 4549140"/>
                  <a:gd name="connsiteY3" fmla="*/ 2698674 h 2698674"/>
                  <a:gd name="connsiteX4" fmla="*/ 0 w 4549140"/>
                  <a:gd name="connsiteY4" fmla="*/ 2698674 h 2698674"/>
                  <a:gd name="connsiteX5" fmla="*/ 0 w 4549140"/>
                  <a:gd name="connsiteY5" fmla="*/ 65166 h 2698674"/>
                  <a:gd name="connsiteX6" fmla="*/ 65166 w 4549140"/>
                  <a:gd name="connsiteY6" fmla="*/ 0 h 2698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49140" h="2698674">
                    <a:moveTo>
                      <a:pt x="65166" y="0"/>
                    </a:moveTo>
                    <a:lnTo>
                      <a:pt x="4483974" y="0"/>
                    </a:lnTo>
                    <a:cubicBezTo>
                      <a:pt x="4519964" y="0"/>
                      <a:pt x="4549140" y="29176"/>
                      <a:pt x="4549140" y="65166"/>
                    </a:cubicBezTo>
                    <a:lnTo>
                      <a:pt x="4549140" y="2698674"/>
                    </a:lnTo>
                    <a:lnTo>
                      <a:pt x="0" y="2698674"/>
                    </a:lnTo>
                    <a:lnTo>
                      <a:pt x="0" y="65166"/>
                    </a:lnTo>
                    <a:cubicBezTo>
                      <a:pt x="0" y="29176"/>
                      <a:pt x="29176" y="0"/>
                      <a:pt x="65166" y="0"/>
                    </a:cubicBezTo>
                    <a:close/>
                  </a:path>
                </a:pathLst>
              </a:custGeom>
              <a:solidFill>
                <a:schemeClr val="tx1">
                  <a:alpha val="10000"/>
                </a:schemeClr>
              </a:solidFill>
              <a:ln w="6350" cap="rnd">
                <a:solidFill>
                  <a:schemeClr val="bg1">
                    <a:alpha val="5000"/>
                  </a:schemeClr>
                </a:solidFill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defTabSz="696061"/>
                <a:endParaRPr lang="ru-RU" sz="532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13" name="Прямоугольник 12"/>
            <p:cNvSpPr/>
            <p:nvPr/>
          </p:nvSpPr>
          <p:spPr bwMode="auto">
            <a:xfrm>
              <a:off x="4926103" y="335992"/>
              <a:ext cx="5633299" cy="3154827"/>
            </a:xfrm>
            <a:prstGeom prst="rect">
              <a:avLst/>
            </a:prstGeom>
            <a:solidFill>
              <a:schemeClr val="tx1">
                <a:alpha val="10000"/>
              </a:schemeClr>
            </a:solidFill>
            <a:ln w="6350" cap="rnd">
              <a:solidFill>
                <a:schemeClr val="bg1">
                  <a:alpha val="40000"/>
                </a:schemeClr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696061"/>
              <a:endParaRPr lang="ru-RU" sz="532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17" name="Трапеция 16"/>
            <p:cNvSpPr/>
            <p:nvPr/>
          </p:nvSpPr>
          <p:spPr bwMode="auto">
            <a:xfrm>
              <a:off x="8732941" y="3490819"/>
              <a:ext cx="1826461" cy="237895"/>
            </a:xfrm>
            <a:prstGeom prst="trapezoid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0"/>
            </a:gradFill>
            <a:ln w="6350" cap="rnd">
              <a:solidFill>
                <a:schemeClr val="bg1">
                  <a:alpha val="0"/>
                </a:schemeClr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696061"/>
              <a:endParaRPr lang="ru-RU" sz="532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7" name="Трапеция 46"/>
            <p:cNvSpPr/>
            <p:nvPr/>
          </p:nvSpPr>
          <p:spPr bwMode="auto">
            <a:xfrm>
              <a:off x="9440072" y="95308"/>
              <a:ext cx="1240611" cy="235418"/>
            </a:xfrm>
            <a:prstGeom prst="trapezoid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bg1">
                    <a:alpha val="10000"/>
                  </a:schemeClr>
                </a:gs>
              </a:gsLst>
              <a:lin ang="0" scaled="0"/>
            </a:gradFill>
            <a:ln w="6350" cap="rnd">
              <a:solidFill>
                <a:schemeClr val="bg1">
                  <a:alpha val="0"/>
                </a:schemeClr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defTabSz="696061"/>
              <a:endParaRPr lang="ru-RU" sz="532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5140" y="341460"/>
              <a:ext cx="5619405" cy="3149287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53673" y="901782"/>
            <a:ext cx="4661897" cy="5542882"/>
            <a:chOff x="553528" y="-214618"/>
            <a:chExt cx="4189940" cy="4783017"/>
          </a:xfrm>
        </p:grpSpPr>
        <p:sp>
          <p:nvSpPr>
            <p:cNvPr id="1166" name="TextBox 1165"/>
            <p:cNvSpPr txBox="1"/>
            <p:nvPr/>
          </p:nvSpPr>
          <p:spPr>
            <a:xfrm>
              <a:off x="825356" y="-214618"/>
              <a:ext cx="3918112" cy="2307723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ru-RU" sz="36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Кампании по взращиванию </a:t>
              </a:r>
              <a:r>
                <a:rPr lang="ru-RU" sz="3600" dirty="0" err="1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лидов</a:t>
              </a:r>
              <a:endParaRPr lang="ru-RU" sz="3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ru-RU" sz="36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</a:t>
              </a:r>
              <a:r>
                <a:rPr lang="ru-RU" sz="3600" dirty="0" err="1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Lead</a:t>
              </a:r>
              <a:r>
                <a:rPr lang="ru-RU" sz="36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3600" dirty="0" err="1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Nurturing</a:t>
              </a:r>
              <a:r>
                <a:rPr lang="ru-RU" sz="36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)</a:t>
              </a:r>
            </a:p>
          </p:txBody>
        </p:sp>
        <p:cxnSp>
          <p:nvCxnSpPr>
            <p:cNvPr id="4" name="Прямая соединительная линия 3"/>
            <p:cNvCxnSpPr/>
            <p:nvPr/>
          </p:nvCxnSpPr>
          <p:spPr bwMode="auto">
            <a:xfrm>
              <a:off x="553528" y="-105052"/>
              <a:ext cx="0" cy="1383763"/>
            </a:xfrm>
            <a:prstGeom prst="line">
              <a:avLst/>
            </a:prstGeom>
            <a:noFill/>
            <a:ln w="38100" cap="flat" cmpd="sng" algn="ctr">
              <a:solidFill>
                <a:srgbClr val="5DCF2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/>
            <p:cNvSpPr txBox="1"/>
            <p:nvPr/>
          </p:nvSpPr>
          <p:spPr>
            <a:xfrm>
              <a:off x="715246" y="2071909"/>
              <a:ext cx="3918112" cy="249649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343003" indent="-343003">
                <a:lnSpc>
                  <a:spcPct val="130000"/>
                </a:lnSpc>
                <a:buClr>
                  <a:srgbClr val="5DCF20"/>
                </a:buClr>
                <a:buFont typeface="Arial" panose="020B0604020202020204" pitchFamily="34" charset="0"/>
                <a:buChar char="•"/>
              </a:pPr>
              <a:r>
                <a:rPr lang="en-US" sz="2800" dirty="0" smtClean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Welcome</a:t>
              </a:r>
              <a:endPara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3003" indent="-343003">
                <a:lnSpc>
                  <a:spcPct val="130000"/>
                </a:lnSpc>
                <a:buClr>
                  <a:srgbClr val="5DCF20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Fast Track</a:t>
              </a:r>
              <a:endPara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3003" indent="-343003">
                <a:lnSpc>
                  <a:spcPct val="130000"/>
                </a:lnSpc>
                <a:buClr>
                  <a:srgbClr val="5DCF20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Long Track</a:t>
              </a:r>
              <a:endPara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3003" indent="-343003">
                <a:lnSpc>
                  <a:spcPct val="130000"/>
                </a:lnSpc>
                <a:buClr>
                  <a:srgbClr val="5DCF20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Reengagement</a:t>
              </a:r>
              <a:endPara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343003" indent="-343003">
                <a:lnSpc>
                  <a:spcPct val="130000"/>
                </a:lnSpc>
                <a:buClr>
                  <a:srgbClr val="5DCF20"/>
                </a:buClr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Etc.</a:t>
              </a:r>
              <a:endParaRPr lang="ru-RU" sz="28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06" y="4931432"/>
            <a:ext cx="936416" cy="1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68" y="0"/>
            <a:ext cx="8576631" cy="6858000"/>
          </a:xfrm>
          <a:prstGeom prst="rect">
            <a:avLst/>
          </a:prstGeom>
        </p:spPr>
      </p:pic>
      <p:sp>
        <p:nvSpPr>
          <p:cNvPr id="5" name="Прямоугольник 1468"/>
          <p:cNvSpPr/>
          <p:nvPr/>
        </p:nvSpPr>
        <p:spPr>
          <a:xfrm>
            <a:off x="-7180229" y="-707177"/>
            <a:ext cx="13752487" cy="8709911"/>
          </a:xfrm>
          <a:prstGeom prst="flowChartInputOutput">
            <a:avLst/>
          </a:prstGeom>
          <a:gradFill>
            <a:gsLst>
              <a:gs pos="100000">
                <a:srgbClr val="002060"/>
              </a:gs>
              <a:gs pos="51600">
                <a:srgbClr val="0070C0">
                  <a:lumMod val="27000"/>
                </a:srgbClr>
              </a:gs>
              <a:gs pos="0">
                <a:srgbClr val="002060"/>
              </a:gs>
            </a:gsLst>
            <a:lin ang="900000" scaled="0"/>
          </a:gradFill>
          <a:ln w="6350">
            <a:solidFill>
              <a:srgbClr val="FF6E01"/>
            </a:solidFill>
          </a:ln>
          <a:effectLst>
            <a:outerShdw blurRad="495300" dist="2794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98">
              <a:solidFill>
                <a:prstClr val="white"/>
              </a:solidFill>
              <a:latin typeface="Calibri Light" panose="020F0302020204030204"/>
              <a:cs typeface="Segoe UI Light" panose="020B0502040204020203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31156" y="199506"/>
            <a:ext cx="11114200" cy="5993844"/>
            <a:chOff x="278288" y="-1576326"/>
            <a:chExt cx="23057962" cy="12435065"/>
          </a:xfrm>
          <a:solidFill>
            <a:srgbClr val="0070C0">
              <a:alpha val="28000"/>
            </a:srgbClr>
          </a:solidFill>
          <a:effectLst>
            <a:outerShdw blurRad="177800" dist="12573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Freeform 3238"/>
            <p:cNvSpPr>
              <a:spLocks noChangeAspect="1"/>
            </p:cNvSpPr>
            <p:nvPr/>
          </p:nvSpPr>
          <p:spPr bwMode="auto">
            <a:xfrm>
              <a:off x="769873" y="2405084"/>
              <a:ext cx="76198" cy="45719"/>
            </a:xfrm>
            <a:custGeom>
              <a:avLst/>
              <a:gdLst>
                <a:gd name="T0" fmla="*/ 4 w 4"/>
                <a:gd name="T1" fmla="*/ 3 h 3"/>
                <a:gd name="T2" fmla="*/ 1 w 4"/>
                <a:gd name="T3" fmla="*/ 2 h 3"/>
                <a:gd name="T4" fmla="*/ 1 w 4"/>
                <a:gd name="T5" fmla="*/ 1 h 3"/>
                <a:gd name="T6" fmla="*/ 6 w 4"/>
                <a:gd name="T7" fmla="*/ 1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" name="Freeform 3283"/>
            <p:cNvSpPr>
              <a:spLocks noChangeAspect="1"/>
            </p:cNvSpPr>
            <p:nvPr/>
          </p:nvSpPr>
          <p:spPr bwMode="auto">
            <a:xfrm>
              <a:off x="787828" y="2419048"/>
              <a:ext cx="45719" cy="60959"/>
            </a:xfrm>
            <a:custGeom>
              <a:avLst/>
              <a:gdLst>
                <a:gd name="T0" fmla="*/ 2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3 w 3"/>
                <a:gd name="T7" fmla="*/ 1 h 3"/>
                <a:gd name="T8" fmla="*/ 2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" name="Freeform 3287"/>
            <p:cNvSpPr>
              <a:spLocks noChangeAspect="1"/>
            </p:cNvSpPr>
            <p:nvPr/>
          </p:nvSpPr>
          <p:spPr bwMode="auto">
            <a:xfrm>
              <a:off x="949419" y="2446979"/>
              <a:ext cx="45719" cy="57149"/>
            </a:xfrm>
            <a:custGeom>
              <a:avLst/>
              <a:gdLst>
                <a:gd name="T0" fmla="*/ 4 w 3"/>
                <a:gd name="T1" fmla="*/ 5 h 4"/>
                <a:gd name="T2" fmla="*/ 0 w 3"/>
                <a:gd name="T3" fmla="*/ 5 h 4"/>
                <a:gd name="T4" fmla="*/ 0 w 3"/>
                <a:gd name="T5" fmla="*/ 4 h 4"/>
                <a:gd name="T6" fmla="*/ 4 w 3"/>
                <a:gd name="T7" fmla="*/ 1 h 4"/>
                <a:gd name="T8" fmla="*/ 4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1" y="3"/>
                    <a:pt x="1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" name="Freeform 3639"/>
            <p:cNvSpPr>
              <a:spLocks noChangeAspect="1"/>
            </p:cNvSpPr>
            <p:nvPr/>
          </p:nvSpPr>
          <p:spPr bwMode="auto">
            <a:xfrm>
              <a:off x="915506" y="2462938"/>
              <a:ext cx="55879" cy="45719"/>
            </a:xfrm>
            <a:custGeom>
              <a:avLst/>
              <a:gdLst>
                <a:gd name="T0" fmla="*/ 2 w 9"/>
                <a:gd name="T1" fmla="*/ 0 h 8"/>
                <a:gd name="T2" fmla="*/ 13 w 9"/>
                <a:gd name="T3" fmla="*/ 9 h 8"/>
                <a:gd name="T4" fmla="*/ 11 w 9"/>
                <a:gd name="T5" fmla="*/ 9 h 8"/>
                <a:gd name="T6" fmla="*/ 0 w 9"/>
                <a:gd name="T7" fmla="*/ 1 h 8"/>
                <a:gd name="T8" fmla="*/ 2 w 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2" y="0"/>
                  </a:moveTo>
                  <a:cubicBezTo>
                    <a:pt x="5" y="2"/>
                    <a:pt x="7" y="4"/>
                    <a:pt x="9" y="7"/>
                  </a:cubicBezTo>
                  <a:cubicBezTo>
                    <a:pt x="9" y="7"/>
                    <a:pt x="7" y="8"/>
                    <a:pt x="7" y="7"/>
                  </a:cubicBezTo>
                  <a:cubicBezTo>
                    <a:pt x="4" y="6"/>
                    <a:pt x="2" y="4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" name="Freeform 3640"/>
            <p:cNvSpPr>
              <a:spLocks noChangeAspect="1"/>
            </p:cNvSpPr>
            <p:nvPr/>
          </p:nvSpPr>
          <p:spPr bwMode="auto">
            <a:xfrm>
              <a:off x="873611" y="2444984"/>
              <a:ext cx="91438" cy="45719"/>
            </a:xfrm>
            <a:custGeom>
              <a:avLst/>
              <a:gdLst>
                <a:gd name="T0" fmla="*/ 14 w 12"/>
                <a:gd name="T1" fmla="*/ 5 h 6"/>
                <a:gd name="T2" fmla="*/ 15 w 12"/>
                <a:gd name="T3" fmla="*/ 1 h 6"/>
                <a:gd name="T4" fmla="*/ 8 w 12"/>
                <a:gd name="T5" fmla="*/ 2 h 6"/>
                <a:gd name="T6" fmla="*/ 2 w 12"/>
                <a:gd name="T7" fmla="*/ 7 h 6"/>
                <a:gd name="T8" fmla="*/ 14 w 12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10" y="3"/>
                  </a:moveTo>
                  <a:cubicBezTo>
                    <a:pt x="11" y="3"/>
                    <a:pt x="12" y="1"/>
                    <a:pt x="11" y="1"/>
                  </a:cubicBezTo>
                  <a:cubicBezTo>
                    <a:pt x="9" y="0"/>
                    <a:pt x="8" y="1"/>
                    <a:pt x="6" y="2"/>
                  </a:cubicBezTo>
                  <a:cubicBezTo>
                    <a:pt x="5" y="3"/>
                    <a:pt x="0" y="5"/>
                    <a:pt x="2" y="5"/>
                  </a:cubicBezTo>
                  <a:cubicBezTo>
                    <a:pt x="5" y="6"/>
                    <a:pt x="8" y="4"/>
                    <a:pt x="1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" name="Freeform 2509"/>
            <p:cNvSpPr>
              <a:spLocks noChangeAspect="1"/>
            </p:cNvSpPr>
            <p:nvPr/>
          </p:nvSpPr>
          <p:spPr bwMode="auto">
            <a:xfrm>
              <a:off x="20141922" y="6264698"/>
              <a:ext cx="666947" cy="675723"/>
            </a:xfrm>
            <a:custGeom>
              <a:avLst/>
              <a:gdLst>
                <a:gd name="T0" fmla="*/ 169 w 127"/>
                <a:gd name="T1" fmla="*/ 176 h 128"/>
                <a:gd name="T2" fmla="*/ 145 w 127"/>
                <a:gd name="T3" fmla="*/ 166 h 128"/>
                <a:gd name="T4" fmla="*/ 145 w 127"/>
                <a:gd name="T5" fmla="*/ 156 h 128"/>
                <a:gd name="T6" fmla="*/ 138 w 127"/>
                <a:gd name="T7" fmla="*/ 144 h 128"/>
                <a:gd name="T8" fmla="*/ 140 w 127"/>
                <a:gd name="T9" fmla="*/ 136 h 128"/>
                <a:gd name="T10" fmla="*/ 133 w 127"/>
                <a:gd name="T11" fmla="*/ 120 h 128"/>
                <a:gd name="T12" fmla="*/ 121 w 127"/>
                <a:gd name="T13" fmla="*/ 101 h 128"/>
                <a:gd name="T14" fmla="*/ 87 w 127"/>
                <a:gd name="T15" fmla="*/ 87 h 128"/>
                <a:gd name="T16" fmla="*/ 67 w 127"/>
                <a:gd name="T17" fmla="*/ 81 h 128"/>
                <a:gd name="T18" fmla="*/ 61 w 127"/>
                <a:gd name="T19" fmla="*/ 77 h 128"/>
                <a:gd name="T20" fmla="*/ 50 w 127"/>
                <a:gd name="T21" fmla="*/ 65 h 128"/>
                <a:gd name="T22" fmla="*/ 50 w 127"/>
                <a:gd name="T23" fmla="*/ 55 h 128"/>
                <a:gd name="T24" fmla="*/ 44 w 127"/>
                <a:gd name="T25" fmla="*/ 72 h 128"/>
                <a:gd name="T26" fmla="*/ 35 w 127"/>
                <a:gd name="T27" fmla="*/ 77 h 128"/>
                <a:gd name="T28" fmla="*/ 35 w 127"/>
                <a:gd name="T29" fmla="*/ 69 h 128"/>
                <a:gd name="T30" fmla="*/ 19 w 127"/>
                <a:gd name="T31" fmla="*/ 54 h 128"/>
                <a:gd name="T32" fmla="*/ 36 w 127"/>
                <a:gd name="T33" fmla="*/ 51 h 128"/>
                <a:gd name="T34" fmla="*/ 45 w 127"/>
                <a:gd name="T35" fmla="*/ 49 h 128"/>
                <a:gd name="T36" fmla="*/ 53 w 127"/>
                <a:gd name="T37" fmla="*/ 37 h 128"/>
                <a:gd name="T38" fmla="*/ 24 w 127"/>
                <a:gd name="T39" fmla="*/ 41 h 128"/>
                <a:gd name="T40" fmla="*/ 13 w 127"/>
                <a:gd name="T41" fmla="*/ 24 h 128"/>
                <a:gd name="T42" fmla="*/ 6 w 127"/>
                <a:gd name="T43" fmla="*/ 17 h 128"/>
                <a:gd name="T44" fmla="*/ 23 w 127"/>
                <a:gd name="T45" fmla="*/ 5 h 128"/>
                <a:gd name="T46" fmla="*/ 47 w 127"/>
                <a:gd name="T47" fmla="*/ 8 h 128"/>
                <a:gd name="T48" fmla="*/ 61 w 127"/>
                <a:gd name="T49" fmla="*/ 20 h 128"/>
                <a:gd name="T50" fmla="*/ 65 w 127"/>
                <a:gd name="T51" fmla="*/ 54 h 128"/>
                <a:gd name="T52" fmla="*/ 67 w 127"/>
                <a:gd name="T53" fmla="*/ 49 h 128"/>
                <a:gd name="T54" fmla="*/ 79 w 127"/>
                <a:gd name="T55" fmla="*/ 65 h 128"/>
                <a:gd name="T56" fmla="*/ 97 w 127"/>
                <a:gd name="T57" fmla="*/ 41 h 128"/>
                <a:gd name="T58" fmla="*/ 114 w 127"/>
                <a:gd name="T59" fmla="*/ 30 h 128"/>
                <a:gd name="T60" fmla="*/ 135 w 127"/>
                <a:gd name="T61" fmla="*/ 26 h 128"/>
                <a:gd name="T62" fmla="*/ 166 w 127"/>
                <a:gd name="T63" fmla="*/ 43 h 128"/>
                <a:gd name="T64" fmla="*/ 182 w 127"/>
                <a:gd name="T65" fmla="*/ 126 h 128"/>
                <a:gd name="T66" fmla="*/ 181 w 127"/>
                <a:gd name="T67" fmla="*/ 138 h 1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128"/>
                <a:gd name="T104" fmla="*/ 127 w 127"/>
                <a:gd name="T105" fmla="*/ 128 h 1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128">
                  <a:moveTo>
                    <a:pt x="124" y="128"/>
                  </a:moveTo>
                  <a:cubicBezTo>
                    <a:pt x="122" y="127"/>
                    <a:pt x="120" y="124"/>
                    <a:pt x="118" y="121"/>
                  </a:cubicBezTo>
                  <a:cubicBezTo>
                    <a:pt x="116" y="119"/>
                    <a:pt x="114" y="116"/>
                    <a:pt x="110" y="115"/>
                  </a:cubicBezTo>
                  <a:cubicBezTo>
                    <a:pt x="107" y="114"/>
                    <a:pt x="104" y="115"/>
                    <a:pt x="101" y="115"/>
                  </a:cubicBezTo>
                  <a:cubicBezTo>
                    <a:pt x="100" y="115"/>
                    <a:pt x="98" y="115"/>
                    <a:pt x="98" y="114"/>
                  </a:cubicBezTo>
                  <a:cubicBezTo>
                    <a:pt x="98" y="112"/>
                    <a:pt x="100" y="110"/>
                    <a:pt x="101" y="108"/>
                  </a:cubicBezTo>
                  <a:cubicBezTo>
                    <a:pt x="101" y="107"/>
                    <a:pt x="101" y="105"/>
                    <a:pt x="100" y="103"/>
                  </a:cubicBezTo>
                  <a:cubicBezTo>
                    <a:pt x="99" y="102"/>
                    <a:pt x="97" y="102"/>
                    <a:pt x="96" y="100"/>
                  </a:cubicBezTo>
                  <a:cubicBezTo>
                    <a:pt x="95" y="99"/>
                    <a:pt x="94" y="97"/>
                    <a:pt x="95" y="95"/>
                  </a:cubicBezTo>
                  <a:cubicBezTo>
                    <a:pt x="95" y="94"/>
                    <a:pt x="98" y="95"/>
                    <a:pt x="98" y="94"/>
                  </a:cubicBezTo>
                  <a:cubicBezTo>
                    <a:pt x="99" y="93"/>
                    <a:pt x="97" y="93"/>
                    <a:pt x="96" y="92"/>
                  </a:cubicBezTo>
                  <a:cubicBezTo>
                    <a:pt x="95" y="89"/>
                    <a:pt x="94" y="86"/>
                    <a:pt x="93" y="83"/>
                  </a:cubicBezTo>
                  <a:cubicBezTo>
                    <a:pt x="92" y="80"/>
                    <a:pt x="90" y="78"/>
                    <a:pt x="89" y="76"/>
                  </a:cubicBezTo>
                  <a:cubicBezTo>
                    <a:pt x="87" y="74"/>
                    <a:pt x="86" y="72"/>
                    <a:pt x="84" y="70"/>
                  </a:cubicBezTo>
                  <a:cubicBezTo>
                    <a:pt x="81" y="68"/>
                    <a:pt x="77" y="67"/>
                    <a:pt x="74" y="65"/>
                  </a:cubicBezTo>
                  <a:cubicBezTo>
                    <a:pt x="70" y="63"/>
                    <a:pt x="66" y="61"/>
                    <a:pt x="61" y="60"/>
                  </a:cubicBezTo>
                  <a:cubicBezTo>
                    <a:pt x="59" y="59"/>
                    <a:pt x="57" y="60"/>
                    <a:pt x="55" y="60"/>
                  </a:cubicBezTo>
                  <a:cubicBezTo>
                    <a:pt x="52" y="59"/>
                    <a:pt x="49" y="58"/>
                    <a:pt x="47" y="56"/>
                  </a:cubicBezTo>
                  <a:cubicBezTo>
                    <a:pt x="46" y="55"/>
                    <a:pt x="48" y="53"/>
                    <a:pt x="47" y="52"/>
                  </a:cubicBezTo>
                  <a:cubicBezTo>
                    <a:pt x="46" y="51"/>
                    <a:pt x="45" y="54"/>
                    <a:pt x="43" y="53"/>
                  </a:cubicBezTo>
                  <a:cubicBezTo>
                    <a:pt x="41" y="53"/>
                    <a:pt x="40" y="52"/>
                    <a:pt x="39" y="51"/>
                  </a:cubicBezTo>
                  <a:cubicBezTo>
                    <a:pt x="37" y="49"/>
                    <a:pt x="35" y="47"/>
                    <a:pt x="35" y="45"/>
                  </a:cubicBezTo>
                  <a:cubicBezTo>
                    <a:pt x="34" y="43"/>
                    <a:pt x="37" y="42"/>
                    <a:pt x="37" y="40"/>
                  </a:cubicBezTo>
                  <a:cubicBezTo>
                    <a:pt x="37" y="39"/>
                    <a:pt x="36" y="37"/>
                    <a:pt x="35" y="38"/>
                  </a:cubicBezTo>
                  <a:cubicBezTo>
                    <a:pt x="34" y="40"/>
                    <a:pt x="33" y="43"/>
                    <a:pt x="32" y="45"/>
                  </a:cubicBezTo>
                  <a:cubicBezTo>
                    <a:pt x="32" y="47"/>
                    <a:pt x="32" y="48"/>
                    <a:pt x="31" y="50"/>
                  </a:cubicBezTo>
                  <a:cubicBezTo>
                    <a:pt x="30" y="52"/>
                    <a:pt x="28" y="53"/>
                    <a:pt x="27" y="54"/>
                  </a:cubicBezTo>
                  <a:cubicBezTo>
                    <a:pt x="26" y="54"/>
                    <a:pt x="24" y="54"/>
                    <a:pt x="24" y="53"/>
                  </a:cubicBezTo>
                  <a:cubicBezTo>
                    <a:pt x="22" y="52"/>
                    <a:pt x="22" y="50"/>
                    <a:pt x="22" y="48"/>
                  </a:cubicBezTo>
                  <a:cubicBezTo>
                    <a:pt x="22" y="47"/>
                    <a:pt x="25" y="48"/>
                    <a:pt x="24" y="47"/>
                  </a:cubicBezTo>
                  <a:cubicBezTo>
                    <a:pt x="23" y="44"/>
                    <a:pt x="22" y="41"/>
                    <a:pt x="19" y="39"/>
                  </a:cubicBezTo>
                  <a:cubicBezTo>
                    <a:pt x="18" y="37"/>
                    <a:pt x="15" y="38"/>
                    <a:pt x="13" y="37"/>
                  </a:cubicBezTo>
                  <a:cubicBezTo>
                    <a:pt x="13" y="36"/>
                    <a:pt x="15" y="35"/>
                    <a:pt x="17" y="35"/>
                  </a:cubicBezTo>
                  <a:cubicBezTo>
                    <a:pt x="19" y="34"/>
                    <a:pt x="22" y="36"/>
                    <a:pt x="25" y="35"/>
                  </a:cubicBezTo>
                  <a:cubicBezTo>
                    <a:pt x="27" y="35"/>
                    <a:pt x="27" y="31"/>
                    <a:pt x="29" y="31"/>
                  </a:cubicBezTo>
                  <a:cubicBezTo>
                    <a:pt x="30" y="31"/>
                    <a:pt x="31" y="33"/>
                    <a:pt x="32" y="34"/>
                  </a:cubicBezTo>
                  <a:cubicBezTo>
                    <a:pt x="33" y="34"/>
                    <a:pt x="35" y="33"/>
                    <a:pt x="35" y="32"/>
                  </a:cubicBezTo>
                  <a:cubicBezTo>
                    <a:pt x="36" y="31"/>
                    <a:pt x="38" y="28"/>
                    <a:pt x="37" y="26"/>
                  </a:cubicBezTo>
                  <a:cubicBezTo>
                    <a:pt x="36" y="25"/>
                    <a:pt x="33" y="27"/>
                    <a:pt x="32" y="27"/>
                  </a:cubicBezTo>
                  <a:cubicBezTo>
                    <a:pt x="27" y="27"/>
                    <a:pt x="22" y="29"/>
                    <a:pt x="17" y="28"/>
                  </a:cubicBezTo>
                  <a:cubicBezTo>
                    <a:pt x="15" y="27"/>
                    <a:pt x="15" y="25"/>
                    <a:pt x="14" y="23"/>
                  </a:cubicBezTo>
                  <a:cubicBezTo>
                    <a:pt x="13" y="21"/>
                    <a:pt x="11" y="18"/>
                    <a:pt x="9" y="17"/>
                  </a:cubicBezTo>
                  <a:cubicBezTo>
                    <a:pt x="7" y="16"/>
                    <a:pt x="3" y="18"/>
                    <a:pt x="1" y="17"/>
                  </a:cubicBezTo>
                  <a:cubicBezTo>
                    <a:pt x="0" y="15"/>
                    <a:pt x="3" y="14"/>
                    <a:pt x="4" y="12"/>
                  </a:cubicBezTo>
                  <a:cubicBezTo>
                    <a:pt x="5" y="11"/>
                    <a:pt x="5" y="8"/>
                    <a:pt x="6" y="7"/>
                  </a:cubicBezTo>
                  <a:cubicBezTo>
                    <a:pt x="9" y="4"/>
                    <a:pt x="13" y="4"/>
                    <a:pt x="16" y="3"/>
                  </a:cubicBezTo>
                  <a:cubicBezTo>
                    <a:pt x="18" y="2"/>
                    <a:pt x="20" y="0"/>
                    <a:pt x="23" y="1"/>
                  </a:cubicBezTo>
                  <a:cubicBezTo>
                    <a:pt x="27" y="1"/>
                    <a:pt x="30" y="4"/>
                    <a:pt x="33" y="6"/>
                  </a:cubicBezTo>
                  <a:cubicBezTo>
                    <a:pt x="35" y="6"/>
                    <a:pt x="37" y="4"/>
                    <a:pt x="39" y="5"/>
                  </a:cubicBezTo>
                  <a:cubicBezTo>
                    <a:pt x="41" y="7"/>
                    <a:pt x="43" y="11"/>
                    <a:pt x="43" y="14"/>
                  </a:cubicBezTo>
                  <a:cubicBezTo>
                    <a:pt x="44" y="18"/>
                    <a:pt x="40" y="22"/>
                    <a:pt x="41" y="26"/>
                  </a:cubicBezTo>
                  <a:cubicBezTo>
                    <a:pt x="41" y="30"/>
                    <a:pt x="43" y="34"/>
                    <a:pt x="45" y="37"/>
                  </a:cubicBezTo>
                  <a:cubicBezTo>
                    <a:pt x="46" y="38"/>
                    <a:pt x="46" y="35"/>
                    <a:pt x="46" y="34"/>
                  </a:cubicBezTo>
                  <a:cubicBezTo>
                    <a:pt x="46" y="33"/>
                    <a:pt x="47" y="33"/>
                    <a:pt x="47" y="34"/>
                  </a:cubicBezTo>
                  <a:cubicBezTo>
                    <a:pt x="48" y="36"/>
                    <a:pt x="47" y="40"/>
                    <a:pt x="49" y="42"/>
                  </a:cubicBezTo>
                  <a:cubicBezTo>
                    <a:pt x="50" y="44"/>
                    <a:pt x="53" y="46"/>
                    <a:pt x="55" y="45"/>
                  </a:cubicBezTo>
                  <a:cubicBezTo>
                    <a:pt x="60" y="43"/>
                    <a:pt x="64" y="38"/>
                    <a:pt x="67" y="33"/>
                  </a:cubicBezTo>
                  <a:cubicBezTo>
                    <a:pt x="68" y="32"/>
                    <a:pt x="67" y="29"/>
                    <a:pt x="68" y="28"/>
                  </a:cubicBezTo>
                  <a:cubicBezTo>
                    <a:pt x="71" y="27"/>
                    <a:pt x="74" y="29"/>
                    <a:pt x="76" y="28"/>
                  </a:cubicBezTo>
                  <a:cubicBezTo>
                    <a:pt x="78" y="27"/>
                    <a:pt x="77" y="23"/>
                    <a:pt x="79" y="21"/>
                  </a:cubicBezTo>
                  <a:cubicBezTo>
                    <a:pt x="81" y="19"/>
                    <a:pt x="84" y="18"/>
                    <a:pt x="87" y="17"/>
                  </a:cubicBezTo>
                  <a:cubicBezTo>
                    <a:pt x="89" y="17"/>
                    <a:pt x="92" y="17"/>
                    <a:pt x="94" y="18"/>
                  </a:cubicBezTo>
                  <a:cubicBezTo>
                    <a:pt x="100" y="22"/>
                    <a:pt x="105" y="27"/>
                    <a:pt x="111" y="30"/>
                  </a:cubicBezTo>
                  <a:cubicBezTo>
                    <a:pt x="112" y="31"/>
                    <a:pt x="115" y="29"/>
                    <a:pt x="116" y="30"/>
                  </a:cubicBezTo>
                  <a:cubicBezTo>
                    <a:pt x="120" y="31"/>
                    <a:pt x="124" y="32"/>
                    <a:pt x="127" y="34"/>
                  </a:cubicBezTo>
                  <a:lnTo>
                    <a:pt x="127" y="87"/>
                  </a:lnTo>
                  <a:cubicBezTo>
                    <a:pt x="127" y="89"/>
                    <a:pt x="124" y="90"/>
                    <a:pt x="124" y="92"/>
                  </a:cubicBezTo>
                  <a:cubicBezTo>
                    <a:pt x="124" y="93"/>
                    <a:pt x="126" y="95"/>
                    <a:pt x="126" y="96"/>
                  </a:cubicBezTo>
                  <a:lnTo>
                    <a:pt x="124" y="128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" name="Freeform 2510"/>
            <p:cNvSpPr>
              <a:spLocks noChangeAspect="1"/>
            </p:cNvSpPr>
            <p:nvPr/>
          </p:nvSpPr>
          <p:spPr bwMode="auto">
            <a:xfrm>
              <a:off x="19619773" y="6927257"/>
              <a:ext cx="118471" cy="118471"/>
            </a:xfrm>
            <a:custGeom>
              <a:avLst/>
              <a:gdLst>
                <a:gd name="T0" fmla="*/ 27 w 23"/>
                <a:gd name="T1" fmla="*/ 0 h 23"/>
                <a:gd name="T2" fmla="*/ 22 w 23"/>
                <a:gd name="T3" fmla="*/ 6 h 23"/>
                <a:gd name="T4" fmla="*/ 13 w 23"/>
                <a:gd name="T5" fmla="*/ 8 h 23"/>
                <a:gd name="T6" fmla="*/ 6 w 23"/>
                <a:gd name="T7" fmla="*/ 14 h 23"/>
                <a:gd name="T8" fmla="*/ 5 w 23"/>
                <a:gd name="T9" fmla="*/ 23 h 23"/>
                <a:gd name="T10" fmla="*/ 0 w 23"/>
                <a:gd name="T11" fmla="*/ 29 h 23"/>
                <a:gd name="T12" fmla="*/ 5 w 23"/>
                <a:gd name="T13" fmla="*/ 31 h 23"/>
                <a:gd name="T14" fmla="*/ 15 w 23"/>
                <a:gd name="T15" fmla="*/ 26 h 23"/>
                <a:gd name="T16" fmla="*/ 19 w 23"/>
                <a:gd name="T17" fmla="*/ 25 h 23"/>
                <a:gd name="T18" fmla="*/ 27 w 23"/>
                <a:gd name="T19" fmla="*/ 16 h 23"/>
                <a:gd name="T20" fmla="*/ 32 w 23"/>
                <a:gd name="T21" fmla="*/ 11 h 23"/>
                <a:gd name="T22" fmla="*/ 32 w 23"/>
                <a:gd name="T23" fmla="*/ 5 h 23"/>
                <a:gd name="T24" fmla="*/ 27 w 23"/>
                <a:gd name="T25" fmla="*/ 0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"/>
                <a:gd name="T40" fmla="*/ 0 h 23"/>
                <a:gd name="T41" fmla="*/ 23 w 23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" h="23">
                  <a:moveTo>
                    <a:pt x="20" y="0"/>
                  </a:moveTo>
                  <a:cubicBezTo>
                    <a:pt x="19" y="2"/>
                    <a:pt x="18" y="3"/>
                    <a:pt x="16" y="4"/>
                  </a:cubicBezTo>
                  <a:cubicBezTo>
                    <a:pt x="14" y="5"/>
                    <a:pt x="11" y="5"/>
                    <a:pt x="9" y="6"/>
                  </a:cubicBezTo>
                  <a:cubicBezTo>
                    <a:pt x="7" y="7"/>
                    <a:pt x="5" y="8"/>
                    <a:pt x="4" y="10"/>
                  </a:cubicBezTo>
                  <a:cubicBezTo>
                    <a:pt x="3" y="12"/>
                    <a:pt x="4" y="15"/>
                    <a:pt x="3" y="17"/>
                  </a:cubicBezTo>
                  <a:cubicBezTo>
                    <a:pt x="3" y="18"/>
                    <a:pt x="1" y="20"/>
                    <a:pt x="0" y="21"/>
                  </a:cubicBezTo>
                  <a:cubicBezTo>
                    <a:pt x="0" y="22"/>
                    <a:pt x="2" y="23"/>
                    <a:pt x="3" y="22"/>
                  </a:cubicBezTo>
                  <a:cubicBezTo>
                    <a:pt x="6" y="22"/>
                    <a:pt x="8" y="20"/>
                    <a:pt x="11" y="19"/>
                  </a:cubicBezTo>
                  <a:cubicBezTo>
                    <a:pt x="12" y="18"/>
                    <a:pt x="13" y="19"/>
                    <a:pt x="14" y="18"/>
                  </a:cubicBezTo>
                  <a:cubicBezTo>
                    <a:pt x="16" y="17"/>
                    <a:pt x="18" y="14"/>
                    <a:pt x="20" y="12"/>
                  </a:cubicBezTo>
                  <a:cubicBezTo>
                    <a:pt x="21" y="11"/>
                    <a:pt x="22" y="10"/>
                    <a:pt x="23" y="8"/>
                  </a:cubicBezTo>
                  <a:cubicBezTo>
                    <a:pt x="23" y="7"/>
                    <a:pt x="23" y="5"/>
                    <a:pt x="23" y="3"/>
                  </a:cubicBezTo>
                  <a:cubicBezTo>
                    <a:pt x="22" y="2"/>
                    <a:pt x="21" y="1"/>
                    <a:pt x="2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" name="Freeform 2511"/>
            <p:cNvSpPr>
              <a:spLocks noChangeAspect="1"/>
            </p:cNvSpPr>
            <p:nvPr/>
          </p:nvSpPr>
          <p:spPr bwMode="auto">
            <a:xfrm>
              <a:off x="12493963" y="7958394"/>
              <a:ext cx="1083789" cy="1035525"/>
            </a:xfrm>
            <a:custGeom>
              <a:avLst/>
              <a:gdLst>
                <a:gd name="T0" fmla="*/ 282 w 206"/>
                <a:gd name="T1" fmla="*/ 102 h 197"/>
                <a:gd name="T2" fmla="*/ 275 w 206"/>
                <a:gd name="T3" fmla="*/ 114 h 197"/>
                <a:gd name="T4" fmla="*/ 258 w 206"/>
                <a:gd name="T5" fmla="*/ 103 h 197"/>
                <a:gd name="T6" fmla="*/ 261 w 206"/>
                <a:gd name="T7" fmla="*/ 85 h 197"/>
                <a:gd name="T8" fmla="*/ 282 w 206"/>
                <a:gd name="T9" fmla="*/ 86 h 197"/>
                <a:gd name="T10" fmla="*/ 279 w 206"/>
                <a:gd name="T11" fmla="*/ 74 h 197"/>
                <a:gd name="T12" fmla="*/ 277 w 206"/>
                <a:gd name="T13" fmla="*/ 43 h 197"/>
                <a:gd name="T14" fmla="*/ 275 w 206"/>
                <a:gd name="T15" fmla="*/ 23 h 197"/>
                <a:gd name="T16" fmla="*/ 270 w 206"/>
                <a:gd name="T17" fmla="*/ 6 h 197"/>
                <a:gd name="T18" fmla="*/ 261 w 206"/>
                <a:gd name="T19" fmla="*/ 2 h 197"/>
                <a:gd name="T20" fmla="*/ 241 w 206"/>
                <a:gd name="T21" fmla="*/ 1 h 197"/>
                <a:gd name="T22" fmla="*/ 225 w 206"/>
                <a:gd name="T23" fmla="*/ 5 h 197"/>
                <a:gd name="T24" fmla="*/ 210 w 206"/>
                <a:gd name="T25" fmla="*/ 14 h 197"/>
                <a:gd name="T26" fmla="*/ 189 w 206"/>
                <a:gd name="T27" fmla="*/ 43 h 197"/>
                <a:gd name="T28" fmla="*/ 171 w 206"/>
                <a:gd name="T29" fmla="*/ 55 h 197"/>
                <a:gd name="T30" fmla="*/ 165 w 206"/>
                <a:gd name="T31" fmla="*/ 75 h 197"/>
                <a:gd name="T32" fmla="*/ 146 w 206"/>
                <a:gd name="T33" fmla="*/ 79 h 197"/>
                <a:gd name="T34" fmla="*/ 131 w 206"/>
                <a:gd name="T35" fmla="*/ 67 h 197"/>
                <a:gd name="T36" fmla="*/ 116 w 206"/>
                <a:gd name="T37" fmla="*/ 71 h 197"/>
                <a:gd name="T38" fmla="*/ 107 w 206"/>
                <a:gd name="T39" fmla="*/ 89 h 197"/>
                <a:gd name="T40" fmla="*/ 95 w 206"/>
                <a:gd name="T41" fmla="*/ 101 h 197"/>
                <a:gd name="T42" fmla="*/ 74 w 206"/>
                <a:gd name="T43" fmla="*/ 102 h 197"/>
                <a:gd name="T44" fmla="*/ 78 w 206"/>
                <a:gd name="T45" fmla="*/ 83 h 197"/>
                <a:gd name="T46" fmla="*/ 71 w 206"/>
                <a:gd name="T47" fmla="*/ 63 h 197"/>
                <a:gd name="T48" fmla="*/ 64 w 206"/>
                <a:gd name="T49" fmla="*/ 138 h 197"/>
                <a:gd name="T50" fmla="*/ 53 w 206"/>
                <a:gd name="T51" fmla="*/ 145 h 197"/>
                <a:gd name="T52" fmla="*/ 41 w 206"/>
                <a:gd name="T53" fmla="*/ 146 h 197"/>
                <a:gd name="T54" fmla="*/ 19 w 206"/>
                <a:gd name="T55" fmla="*/ 145 h 197"/>
                <a:gd name="T56" fmla="*/ 10 w 206"/>
                <a:gd name="T57" fmla="*/ 129 h 197"/>
                <a:gd name="T58" fmla="*/ 6 w 206"/>
                <a:gd name="T59" fmla="*/ 140 h 197"/>
                <a:gd name="T60" fmla="*/ 5 w 206"/>
                <a:gd name="T61" fmla="*/ 155 h 197"/>
                <a:gd name="T62" fmla="*/ 23 w 206"/>
                <a:gd name="T63" fmla="*/ 201 h 197"/>
                <a:gd name="T64" fmla="*/ 30 w 206"/>
                <a:gd name="T65" fmla="*/ 234 h 197"/>
                <a:gd name="T66" fmla="*/ 24 w 206"/>
                <a:gd name="T67" fmla="*/ 238 h 197"/>
                <a:gd name="T68" fmla="*/ 31 w 206"/>
                <a:gd name="T69" fmla="*/ 260 h 197"/>
                <a:gd name="T70" fmla="*/ 41 w 206"/>
                <a:gd name="T71" fmla="*/ 268 h 197"/>
                <a:gd name="T72" fmla="*/ 59 w 206"/>
                <a:gd name="T73" fmla="*/ 282 h 197"/>
                <a:gd name="T74" fmla="*/ 78 w 206"/>
                <a:gd name="T75" fmla="*/ 270 h 197"/>
                <a:gd name="T76" fmla="*/ 96 w 206"/>
                <a:gd name="T77" fmla="*/ 266 h 197"/>
                <a:gd name="T78" fmla="*/ 120 w 206"/>
                <a:gd name="T79" fmla="*/ 266 h 197"/>
                <a:gd name="T80" fmla="*/ 145 w 206"/>
                <a:gd name="T81" fmla="*/ 266 h 197"/>
                <a:gd name="T82" fmla="*/ 161 w 206"/>
                <a:gd name="T83" fmla="*/ 261 h 197"/>
                <a:gd name="T84" fmla="*/ 176 w 206"/>
                <a:gd name="T85" fmla="*/ 255 h 197"/>
                <a:gd name="T86" fmla="*/ 203 w 206"/>
                <a:gd name="T87" fmla="*/ 240 h 197"/>
                <a:gd name="T88" fmla="*/ 229 w 206"/>
                <a:gd name="T89" fmla="*/ 212 h 197"/>
                <a:gd name="T90" fmla="*/ 247 w 206"/>
                <a:gd name="T91" fmla="*/ 193 h 197"/>
                <a:gd name="T92" fmla="*/ 263 w 206"/>
                <a:gd name="T93" fmla="*/ 159 h 197"/>
                <a:gd name="T94" fmla="*/ 282 w 206"/>
                <a:gd name="T95" fmla="*/ 145 h 197"/>
                <a:gd name="T96" fmla="*/ 291 w 206"/>
                <a:gd name="T97" fmla="*/ 116 h 1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6"/>
                <a:gd name="T148" fmla="*/ 0 h 197"/>
                <a:gd name="T149" fmla="*/ 206 w 206"/>
                <a:gd name="T150" fmla="*/ 197 h 1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6" h="197">
                  <a:moveTo>
                    <a:pt x="206" y="72"/>
                  </a:moveTo>
                  <a:lnTo>
                    <a:pt x="196" y="71"/>
                  </a:lnTo>
                  <a:cubicBezTo>
                    <a:pt x="196" y="74"/>
                    <a:pt x="195" y="76"/>
                    <a:pt x="194" y="77"/>
                  </a:cubicBezTo>
                  <a:cubicBezTo>
                    <a:pt x="193" y="78"/>
                    <a:pt x="192" y="79"/>
                    <a:pt x="191" y="79"/>
                  </a:cubicBezTo>
                  <a:cubicBezTo>
                    <a:pt x="189" y="79"/>
                    <a:pt x="186" y="78"/>
                    <a:pt x="185" y="77"/>
                  </a:cubicBezTo>
                  <a:cubicBezTo>
                    <a:pt x="182" y="76"/>
                    <a:pt x="180" y="74"/>
                    <a:pt x="179" y="72"/>
                  </a:cubicBezTo>
                  <a:cubicBezTo>
                    <a:pt x="178" y="70"/>
                    <a:pt x="178" y="67"/>
                    <a:pt x="179" y="65"/>
                  </a:cubicBezTo>
                  <a:cubicBezTo>
                    <a:pt x="179" y="63"/>
                    <a:pt x="181" y="61"/>
                    <a:pt x="182" y="59"/>
                  </a:cubicBezTo>
                  <a:cubicBezTo>
                    <a:pt x="184" y="57"/>
                    <a:pt x="185" y="55"/>
                    <a:pt x="187" y="55"/>
                  </a:cubicBezTo>
                  <a:cubicBezTo>
                    <a:pt x="190" y="55"/>
                    <a:pt x="193" y="58"/>
                    <a:pt x="196" y="60"/>
                  </a:cubicBezTo>
                  <a:cubicBezTo>
                    <a:pt x="195" y="58"/>
                    <a:pt x="194" y="57"/>
                    <a:pt x="194" y="56"/>
                  </a:cubicBezTo>
                  <a:cubicBezTo>
                    <a:pt x="194" y="55"/>
                    <a:pt x="194" y="54"/>
                    <a:pt x="194" y="52"/>
                  </a:cubicBezTo>
                  <a:cubicBezTo>
                    <a:pt x="195" y="47"/>
                    <a:pt x="195" y="42"/>
                    <a:pt x="195" y="37"/>
                  </a:cubicBezTo>
                  <a:cubicBezTo>
                    <a:pt x="195" y="35"/>
                    <a:pt x="194" y="32"/>
                    <a:pt x="193" y="30"/>
                  </a:cubicBezTo>
                  <a:cubicBezTo>
                    <a:pt x="192" y="27"/>
                    <a:pt x="191" y="25"/>
                    <a:pt x="191" y="22"/>
                  </a:cubicBezTo>
                  <a:cubicBezTo>
                    <a:pt x="190" y="20"/>
                    <a:pt x="191" y="18"/>
                    <a:pt x="191" y="16"/>
                  </a:cubicBezTo>
                  <a:cubicBezTo>
                    <a:pt x="191" y="15"/>
                    <a:pt x="189" y="13"/>
                    <a:pt x="189" y="12"/>
                  </a:cubicBezTo>
                  <a:cubicBezTo>
                    <a:pt x="188" y="9"/>
                    <a:pt x="188" y="7"/>
                    <a:pt x="188" y="4"/>
                  </a:cubicBezTo>
                  <a:cubicBezTo>
                    <a:pt x="187" y="4"/>
                    <a:pt x="187" y="5"/>
                    <a:pt x="186" y="4"/>
                  </a:cubicBezTo>
                  <a:cubicBezTo>
                    <a:pt x="185" y="4"/>
                    <a:pt x="184" y="2"/>
                    <a:pt x="182" y="2"/>
                  </a:cubicBezTo>
                  <a:cubicBezTo>
                    <a:pt x="180" y="2"/>
                    <a:pt x="178" y="2"/>
                    <a:pt x="177" y="2"/>
                  </a:cubicBezTo>
                  <a:cubicBezTo>
                    <a:pt x="174" y="2"/>
                    <a:pt x="171" y="1"/>
                    <a:pt x="168" y="1"/>
                  </a:cubicBezTo>
                  <a:cubicBezTo>
                    <a:pt x="166" y="0"/>
                    <a:pt x="164" y="0"/>
                    <a:pt x="161" y="0"/>
                  </a:cubicBezTo>
                  <a:cubicBezTo>
                    <a:pt x="160" y="1"/>
                    <a:pt x="158" y="2"/>
                    <a:pt x="157" y="3"/>
                  </a:cubicBezTo>
                  <a:cubicBezTo>
                    <a:pt x="156" y="4"/>
                    <a:pt x="154" y="5"/>
                    <a:pt x="153" y="5"/>
                  </a:cubicBezTo>
                  <a:cubicBezTo>
                    <a:pt x="150" y="7"/>
                    <a:pt x="148" y="9"/>
                    <a:pt x="146" y="10"/>
                  </a:cubicBezTo>
                  <a:cubicBezTo>
                    <a:pt x="142" y="14"/>
                    <a:pt x="137" y="17"/>
                    <a:pt x="134" y="21"/>
                  </a:cubicBezTo>
                  <a:cubicBezTo>
                    <a:pt x="133" y="23"/>
                    <a:pt x="134" y="27"/>
                    <a:pt x="132" y="30"/>
                  </a:cubicBezTo>
                  <a:cubicBezTo>
                    <a:pt x="131" y="32"/>
                    <a:pt x="129" y="34"/>
                    <a:pt x="126" y="36"/>
                  </a:cubicBezTo>
                  <a:cubicBezTo>
                    <a:pt x="124" y="37"/>
                    <a:pt x="121" y="37"/>
                    <a:pt x="119" y="38"/>
                  </a:cubicBezTo>
                  <a:cubicBezTo>
                    <a:pt x="117" y="41"/>
                    <a:pt x="118" y="44"/>
                    <a:pt x="117" y="47"/>
                  </a:cubicBezTo>
                  <a:cubicBezTo>
                    <a:pt x="116" y="49"/>
                    <a:pt x="116" y="51"/>
                    <a:pt x="115" y="53"/>
                  </a:cubicBezTo>
                  <a:cubicBezTo>
                    <a:pt x="112" y="54"/>
                    <a:pt x="109" y="54"/>
                    <a:pt x="106" y="54"/>
                  </a:cubicBezTo>
                  <a:cubicBezTo>
                    <a:pt x="105" y="55"/>
                    <a:pt x="104" y="55"/>
                    <a:pt x="102" y="55"/>
                  </a:cubicBezTo>
                  <a:cubicBezTo>
                    <a:pt x="100" y="55"/>
                    <a:pt x="97" y="54"/>
                    <a:pt x="95" y="53"/>
                  </a:cubicBezTo>
                  <a:cubicBezTo>
                    <a:pt x="93" y="51"/>
                    <a:pt x="93" y="48"/>
                    <a:pt x="91" y="47"/>
                  </a:cubicBezTo>
                  <a:cubicBezTo>
                    <a:pt x="90" y="46"/>
                    <a:pt x="88" y="46"/>
                    <a:pt x="86" y="47"/>
                  </a:cubicBezTo>
                  <a:cubicBezTo>
                    <a:pt x="84" y="47"/>
                    <a:pt x="82" y="48"/>
                    <a:pt x="81" y="49"/>
                  </a:cubicBezTo>
                  <a:cubicBezTo>
                    <a:pt x="80" y="52"/>
                    <a:pt x="80" y="55"/>
                    <a:pt x="78" y="57"/>
                  </a:cubicBezTo>
                  <a:cubicBezTo>
                    <a:pt x="77" y="59"/>
                    <a:pt x="76" y="61"/>
                    <a:pt x="74" y="62"/>
                  </a:cubicBezTo>
                  <a:cubicBezTo>
                    <a:pt x="72" y="64"/>
                    <a:pt x="69" y="65"/>
                    <a:pt x="67" y="67"/>
                  </a:cubicBezTo>
                  <a:cubicBezTo>
                    <a:pt x="66" y="67"/>
                    <a:pt x="67" y="70"/>
                    <a:pt x="66" y="70"/>
                  </a:cubicBezTo>
                  <a:cubicBezTo>
                    <a:pt x="63" y="71"/>
                    <a:pt x="60" y="69"/>
                    <a:pt x="57" y="69"/>
                  </a:cubicBezTo>
                  <a:cubicBezTo>
                    <a:pt x="55" y="70"/>
                    <a:pt x="53" y="72"/>
                    <a:pt x="52" y="71"/>
                  </a:cubicBezTo>
                  <a:cubicBezTo>
                    <a:pt x="50" y="70"/>
                    <a:pt x="50" y="68"/>
                    <a:pt x="50" y="66"/>
                  </a:cubicBezTo>
                  <a:cubicBezTo>
                    <a:pt x="51" y="63"/>
                    <a:pt x="54" y="61"/>
                    <a:pt x="54" y="58"/>
                  </a:cubicBezTo>
                  <a:cubicBezTo>
                    <a:pt x="54" y="56"/>
                    <a:pt x="52" y="55"/>
                    <a:pt x="51" y="53"/>
                  </a:cubicBezTo>
                  <a:cubicBezTo>
                    <a:pt x="50" y="50"/>
                    <a:pt x="51" y="47"/>
                    <a:pt x="49" y="44"/>
                  </a:cubicBezTo>
                  <a:cubicBezTo>
                    <a:pt x="48" y="42"/>
                    <a:pt x="46" y="41"/>
                    <a:pt x="45" y="40"/>
                  </a:cubicBezTo>
                  <a:lnTo>
                    <a:pt x="44" y="96"/>
                  </a:lnTo>
                  <a:cubicBezTo>
                    <a:pt x="43" y="97"/>
                    <a:pt x="42" y="98"/>
                    <a:pt x="41" y="99"/>
                  </a:cubicBezTo>
                  <a:cubicBezTo>
                    <a:pt x="39" y="100"/>
                    <a:pt x="38" y="100"/>
                    <a:pt x="37" y="101"/>
                  </a:cubicBezTo>
                  <a:cubicBezTo>
                    <a:pt x="36" y="102"/>
                    <a:pt x="35" y="104"/>
                    <a:pt x="34" y="104"/>
                  </a:cubicBezTo>
                  <a:cubicBezTo>
                    <a:pt x="32" y="105"/>
                    <a:pt x="30" y="102"/>
                    <a:pt x="28" y="102"/>
                  </a:cubicBezTo>
                  <a:cubicBezTo>
                    <a:pt x="25" y="102"/>
                    <a:pt x="23" y="104"/>
                    <a:pt x="20" y="104"/>
                  </a:cubicBezTo>
                  <a:cubicBezTo>
                    <a:pt x="18" y="103"/>
                    <a:pt x="15" y="103"/>
                    <a:pt x="13" y="101"/>
                  </a:cubicBezTo>
                  <a:cubicBezTo>
                    <a:pt x="11" y="100"/>
                    <a:pt x="12" y="97"/>
                    <a:pt x="11" y="95"/>
                  </a:cubicBezTo>
                  <a:cubicBezTo>
                    <a:pt x="10" y="93"/>
                    <a:pt x="9" y="90"/>
                    <a:pt x="7" y="90"/>
                  </a:cubicBezTo>
                  <a:cubicBezTo>
                    <a:pt x="6" y="89"/>
                    <a:pt x="4" y="91"/>
                    <a:pt x="4" y="92"/>
                  </a:cubicBezTo>
                  <a:cubicBezTo>
                    <a:pt x="3" y="94"/>
                    <a:pt x="4" y="96"/>
                    <a:pt x="4" y="98"/>
                  </a:cubicBezTo>
                  <a:cubicBezTo>
                    <a:pt x="3" y="98"/>
                    <a:pt x="1" y="98"/>
                    <a:pt x="0" y="98"/>
                  </a:cubicBezTo>
                  <a:cubicBezTo>
                    <a:pt x="1" y="102"/>
                    <a:pt x="2" y="104"/>
                    <a:pt x="3" y="108"/>
                  </a:cubicBezTo>
                  <a:cubicBezTo>
                    <a:pt x="5" y="112"/>
                    <a:pt x="6" y="116"/>
                    <a:pt x="8" y="120"/>
                  </a:cubicBezTo>
                  <a:cubicBezTo>
                    <a:pt x="11" y="127"/>
                    <a:pt x="14" y="133"/>
                    <a:pt x="16" y="140"/>
                  </a:cubicBezTo>
                  <a:cubicBezTo>
                    <a:pt x="18" y="144"/>
                    <a:pt x="21" y="148"/>
                    <a:pt x="22" y="153"/>
                  </a:cubicBezTo>
                  <a:cubicBezTo>
                    <a:pt x="22" y="156"/>
                    <a:pt x="23" y="160"/>
                    <a:pt x="21" y="163"/>
                  </a:cubicBezTo>
                  <a:cubicBezTo>
                    <a:pt x="20" y="164"/>
                    <a:pt x="18" y="159"/>
                    <a:pt x="17" y="160"/>
                  </a:cubicBezTo>
                  <a:cubicBezTo>
                    <a:pt x="15" y="161"/>
                    <a:pt x="16" y="164"/>
                    <a:pt x="17" y="166"/>
                  </a:cubicBezTo>
                  <a:cubicBezTo>
                    <a:pt x="18" y="170"/>
                    <a:pt x="21" y="173"/>
                    <a:pt x="22" y="177"/>
                  </a:cubicBezTo>
                  <a:cubicBezTo>
                    <a:pt x="23" y="178"/>
                    <a:pt x="22" y="180"/>
                    <a:pt x="22" y="181"/>
                  </a:cubicBezTo>
                  <a:cubicBezTo>
                    <a:pt x="23" y="182"/>
                    <a:pt x="24" y="182"/>
                    <a:pt x="25" y="183"/>
                  </a:cubicBezTo>
                  <a:cubicBezTo>
                    <a:pt x="26" y="184"/>
                    <a:pt x="27" y="186"/>
                    <a:pt x="28" y="187"/>
                  </a:cubicBezTo>
                  <a:cubicBezTo>
                    <a:pt x="31" y="189"/>
                    <a:pt x="33" y="190"/>
                    <a:pt x="36" y="192"/>
                  </a:cubicBezTo>
                  <a:cubicBezTo>
                    <a:pt x="38" y="193"/>
                    <a:pt x="39" y="196"/>
                    <a:pt x="41" y="196"/>
                  </a:cubicBezTo>
                  <a:cubicBezTo>
                    <a:pt x="43" y="197"/>
                    <a:pt x="44" y="194"/>
                    <a:pt x="45" y="193"/>
                  </a:cubicBezTo>
                  <a:cubicBezTo>
                    <a:pt x="48" y="191"/>
                    <a:pt x="51" y="189"/>
                    <a:pt x="54" y="188"/>
                  </a:cubicBezTo>
                  <a:cubicBezTo>
                    <a:pt x="57" y="188"/>
                    <a:pt x="60" y="189"/>
                    <a:pt x="62" y="188"/>
                  </a:cubicBezTo>
                  <a:cubicBezTo>
                    <a:pt x="64" y="188"/>
                    <a:pt x="65" y="186"/>
                    <a:pt x="67" y="185"/>
                  </a:cubicBezTo>
                  <a:cubicBezTo>
                    <a:pt x="69" y="184"/>
                    <a:pt x="70" y="182"/>
                    <a:pt x="72" y="182"/>
                  </a:cubicBezTo>
                  <a:cubicBezTo>
                    <a:pt x="75" y="182"/>
                    <a:pt x="79" y="185"/>
                    <a:pt x="83" y="185"/>
                  </a:cubicBezTo>
                  <a:cubicBezTo>
                    <a:pt x="85" y="185"/>
                    <a:pt x="86" y="181"/>
                    <a:pt x="87" y="181"/>
                  </a:cubicBezTo>
                  <a:cubicBezTo>
                    <a:pt x="92" y="181"/>
                    <a:pt x="96" y="185"/>
                    <a:pt x="101" y="185"/>
                  </a:cubicBezTo>
                  <a:cubicBezTo>
                    <a:pt x="103" y="185"/>
                    <a:pt x="102" y="182"/>
                    <a:pt x="104" y="182"/>
                  </a:cubicBezTo>
                  <a:cubicBezTo>
                    <a:pt x="106" y="181"/>
                    <a:pt x="109" y="183"/>
                    <a:pt x="112" y="182"/>
                  </a:cubicBezTo>
                  <a:cubicBezTo>
                    <a:pt x="113" y="182"/>
                    <a:pt x="113" y="179"/>
                    <a:pt x="114" y="178"/>
                  </a:cubicBezTo>
                  <a:cubicBezTo>
                    <a:pt x="117" y="177"/>
                    <a:pt x="120" y="179"/>
                    <a:pt x="123" y="178"/>
                  </a:cubicBezTo>
                  <a:cubicBezTo>
                    <a:pt x="126" y="177"/>
                    <a:pt x="128" y="176"/>
                    <a:pt x="131" y="174"/>
                  </a:cubicBezTo>
                  <a:cubicBezTo>
                    <a:pt x="135" y="172"/>
                    <a:pt x="138" y="169"/>
                    <a:pt x="141" y="167"/>
                  </a:cubicBezTo>
                  <a:cubicBezTo>
                    <a:pt x="144" y="164"/>
                    <a:pt x="146" y="161"/>
                    <a:pt x="149" y="158"/>
                  </a:cubicBezTo>
                  <a:cubicBezTo>
                    <a:pt x="153" y="154"/>
                    <a:pt x="156" y="151"/>
                    <a:pt x="159" y="148"/>
                  </a:cubicBezTo>
                  <a:cubicBezTo>
                    <a:pt x="160" y="146"/>
                    <a:pt x="162" y="144"/>
                    <a:pt x="164" y="143"/>
                  </a:cubicBezTo>
                  <a:cubicBezTo>
                    <a:pt x="167" y="140"/>
                    <a:pt x="170" y="137"/>
                    <a:pt x="172" y="134"/>
                  </a:cubicBezTo>
                  <a:cubicBezTo>
                    <a:pt x="175" y="131"/>
                    <a:pt x="177" y="126"/>
                    <a:pt x="178" y="122"/>
                  </a:cubicBezTo>
                  <a:cubicBezTo>
                    <a:pt x="180" y="118"/>
                    <a:pt x="181" y="114"/>
                    <a:pt x="183" y="111"/>
                  </a:cubicBezTo>
                  <a:cubicBezTo>
                    <a:pt x="184" y="109"/>
                    <a:pt x="186" y="107"/>
                    <a:pt x="188" y="106"/>
                  </a:cubicBezTo>
                  <a:cubicBezTo>
                    <a:pt x="190" y="104"/>
                    <a:pt x="194" y="103"/>
                    <a:pt x="196" y="101"/>
                  </a:cubicBezTo>
                  <a:cubicBezTo>
                    <a:pt x="198" y="98"/>
                    <a:pt x="199" y="96"/>
                    <a:pt x="200" y="93"/>
                  </a:cubicBezTo>
                  <a:cubicBezTo>
                    <a:pt x="201" y="89"/>
                    <a:pt x="202" y="85"/>
                    <a:pt x="203" y="81"/>
                  </a:cubicBezTo>
                  <a:cubicBezTo>
                    <a:pt x="204" y="78"/>
                    <a:pt x="205" y="75"/>
                    <a:pt x="206" y="7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" name="Freeform 2512"/>
            <p:cNvSpPr>
              <a:spLocks noChangeAspect="1"/>
            </p:cNvSpPr>
            <p:nvPr/>
          </p:nvSpPr>
          <p:spPr bwMode="auto">
            <a:xfrm>
              <a:off x="13428566" y="8247990"/>
              <a:ext cx="96531" cy="127246"/>
            </a:xfrm>
            <a:custGeom>
              <a:avLst/>
              <a:gdLst>
                <a:gd name="T0" fmla="*/ 27 w 18"/>
                <a:gd name="T1" fmla="*/ 23 h 24"/>
                <a:gd name="T2" fmla="*/ 27 w 18"/>
                <a:gd name="T3" fmla="*/ 16 h 24"/>
                <a:gd name="T4" fmla="*/ 27 w 18"/>
                <a:gd name="T5" fmla="*/ 7 h 24"/>
                <a:gd name="T6" fmla="*/ 13 w 18"/>
                <a:gd name="T7" fmla="*/ 0 h 24"/>
                <a:gd name="T8" fmla="*/ 6 w 18"/>
                <a:gd name="T9" fmla="*/ 6 h 24"/>
                <a:gd name="T10" fmla="*/ 1 w 18"/>
                <a:gd name="T11" fmla="*/ 15 h 24"/>
                <a:gd name="T12" fmla="*/ 1 w 18"/>
                <a:gd name="T13" fmla="*/ 25 h 24"/>
                <a:gd name="T14" fmla="*/ 11 w 18"/>
                <a:gd name="T15" fmla="*/ 33 h 24"/>
                <a:gd name="T16" fmla="*/ 20 w 18"/>
                <a:gd name="T17" fmla="*/ 35 h 24"/>
                <a:gd name="T18" fmla="*/ 24 w 18"/>
                <a:gd name="T19" fmla="*/ 33 h 24"/>
                <a:gd name="T20" fmla="*/ 27 w 18"/>
                <a:gd name="T21" fmla="*/ 23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4"/>
                <a:gd name="T35" fmla="*/ 18 w 1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4">
                  <a:moveTo>
                    <a:pt x="18" y="16"/>
                  </a:moveTo>
                  <a:cubicBezTo>
                    <a:pt x="18" y="14"/>
                    <a:pt x="18" y="13"/>
                    <a:pt x="18" y="11"/>
                  </a:cubicBezTo>
                  <a:cubicBezTo>
                    <a:pt x="18" y="9"/>
                    <a:pt x="17" y="7"/>
                    <a:pt x="18" y="5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7" y="0"/>
                    <a:pt x="6" y="2"/>
                    <a:pt x="4" y="4"/>
                  </a:cubicBezTo>
                  <a:cubicBezTo>
                    <a:pt x="3" y="6"/>
                    <a:pt x="1" y="8"/>
                    <a:pt x="1" y="10"/>
                  </a:cubicBezTo>
                  <a:cubicBezTo>
                    <a:pt x="0" y="12"/>
                    <a:pt x="0" y="15"/>
                    <a:pt x="1" y="17"/>
                  </a:cubicBezTo>
                  <a:cubicBezTo>
                    <a:pt x="2" y="19"/>
                    <a:pt x="4" y="21"/>
                    <a:pt x="7" y="22"/>
                  </a:cubicBezTo>
                  <a:cubicBezTo>
                    <a:pt x="8" y="23"/>
                    <a:pt x="11" y="24"/>
                    <a:pt x="13" y="24"/>
                  </a:cubicBezTo>
                  <a:cubicBezTo>
                    <a:pt x="14" y="24"/>
                    <a:pt x="15" y="23"/>
                    <a:pt x="16" y="22"/>
                  </a:cubicBezTo>
                  <a:cubicBezTo>
                    <a:pt x="17" y="21"/>
                    <a:pt x="18" y="19"/>
                    <a:pt x="18" y="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" name="Freeform 2513"/>
            <p:cNvSpPr>
              <a:spLocks noChangeAspect="1"/>
            </p:cNvSpPr>
            <p:nvPr/>
          </p:nvSpPr>
          <p:spPr bwMode="auto">
            <a:xfrm>
              <a:off x="12182427" y="7550328"/>
              <a:ext cx="899503" cy="960931"/>
            </a:xfrm>
            <a:custGeom>
              <a:avLst/>
              <a:gdLst>
                <a:gd name="T0" fmla="*/ 246 w 171"/>
                <a:gd name="T1" fmla="*/ 22 h 182"/>
                <a:gd name="T2" fmla="*/ 239 w 171"/>
                <a:gd name="T3" fmla="*/ 20 h 182"/>
                <a:gd name="T4" fmla="*/ 234 w 171"/>
                <a:gd name="T5" fmla="*/ 24 h 182"/>
                <a:gd name="T6" fmla="*/ 229 w 171"/>
                <a:gd name="T7" fmla="*/ 22 h 182"/>
                <a:gd name="T8" fmla="*/ 219 w 171"/>
                <a:gd name="T9" fmla="*/ 34 h 182"/>
                <a:gd name="T10" fmla="*/ 212 w 171"/>
                <a:gd name="T11" fmla="*/ 34 h 182"/>
                <a:gd name="T12" fmla="*/ 205 w 171"/>
                <a:gd name="T13" fmla="*/ 24 h 182"/>
                <a:gd name="T14" fmla="*/ 194 w 171"/>
                <a:gd name="T15" fmla="*/ 26 h 182"/>
                <a:gd name="T16" fmla="*/ 176 w 171"/>
                <a:gd name="T17" fmla="*/ 30 h 182"/>
                <a:gd name="T18" fmla="*/ 169 w 171"/>
                <a:gd name="T19" fmla="*/ 30 h 182"/>
                <a:gd name="T20" fmla="*/ 169 w 171"/>
                <a:gd name="T21" fmla="*/ 108 h 182"/>
                <a:gd name="T22" fmla="*/ 150 w 171"/>
                <a:gd name="T23" fmla="*/ 108 h 182"/>
                <a:gd name="T24" fmla="*/ 150 w 171"/>
                <a:gd name="T25" fmla="*/ 170 h 182"/>
                <a:gd name="T26" fmla="*/ 147 w 171"/>
                <a:gd name="T27" fmla="*/ 250 h 182"/>
                <a:gd name="T28" fmla="*/ 144 w 171"/>
                <a:gd name="T29" fmla="*/ 255 h 182"/>
                <a:gd name="T30" fmla="*/ 138 w 171"/>
                <a:gd name="T31" fmla="*/ 258 h 182"/>
                <a:gd name="T32" fmla="*/ 133 w 171"/>
                <a:gd name="T33" fmla="*/ 262 h 182"/>
                <a:gd name="T34" fmla="*/ 125 w 171"/>
                <a:gd name="T35" fmla="*/ 259 h 182"/>
                <a:gd name="T36" fmla="*/ 114 w 171"/>
                <a:gd name="T37" fmla="*/ 262 h 182"/>
                <a:gd name="T38" fmla="*/ 103 w 171"/>
                <a:gd name="T39" fmla="*/ 258 h 182"/>
                <a:gd name="T40" fmla="*/ 101 w 171"/>
                <a:gd name="T41" fmla="*/ 249 h 182"/>
                <a:gd name="T42" fmla="*/ 95 w 171"/>
                <a:gd name="T43" fmla="*/ 242 h 182"/>
                <a:gd name="T44" fmla="*/ 91 w 171"/>
                <a:gd name="T45" fmla="*/ 244 h 182"/>
                <a:gd name="T46" fmla="*/ 91 w 171"/>
                <a:gd name="T47" fmla="*/ 254 h 182"/>
                <a:gd name="T48" fmla="*/ 85 w 171"/>
                <a:gd name="T49" fmla="*/ 254 h 182"/>
                <a:gd name="T50" fmla="*/ 72 w 171"/>
                <a:gd name="T51" fmla="*/ 243 h 182"/>
                <a:gd name="T52" fmla="*/ 64 w 171"/>
                <a:gd name="T53" fmla="*/ 223 h 182"/>
                <a:gd name="T54" fmla="*/ 64 w 171"/>
                <a:gd name="T55" fmla="*/ 212 h 182"/>
                <a:gd name="T56" fmla="*/ 58 w 171"/>
                <a:gd name="T57" fmla="*/ 202 h 182"/>
                <a:gd name="T58" fmla="*/ 59 w 171"/>
                <a:gd name="T59" fmla="*/ 195 h 182"/>
                <a:gd name="T60" fmla="*/ 56 w 171"/>
                <a:gd name="T61" fmla="*/ 188 h 182"/>
                <a:gd name="T62" fmla="*/ 56 w 171"/>
                <a:gd name="T63" fmla="*/ 178 h 182"/>
                <a:gd name="T64" fmla="*/ 53 w 171"/>
                <a:gd name="T65" fmla="*/ 165 h 182"/>
                <a:gd name="T66" fmla="*/ 50 w 171"/>
                <a:gd name="T67" fmla="*/ 149 h 182"/>
                <a:gd name="T68" fmla="*/ 50 w 171"/>
                <a:gd name="T69" fmla="*/ 134 h 182"/>
                <a:gd name="T70" fmla="*/ 53 w 171"/>
                <a:gd name="T71" fmla="*/ 123 h 182"/>
                <a:gd name="T72" fmla="*/ 37 w 171"/>
                <a:gd name="T73" fmla="*/ 102 h 182"/>
                <a:gd name="T74" fmla="*/ 29 w 171"/>
                <a:gd name="T75" fmla="*/ 85 h 182"/>
                <a:gd name="T76" fmla="*/ 29 w 171"/>
                <a:gd name="T77" fmla="*/ 71 h 182"/>
                <a:gd name="T78" fmla="*/ 19 w 171"/>
                <a:gd name="T79" fmla="*/ 59 h 182"/>
                <a:gd name="T80" fmla="*/ 14 w 171"/>
                <a:gd name="T81" fmla="*/ 45 h 182"/>
                <a:gd name="T82" fmla="*/ 1 w 171"/>
                <a:gd name="T83" fmla="*/ 28 h 182"/>
                <a:gd name="T84" fmla="*/ 0 w 171"/>
                <a:gd name="T85" fmla="*/ 14 h 182"/>
                <a:gd name="T86" fmla="*/ 2 w 171"/>
                <a:gd name="T87" fmla="*/ 6 h 182"/>
                <a:gd name="T88" fmla="*/ 13 w 171"/>
                <a:gd name="T89" fmla="*/ 6 h 182"/>
                <a:gd name="T90" fmla="*/ 24 w 171"/>
                <a:gd name="T91" fmla="*/ 0 h 182"/>
                <a:gd name="T92" fmla="*/ 35 w 171"/>
                <a:gd name="T93" fmla="*/ 2 h 182"/>
                <a:gd name="T94" fmla="*/ 43 w 171"/>
                <a:gd name="T95" fmla="*/ 8 h 182"/>
                <a:gd name="T96" fmla="*/ 122 w 171"/>
                <a:gd name="T97" fmla="*/ 8 h 182"/>
                <a:gd name="T98" fmla="*/ 131 w 171"/>
                <a:gd name="T99" fmla="*/ 17 h 182"/>
                <a:gd name="T100" fmla="*/ 143 w 171"/>
                <a:gd name="T101" fmla="*/ 20 h 182"/>
                <a:gd name="T102" fmla="*/ 159 w 171"/>
                <a:gd name="T103" fmla="*/ 23 h 182"/>
                <a:gd name="T104" fmla="*/ 169 w 171"/>
                <a:gd name="T105" fmla="*/ 20 h 182"/>
                <a:gd name="T106" fmla="*/ 181 w 171"/>
                <a:gd name="T107" fmla="*/ 23 h 182"/>
                <a:gd name="T108" fmla="*/ 216 w 171"/>
                <a:gd name="T109" fmla="*/ 16 h 182"/>
                <a:gd name="T110" fmla="*/ 231 w 171"/>
                <a:gd name="T111" fmla="*/ 12 h 182"/>
                <a:gd name="T112" fmla="*/ 239 w 171"/>
                <a:gd name="T113" fmla="*/ 13 h 182"/>
                <a:gd name="T114" fmla="*/ 246 w 171"/>
                <a:gd name="T115" fmla="*/ 22 h 1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"/>
                <a:gd name="T175" fmla="*/ 0 h 182"/>
                <a:gd name="T176" fmla="*/ 171 w 171"/>
                <a:gd name="T177" fmla="*/ 182 h 1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" h="182">
                  <a:moveTo>
                    <a:pt x="171" y="15"/>
                  </a:moveTo>
                  <a:cubicBezTo>
                    <a:pt x="169" y="14"/>
                    <a:pt x="167" y="14"/>
                    <a:pt x="166" y="14"/>
                  </a:cubicBezTo>
                  <a:cubicBezTo>
                    <a:pt x="165" y="15"/>
                    <a:pt x="164" y="17"/>
                    <a:pt x="163" y="17"/>
                  </a:cubicBezTo>
                  <a:cubicBezTo>
                    <a:pt x="161" y="17"/>
                    <a:pt x="160" y="15"/>
                    <a:pt x="159" y="15"/>
                  </a:cubicBezTo>
                  <a:cubicBezTo>
                    <a:pt x="156" y="17"/>
                    <a:pt x="155" y="21"/>
                    <a:pt x="153" y="23"/>
                  </a:cubicBezTo>
                  <a:cubicBezTo>
                    <a:pt x="152" y="24"/>
                    <a:pt x="150" y="24"/>
                    <a:pt x="148" y="23"/>
                  </a:cubicBezTo>
                  <a:cubicBezTo>
                    <a:pt x="146" y="22"/>
                    <a:pt x="146" y="18"/>
                    <a:pt x="143" y="17"/>
                  </a:cubicBezTo>
                  <a:cubicBezTo>
                    <a:pt x="141" y="16"/>
                    <a:pt x="138" y="17"/>
                    <a:pt x="135" y="18"/>
                  </a:cubicBezTo>
                  <a:cubicBezTo>
                    <a:pt x="131" y="18"/>
                    <a:pt x="127" y="21"/>
                    <a:pt x="123" y="21"/>
                  </a:cubicBezTo>
                  <a:lnTo>
                    <a:pt x="118" y="21"/>
                  </a:lnTo>
                  <a:lnTo>
                    <a:pt x="118" y="75"/>
                  </a:lnTo>
                  <a:lnTo>
                    <a:pt x="104" y="75"/>
                  </a:lnTo>
                  <a:lnTo>
                    <a:pt x="104" y="117"/>
                  </a:lnTo>
                  <a:lnTo>
                    <a:pt x="103" y="173"/>
                  </a:lnTo>
                  <a:cubicBezTo>
                    <a:pt x="102" y="174"/>
                    <a:pt x="101" y="175"/>
                    <a:pt x="100" y="176"/>
                  </a:cubicBezTo>
                  <a:cubicBezTo>
                    <a:pt x="98" y="177"/>
                    <a:pt x="97" y="177"/>
                    <a:pt x="96" y="178"/>
                  </a:cubicBezTo>
                  <a:cubicBezTo>
                    <a:pt x="95" y="179"/>
                    <a:pt x="94" y="181"/>
                    <a:pt x="93" y="181"/>
                  </a:cubicBezTo>
                  <a:cubicBezTo>
                    <a:pt x="91" y="182"/>
                    <a:pt x="89" y="179"/>
                    <a:pt x="87" y="179"/>
                  </a:cubicBezTo>
                  <a:cubicBezTo>
                    <a:pt x="84" y="179"/>
                    <a:pt x="82" y="181"/>
                    <a:pt x="79" y="181"/>
                  </a:cubicBezTo>
                  <a:cubicBezTo>
                    <a:pt x="77" y="180"/>
                    <a:pt x="74" y="180"/>
                    <a:pt x="72" y="178"/>
                  </a:cubicBezTo>
                  <a:cubicBezTo>
                    <a:pt x="70" y="177"/>
                    <a:pt x="71" y="174"/>
                    <a:pt x="70" y="172"/>
                  </a:cubicBezTo>
                  <a:cubicBezTo>
                    <a:pt x="69" y="170"/>
                    <a:pt x="68" y="167"/>
                    <a:pt x="66" y="167"/>
                  </a:cubicBezTo>
                  <a:cubicBezTo>
                    <a:pt x="65" y="166"/>
                    <a:pt x="63" y="168"/>
                    <a:pt x="63" y="169"/>
                  </a:cubicBezTo>
                  <a:cubicBezTo>
                    <a:pt x="62" y="171"/>
                    <a:pt x="63" y="173"/>
                    <a:pt x="63" y="175"/>
                  </a:cubicBezTo>
                  <a:cubicBezTo>
                    <a:pt x="62" y="175"/>
                    <a:pt x="60" y="175"/>
                    <a:pt x="59" y="175"/>
                  </a:cubicBezTo>
                  <a:cubicBezTo>
                    <a:pt x="56" y="173"/>
                    <a:pt x="53" y="171"/>
                    <a:pt x="50" y="168"/>
                  </a:cubicBezTo>
                  <a:cubicBezTo>
                    <a:pt x="48" y="164"/>
                    <a:pt x="46" y="159"/>
                    <a:pt x="44" y="154"/>
                  </a:cubicBezTo>
                  <a:cubicBezTo>
                    <a:pt x="44" y="152"/>
                    <a:pt x="44" y="149"/>
                    <a:pt x="44" y="146"/>
                  </a:cubicBezTo>
                  <a:cubicBezTo>
                    <a:pt x="43" y="143"/>
                    <a:pt x="41" y="142"/>
                    <a:pt x="40" y="140"/>
                  </a:cubicBezTo>
                  <a:cubicBezTo>
                    <a:pt x="40" y="138"/>
                    <a:pt x="41" y="137"/>
                    <a:pt x="41" y="135"/>
                  </a:cubicBezTo>
                  <a:cubicBezTo>
                    <a:pt x="40" y="133"/>
                    <a:pt x="39" y="132"/>
                    <a:pt x="39" y="130"/>
                  </a:cubicBezTo>
                  <a:cubicBezTo>
                    <a:pt x="38" y="127"/>
                    <a:pt x="39" y="125"/>
                    <a:pt x="39" y="123"/>
                  </a:cubicBezTo>
                  <a:cubicBezTo>
                    <a:pt x="38" y="120"/>
                    <a:pt x="37" y="117"/>
                    <a:pt x="37" y="114"/>
                  </a:cubicBezTo>
                  <a:cubicBezTo>
                    <a:pt x="36" y="110"/>
                    <a:pt x="35" y="107"/>
                    <a:pt x="35" y="103"/>
                  </a:cubicBezTo>
                  <a:cubicBezTo>
                    <a:pt x="35" y="99"/>
                    <a:pt x="34" y="96"/>
                    <a:pt x="35" y="92"/>
                  </a:cubicBezTo>
                  <a:cubicBezTo>
                    <a:pt x="35" y="89"/>
                    <a:pt x="38" y="87"/>
                    <a:pt x="37" y="85"/>
                  </a:cubicBezTo>
                  <a:cubicBezTo>
                    <a:pt x="35" y="79"/>
                    <a:pt x="30" y="76"/>
                    <a:pt x="26" y="71"/>
                  </a:cubicBezTo>
                  <a:cubicBezTo>
                    <a:pt x="24" y="67"/>
                    <a:pt x="21" y="63"/>
                    <a:pt x="20" y="59"/>
                  </a:cubicBezTo>
                  <a:cubicBezTo>
                    <a:pt x="19" y="56"/>
                    <a:pt x="21" y="52"/>
                    <a:pt x="20" y="49"/>
                  </a:cubicBezTo>
                  <a:cubicBezTo>
                    <a:pt x="18" y="46"/>
                    <a:pt x="15" y="44"/>
                    <a:pt x="13" y="41"/>
                  </a:cubicBezTo>
                  <a:cubicBezTo>
                    <a:pt x="12" y="38"/>
                    <a:pt x="12" y="34"/>
                    <a:pt x="10" y="31"/>
                  </a:cubicBezTo>
                  <a:cubicBezTo>
                    <a:pt x="7" y="26"/>
                    <a:pt x="3" y="23"/>
                    <a:pt x="1" y="19"/>
                  </a:cubicBezTo>
                  <a:cubicBezTo>
                    <a:pt x="0" y="16"/>
                    <a:pt x="0" y="13"/>
                    <a:pt x="0" y="10"/>
                  </a:cubicBezTo>
                  <a:cubicBezTo>
                    <a:pt x="0" y="8"/>
                    <a:pt x="1" y="6"/>
                    <a:pt x="2" y="4"/>
                  </a:cubicBezTo>
                  <a:cubicBezTo>
                    <a:pt x="4" y="4"/>
                    <a:pt x="6" y="4"/>
                    <a:pt x="9" y="4"/>
                  </a:cubicBezTo>
                  <a:cubicBezTo>
                    <a:pt x="12" y="3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ubicBezTo>
                    <a:pt x="26" y="3"/>
                    <a:pt x="28" y="6"/>
                    <a:pt x="30" y="6"/>
                  </a:cubicBezTo>
                  <a:cubicBezTo>
                    <a:pt x="48" y="7"/>
                    <a:pt x="67" y="4"/>
                    <a:pt x="85" y="6"/>
                  </a:cubicBezTo>
                  <a:cubicBezTo>
                    <a:pt x="88" y="6"/>
                    <a:pt x="89" y="10"/>
                    <a:pt x="91" y="12"/>
                  </a:cubicBezTo>
                  <a:cubicBezTo>
                    <a:pt x="94" y="13"/>
                    <a:pt x="96" y="14"/>
                    <a:pt x="99" y="14"/>
                  </a:cubicBezTo>
                  <a:cubicBezTo>
                    <a:pt x="103" y="15"/>
                    <a:pt x="107" y="16"/>
                    <a:pt x="111" y="16"/>
                  </a:cubicBezTo>
                  <a:cubicBezTo>
                    <a:pt x="113" y="16"/>
                    <a:pt x="116" y="14"/>
                    <a:pt x="118" y="14"/>
                  </a:cubicBezTo>
                  <a:cubicBezTo>
                    <a:pt x="121" y="14"/>
                    <a:pt x="124" y="16"/>
                    <a:pt x="126" y="16"/>
                  </a:cubicBezTo>
                  <a:cubicBezTo>
                    <a:pt x="134" y="15"/>
                    <a:pt x="142" y="12"/>
                    <a:pt x="150" y="11"/>
                  </a:cubicBezTo>
                  <a:cubicBezTo>
                    <a:pt x="154" y="10"/>
                    <a:pt x="157" y="9"/>
                    <a:pt x="161" y="8"/>
                  </a:cubicBezTo>
                  <a:cubicBezTo>
                    <a:pt x="163" y="8"/>
                    <a:pt x="165" y="8"/>
                    <a:pt x="166" y="9"/>
                  </a:cubicBezTo>
                  <a:cubicBezTo>
                    <a:pt x="168" y="10"/>
                    <a:pt x="169" y="13"/>
                    <a:pt x="171" y="1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" name="Freeform 2514"/>
            <p:cNvSpPr>
              <a:spLocks noChangeAspect="1"/>
            </p:cNvSpPr>
            <p:nvPr/>
          </p:nvSpPr>
          <p:spPr bwMode="auto">
            <a:xfrm>
              <a:off x="12730904" y="7624920"/>
              <a:ext cx="609907" cy="710826"/>
            </a:xfrm>
            <a:custGeom>
              <a:avLst/>
              <a:gdLst>
                <a:gd name="T0" fmla="*/ 167 w 116"/>
                <a:gd name="T1" fmla="*/ 91 h 135"/>
                <a:gd name="T2" fmla="*/ 164 w 116"/>
                <a:gd name="T3" fmla="*/ 88 h 135"/>
                <a:gd name="T4" fmla="*/ 164 w 116"/>
                <a:gd name="T5" fmla="*/ 84 h 135"/>
                <a:gd name="T6" fmla="*/ 153 w 116"/>
                <a:gd name="T7" fmla="*/ 79 h 135"/>
                <a:gd name="T8" fmla="*/ 145 w 116"/>
                <a:gd name="T9" fmla="*/ 78 h 135"/>
                <a:gd name="T10" fmla="*/ 139 w 116"/>
                <a:gd name="T11" fmla="*/ 70 h 135"/>
                <a:gd name="T12" fmla="*/ 139 w 116"/>
                <a:gd name="T13" fmla="*/ 56 h 135"/>
                <a:gd name="T14" fmla="*/ 133 w 116"/>
                <a:gd name="T15" fmla="*/ 56 h 135"/>
                <a:gd name="T16" fmla="*/ 133 w 116"/>
                <a:gd name="T17" fmla="*/ 48 h 135"/>
                <a:gd name="T18" fmla="*/ 119 w 116"/>
                <a:gd name="T19" fmla="*/ 38 h 135"/>
                <a:gd name="T20" fmla="*/ 111 w 116"/>
                <a:gd name="T21" fmla="*/ 36 h 135"/>
                <a:gd name="T22" fmla="*/ 108 w 116"/>
                <a:gd name="T23" fmla="*/ 22 h 135"/>
                <a:gd name="T24" fmla="*/ 102 w 116"/>
                <a:gd name="T25" fmla="*/ 13 h 135"/>
                <a:gd name="T26" fmla="*/ 96 w 116"/>
                <a:gd name="T27" fmla="*/ 1 h 135"/>
                <a:gd name="T28" fmla="*/ 89 w 116"/>
                <a:gd name="T29" fmla="*/ 0 h 135"/>
                <a:gd name="T30" fmla="*/ 85 w 116"/>
                <a:gd name="T31" fmla="*/ 5 h 135"/>
                <a:gd name="T32" fmla="*/ 79 w 116"/>
                <a:gd name="T33" fmla="*/ 1 h 135"/>
                <a:gd name="T34" fmla="*/ 71 w 116"/>
                <a:gd name="T35" fmla="*/ 13 h 135"/>
                <a:gd name="T36" fmla="*/ 64 w 116"/>
                <a:gd name="T37" fmla="*/ 13 h 135"/>
                <a:gd name="T38" fmla="*/ 56 w 116"/>
                <a:gd name="T39" fmla="*/ 5 h 135"/>
                <a:gd name="T40" fmla="*/ 44 w 116"/>
                <a:gd name="T41" fmla="*/ 6 h 135"/>
                <a:gd name="T42" fmla="*/ 28 w 116"/>
                <a:gd name="T43" fmla="*/ 10 h 135"/>
                <a:gd name="T44" fmla="*/ 20 w 116"/>
                <a:gd name="T45" fmla="*/ 10 h 135"/>
                <a:gd name="T46" fmla="*/ 20 w 116"/>
                <a:gd name="T47" fmla="*/ 88 h 135"/>
                <a:gd name="T48" fmla="*/ 0 w 116"/>
                <a:gd name="T49" fmla="*/ 88 h 135"/>
                <a:gd name="T50" fmla="*/ 0 w 116"/>
                <a:gd name="T51" fmla="*/ 149 h 135"/>
                <a:gd name="T52" fmla="*/ 6 w 116"/>
                <a:gd name="T53" fmla="*/ 154 h 135"/>
                <a:gd name="T54" fmla="*/ 8 w 116"/>
                <a:gd name="T55" fmla="*/ 167 h 135"/>
                <a:gd name="T56" fmla="*/ 13 w 116"/>
                <a:gd name="T57" fmla="*/ 174 h 135"/>
                <a:gd name="T58" fmla="*/ 7 w 116"/>
                <a:gd name="T59" fmla="*/ 186 h 135"/>
                <a:gd name="T60" fmla="*/ 10 w 116"/>
                <a:gd name="T61" fmla="*/ 193 h 135"/>
                <a:gd name="T62" fmla="*/ 17 w 116"/>
                <a:gd name="T63" fmla="*/ 190 h 135"/>
                <a:gd name="T64" fmla="*/ 30 w 116"/>
                <a:gd name="T65" fmla="*/ 192 h 135"/>
                <a:gd name="T66" fmla="*/ 31 w 116"/>
                <a:gd name="T67" fmla="*/ 187 h 135"/>
                <a:gd name="T68" fmla="*/ 42 w 116"/>
                <a:gd name="T69" fmla="*/ 180 h 135"/>
                <a:gd name="T70" fmla="*/ 48 w 116"/>
                <a:gd name="T71" fmla="*/ 173 h 135"/>
                <a:gd name="T72" fmla="*/ 52 w 116"/>
                <a:gd name="T73" fmla="*/ 161 h 135"/>
                <a:gd name="T74" fmla="*/ 59 w 116"/>
                <a:gd name="T75" fmla="*/ 158 h 135"/>
                <a:gd name="T76" fmla="*/ 66 w 116"/>
                <a:gd name="T77" fmla="*/ 158 h 135"/>
                <a:gd name="T78" fmla="*/ 72 w 116"/>
                <a:gd name="T79" fmla="*/ 167 h 135"/>
                <a:gd name="T80" fmla="*/ 81 w 116"/>
                <a:gd name="T81" fmla="*/ 170 h 135"/>
                <a:gd name="T82" fmla="*/ 87 w 116"/>
                <a:gd name="T83" fmla="*/ 168 h 135"/>
                <a:gd name="T84" fmla="*/ 101 w 116"/>
                <a:gd name="T85" fmla="*/ 167 h 135"/>
                <a:gd name="T86" fmla="*/ 103 w 116"/>
                <a:gd name="T87" fmla="*/ 158 h 135"/>
                <a:gd name="T88" fmla="*/ 107 w 116"/>
                <a:gd name="T89" fmla="*/ 145 h 135"/>
                <a:gd name="T90" fmla="*/ 116 w 116"/>
                <a:gd name="T91" fmla="*/ 143 h 135"/>
                <a:gd name="T92" fmla="*/ 125 w 116"/>
                <a:gd name="T93" fmla="*/ 134 h 135"/>
                <a:gd name="T94" fmla="*/ 128 w 116"/>
                <a:gd name="T95" fmla="*/ 121 h 135"/>
                <a:gd name="T96" fmla="*/ 145 w 116"/>
                <a:gd name="T97" fmla="*/ 106 h 135"/>
                <a:gd name="T98" fmla="*/ 155 w 116"/>
                <a:gd name="T99" fmla="*/ 98 h 135"/>
                <a:gd name="T100" fmla="*/ 161 w 116"/>
                <a:gd name="T101" fmla="*/ 95 h 135"/>
                <a:gd name="T102" fmla="*/ 167 w 116"/>
                <a:gd name="T103" fmla="*/ 91 h 13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135"/>
                <a:gd name="T158" fmla="*/ 116 w 116"/>
                <a:gd name="T159" fmla="*/ 135 h 13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135">
                  <a:moveTo>
                    <a:pt x="116" y="63"/>
                  </a:moveTo>
                  <a:cubicBezTo>
                    <a:pt x="115" y="63"/>
                    <a:pt x="115" y="62"/>
                    <a:pt x="114" y="61"/>
                  </a:cubicBezTo>
                  <a:cubicBezTo>
                    <a:pt x="114" y="60"/>
                    <a:pt x="115" y="58"/>
                    <a:pt x="114" y="58"/>
                  </a:cubicBezTo>
                  <a:cubicBezTo>
                    <a:pt x="112" y="56"/>
                    <a:pt x="110" y="56"/>
                    <a:pt x="107" y="55"/>
                  </a:cubicBezTo>
                  <a:cubicBezTo>
                    <a:pt x="105" y="54"/>
                    <a:pt x="103" y="56"/>
                    <a:pt x="101" y="54"/>
                  </a:cubicBezTo>
                  <a:cubicBezTo>
                    <a:pt x="99" y="53"/>
                    <a:pt x="98" y="51"/>
                    <a:pt x="97" y="48"/>
                  </a:cubicBezTo>
                  <a:cubicBezTo>
                    <a:pt x="97" y="45"/>
                    <a:pt x="99" y="41"/>
                    <a:pt x="97" y="39"/>
                  </a:cubicBezTo>
                  <a:cubicBezTo>
                    <a:pt x="97" y="37"/>
                    <a:pt x="94" y="40"/>
                    <a:pt x="93" y="39"/>
                  </a:cubicBezTo>
                  <a:cubicBezTo>
                    <a:pt x="92" y="37"/>
                    <a:pt x="94" y="35"/>
                    <a:pt x="93" y="33"/>
                  </a:cubicBezTo>
                  <a:cubicBezTo>
                    <a:pt x="90" y="31"/>
                    <a:pt x="86" y="29"/>
                    <a:pt x="83" y="27"/>
                  </a:cubicBezTo>
                  <a:cubicBezTo>
                    <a:pt x="81" y="26"/>
                    <a:pt x="79" y="27"/>
                    <a:pt x="78" y="25"/>
                  </a:cubicBezTo>
                  <a:cubicBezTo>
                    <a:pt x="76" y="22"/>
                    <a:pt x="76" y="18"/>
                    <a:pt x="75" y="15"/>
                  </a:cubicBezTo>
                  <a:cubicBezTo>
                    <a:pt x="74" y="13"/>
                    <a:pt x="73" y="11"/>
                    <a:pt x="71" y="9"/>
                  </a:cubicBezTo>
                  <a:cubicBezTo>
                    <a:pt x="70" y="6"/>
                    <a:pt x="68" y="3"/>
                    <a:pt x="67" y="1"/>
                  </a:cubicBezTo>
                  <a:cubicBezTo>
                    <a:pt x="65" y="0"/>
                    <a:pt x="63" y="0"/>
                    <a:pt x="62" y="0"/>
                  </a:cubicBezTo>
                  <a:cubicBezTo>
                    <a:pt x="61" y="1"/>
                    <a:pt x="60" y="3"/>
                    <a:pt x="59" y="3"/>
                  </a:cubicBezTo>
                  <a:cubicBezTo>
                    <a:pt x="57" y="3"/>
                    <a:pt x="56" y="1"/>
                    <a:pt x="55" y="1"/>
                  </a:cubicBezTo>
                  <a:cubicBezTo>
                    <a:pt x="52" y="3"/>
                    <a:pt x="51" y="7"/>
                    <a:pt x="49" y="9"/>
                  </a:cubicBezTo>
                  <a:cubicBezTo>
                    <a:pt x="48" y="10"/>
                    <a:pt x="46" y="10"/>
                    <a:pt x="44" y="9"/>
                  </a:cubicBezTo>
                  <a:cubicBezTo>
                    <a:pt x="42" y="8"/>
                    <a:pt x="42" y="4"/>
                    <a:pt x="39" y="3"/>
                  </a:cubicBezTo>
                  <a:cubicBezTo>
                    <a:pt x="37" y="2"/>
                    <a:pt x="34" y="3"/>
                    <a:pt x="31" y="4"/>
                  </a:cubicBezTo>
                  <a:cubicBezTo>
                    <a:pt x="27" y="4"/>
                    <a:pt x="23" y="7"/>
                    <a:pt x="19" y="7"/>
                  </a:cubicBezTo>
                  <a:lnTo>
                    <a:pt x="14" y="7"/>
                  </a:lnTo>
                  <a:lnTo>
                    <a:pt x="14" y="61"/>
                  </a:lnTo>
                  <a:lnTo>
                    <a:pt x="0" y="61"/>
                  </a:lnTo>
                  <a:lnTo>
                    <a:pt x="0" y="103"/>
                  </a:lnTo>
                  <a:cubicBezTo>
                    <a:pt x="1" y="104"/>
                    <a:pt x="3" y="105"/>
                    <a:pt x="4" y="107"/>
                  </a:cubicBezTo>
                  <a:cubicBezTo>
                    <a:pt x="6" y="110"/>
                    <a:pt x="5" y="113"/>
                    <a:pt x="6" y="116"/>
                  </a:cubicBezTo>
                  <a:cubicBezTo>
                    <a:pt x="7" y="118"/>
                    <a:pt x="9" y="119"/>
                    <a:pt x="9" y="121"/>
                  </a:cubicBezTo>
                  <a:cubicBezTo>
                    <a:pt x="9" y="124"/>
                    <a:pt x="6" y="126"/>
                    <a:pt x="5" y="129"/>
                  </a:cubicBezTo>
                  <a:cubicBezTo>
                    <a:pt x="5" y="131"/>
                    <a:pt x="5" y="133"/>
                    <a:pt x="7" y="134"/>
                  </a:cubicBezTo>
                  <a:cubicBezTo>
                    <a:pt x="8" y="135"/>
                    <a:pt x="10" y="133"/>
                    <a:pt x="12" y="132"/>
                  </a:cubicBezTo>
                  <a:cubicBezTo>
                    <a:pt x="15" y="132"/>
                    <a:pt x="18" y="134"/>
                    <a:pt x="21" y="133"/>
                  </a:cubicBezTo>
                  <a:cubicBezTo>
                    <a:pt x="22" y="133"/>
                    <a:pt x="21" y="130"/>
                    <a:pt x="22" y="130"/>
                  </a:cubicBezTo>
                  <a:cubicBezTo>
                    <a:pt x="24" y="128"/>
                    <a:pt x="27" y="127"/>
                    <a:pt x="29" y="125"/>
                  </a:cubicBezTo>
                  <a:cubicBezTo>
                    <a:pt x="31" y="124"/>
                    <a:pt x="32" y="122"/>
                    <a:pt x="33" y="120"/>
                  </a:cubicBezTo>
                  <a:cubicBezTo>
                    <a:pt x="35" y="118"/>
                    <a:pt x="35" y="115"/>
                    <a:pt x="36" y="112"/>
                  </a:cubicBezTo>
                  <a:cubicBezTo>
                    <a:pt x="37" y="111"/>
                    <a:pt x="39" y="110"/>
                    <a:pt x="41" y="110"/>
                  </a:cubicBezTo>
                  <a:cubicBezTo>
                    <a:pt x="43" y="109"/>
                    <a:pt x="45" y="109"/>
                    <a:pt x="46" y="110"/>
                  </a:cubicBezTo>
                  <a:cubicBezTo>
                    <a:pt x="48" y="111"/>
                    <a:pt x="48" y="114"/>
                    <a:pt x="50" y="116"/>
                  </a:cubicBezTo>
                  <a:cubicBezTo>
                    <a:pt x="52" y="117"/>
                    <a:pt x="55" y="118"/>
                    <a:pt x="57" y="118"/>
                  </a:cubicBezTo>
                  <a:cubicBezTo>
                    <a:pt x="59" y="118"/>
                    <a:pt x="60" y="118"/>
                    <a:pt x="61" y="117"/>
                  </a:cubicBezTo>
                  <a:cubicBezTo>
                    <a:pt x="64" y="117"/>
                    <a:pt x="67" y="117"/>
                    <a:pt x="70" y="116"/>
                  </a:cubicBezTo>
                  <a:cubicBezTo>
                    <a:pt x="71" y="114"/>
                    <a:pt x="71" y="112"/>
                    <a:pt x="72" y="110"/>
                  </a:cubicBezTo>
                  <a:cubicBezTo>
                    <a:pt x="73" y="107"/>
                    <a:pt x="72" y="104"/>
                    <a:pt x="74" y="101"/>
                  </a:cubicBezTo>
                  <a:cubicBezTo>
                    <a:pt x="76" y="100"/>
                    <a:pt x="79" y="100"/>
                    <a:pt x="81" y="99"/>
                  </a:cubicBezTo>
                  <a:cubicBezTo>
                    <a:pt x="84" y="97"/>
                    <a:pt x="86" y="95"/>
                    <a:pt x="87" y="93"/>
                  </a:cubicBezTo>
                  <a:cubicBezTo>
                    <a:pt x="89" y="90"/>
                    <a:pt x="88" y="86"/>
                    <a:pt x="89" y="84"/>
                  </a:cubicBezTo>
                  <a:cubicBezTo>
                    <a:pt x="92" y="80"/>
                    <a:pt x="97" y="77"/>
                    <a:pt x="101" y="73"/>
                  </a:cubicBezTo>
                  <a:cubicBezTo>
                    <a:pt x="103" y="72"/>
                    <a:pt x="105" y="70"/>
                    <a:pt x="108" y="68"/>
                  </a:cubicBezTo>
                  <a:cubicBezTo>
                    <a:pt x="109" y="68"/>
                    <a:pt x="111" y="67"/>
                    <a:pt x="112" y="66"/>
                  </a:cubicBezTo>
                  <a:cubicBezTo>
                    <a:pt x="113" y="65"/>
                    <a:pt x="115" y="64"/>
                    <a:pt x="116" y="6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" name="Freeform 2515"/>
            <p:cNvSpPr>
              <a:spLocks noChangeAspect="1"/>
            </p:cNvSpPr>
            <p:nvPr/>
          </p:nvSpPr>
          <p:spPr bwMode="auto">
            <a:xfrm>
              <a:off x="13081928" y="7445019"/>
              <a:ext cx="517761" cy="539701"/>
            </a:xfrm>
            <a:custGeom>
              <a:avLst/>
              <a:gdLst>
                <a:gd name="T0" fmla="*/ 111 w 98"/>
                <a:gd name="T1" fmla="*/ 147 h 102"/>
                <a:gd name="T2" fmla="*/ 130 w 98"/>
                <a:gd name="T3" fmla="*/ 124 h 102"/>
                <a:gd name="T4" fmla="*/ 130 w 98"/>
                <a:gd name="T5" fmla="*/ 111 h 102"/>
                <a:gd name="T6" fmla="*/ 134 w 98"/>
                <a:gd name="T7" fmla="*/ 106 h 102"/>
                <a:gd name="T8" fmla="*/ 136 w 98"/>
                <a:gd name="T9" fmla="*/ 99 h 102"/>
                <a:gd name="T10" fmla="*/ 141 w 98"/>
                <a:gd name="T11" fmla="*/ 92 h 102"/>
                <a:gd name="T12" fmla="*/ 135 w 98"/>
                <a:gd name="T13" fmla="*/ 87 h 102"/>
                <a:gd name="T14" fmla="*/ 136 w 98"/>
                <a:gd name="T15" fmla="*/ 82 h 102"/>
                <a:gd name="T16" fmla="*/ 132 w 98"/>
                <a:gd name="T17" fmla="*/ 75 h 102"/>
                <a:gd name="T18" fmla="*/ 135 w 98"/>
                <a:gd name="T19" fmla="*/ 71 h 102"/>
                <a:gd name="T20" fmla="*/ 142 w 98"/>
                <a:gd name="T21" fmla="*/ 63 h 102"/>
                <a:gd name="T22" fmla="*/ 140 w 98"/>
                <a:gd name="T23" fmla="*/ 54 h 102"/>
                <a:gd name="T24" fmla="*/ 140 w 98"/>
                <a:gd name="T25" fmla="*/ 40 h 102"/>
                <a:gd name="T26" fmla="*/ 134 w 98"/>
                <a:gd name="T27" fmla="*/ 27 h 102"/>
                <a:gd name="T28" fmla="*/ 122 w 98"/>
                <a:gd name="T29" fmla="*/ 23 h 102"/>
                <a:gd name="T30" fmla="*/ 118 w 98"/>
                <a:gd name="T31" fmla="*/ 17 h 102"/>
                <a:gd name="T32" fmla="*/ 113 w 98"/>
                <a:gd name="T33" fmla="*/ 12 h 102"/>
                <a:gd name="T34" fmla="*/ 105 w 98"/>
                <a:gd name="T35" fmla="*/ 8 h 102"/>
                <a:gd name="T36" fmla="*/ 94 w 98"/>
                <a:gd name="T37" fmla="*/ 8 h 102"/>
                <a:gd name="T38" fmla="*/ 92 w 98"/>
                <a:gd name="T39" fmla="*/ 6 h 102"/>
                <a:gd name="T40" fmla="*/ 94 w 98"/>
                <a:gd name="T41" fmla="*/ 1 h 102"/>
                <a:gd name="T42" fmla="*/ 84 w 98"/>
                <a:gd name="T43" fmla="*/ 1 h 102"/>
                <a:gd name="T44" fmla="*/ 69 w 98"/>
                <a:gd name="T45" fmla="*/ 10 h 102"/>
                <a:gd name="T46" fmla="*/ 66 w 98"/>
                <a:gd name="T47" fmla="*/ 21 h 102"/>
                <a:gd name="T48" fmla="*/ 52 w 98"/>
                <a:gd name="T49" fmla="*/ 29 h 102"/>
                <a:gd name="T50" fmla="*/ 43 w 98"/>
                <a:gd name="T51" fmla="*/ 36 h 102"/>
                <a:gd name="T52" fmla="*/ 40 w 98"/>
                <a:gd name="T53" fmla="*/ 45 h 102"/>
                <a:gd name="T54" fmla="*/ 31 w 98"/>
                <a:gd name="T55" fmla="*/ 52 h 102"/>
                <a:gd name="T56" fmla="*/ 22 w 98"/>
                <a:gd name="T57" fmla="*/ 54 h 102"/>
                <a:gd name="T58" fmla="*/ 16 w 98"/>
                <a:gd name="T59" fmla="*/ 51 h 102"/>
                <a:gd name="T60" fmla="*/ 6 w 98"/>
                <a:gd name="T61" fmla="*/ 49 h 102"/>
                <a:gd name="T62" fmla="*/ 0 w 98"/>
                <a:gd name="T63" fmla="*/ 51 h 102"/>
                <a:gd name="T64" fmla="*/ 6 w 98"/>
                <a:gd name="T65" fmla="*/ 63 h 102"/>
                <a:gd name="T66" fmla="*/ 12 w 98"/>
                <a:gd name="T67" fmla="*/ 71 h 102"/>
                <a:gd name="T68" fmla="*/ 16 w 98"/>
                <a:gd name="T69" fmla="*/ 86 h 102"/>
                <a:gd name="T70" fmla="*/ 23 w 98"/>
                <a:gd name="T71" fmla="*/ 89 h 102"/>
                <a:gd name="T72" fmla="*/ 37 w 98"/>
                <a:gd name="T73" fmla="*/ 98 h 102"/>
                <a:gd name="T74" fmla="*/ 37 w 98"/>
                <a:gd name="T75" fmla="*/ 106 h 102"/>
                <a:gd name="T76" fmla="*/ 43 w 98"/>
                <a:gd name="T77" fmla="*/ 106 h 102"/>
                <a:gd name="T78" fmla="*/ 43 w 98"/>
                <a:gd name="T79" fmla="*/ 119 h 102"/>
                <a:gd name="T80" fmla="*/ 49 w 98"/>
                <a:gd name="T81" fmla="*/ 128 h 102"/>
                <a:gd name="T82" fmla="*/ 58 w 98"/>
                <a:gd name="T83" fmla="*/ 129 h 102"/>
                <a:gd name="T84" fmla="*/ 69 w 98"/>
                <a:gd name="T85" fmla="*/ 134 h 102"/>
                <a:gd name="T86" fmla="*/ 69 w 98"/>
                <a:gd name="T87" fmla="*/ 139 h 102"/>
                <a:gd name="T88" fmla="*/ 71 w 98"/>
                <a:gd name="T89" fmla="*/ 141 h 102"/>
                <a:gd name="T90" fmla="*/ 81 w 98"/>
                <a:gd name="T91" fmla="*/ 142 h 102"/>
                <a:gd name="T92" fmla="*/ 94 w 98"/>
                <a:gd name="T93" fmla="*/ 144 h 102"/>
                <a:gd name="T94" fmla="*/ 101 w 98"/>
                <a:gd name="T95" fmla="*/ 144 h 102"/>
                <a:gd name="T96" fmla="*/ 107 w 98"/>
                <a:gd name="T97" fmla="*/ 147 h 102"/>
                <a:gd name="T98" fmla="*/ 111 w 98"/>
                <a:gd name="T99" fmla="*/ 147 h 1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8"/>
                <a:gd name="T151" fmla="*/ 0 h 102"/>
                <a:gd name="T152" fmla="*/ 98 w 98"/>
                <a:gd name="T153" fmla="*/ 102 h 1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8" h="102">
                  <a:moveTo>
                    <a:pt x="76" y="101"/>
                  </a:moveTo>
                  <a:cubicBezTo>
                    <a:pt x="80" y="96"/>
                    <a:pt x="86" y="91"/>
                    <a:pt x="90" y="85"/>
                  </a:cubicBezTo>
                  <a:cubicBezTo>
                    <a:pt x="91" y="83"/>
                    <a:pt x="89" y="79"/>
                    <a:pt x="90" y="76"/>
                  </a:cubicBezTo>
                  <a:cubicBezTo>
                    <a:pt x="90" y="75"/>
                    <a:pt x="91" y="74"/>
                    <a:pt x="92" y="73"/>
                  </a:cubicBezTo>
                  <a:cubicBezTo>
                    <a:pt x="93" y="72"/>
                    <a:pt x="93" y="70"/>
                    <a:pt x="94" y="68"/>
                  </a:cubicBezTo>
                  <a:cubicBezTo>
                    <a:pt x="95" y="67"/>
                    <a:pt x="97" y="65"/>
                    <a:pt x="97" y="63"/>
                  </a:cubicBezTo>
                  <a:cubicBezTo>
                    <a:pt x="97" y="62"/>
                    <a:pt x="94" y="61"/>
                    <a:pt x="93" y="60"/>
                  </a:cubicBezTo>
                  <a:cubicBezTo>
                    <a:pt x="93" y="59"/>
                    <a:pt x="94" y="57"/>
                    <a:pt x="94" y="56"/>
                  </a:cubicBezTo>
                  <a:cubicBezTo>
                    <a:pt x="93" y="54"/>
                    <a:pt x="91" y="53"/>
                    <a:pt x="91" y="51"/>
                  </a:cubicBezTo>
                  <a:cubicBezTo>
                    <a:pt x="90" y="50"/>
                    <a:pt x="92" y="50"/>
                    <a:pt x="93" y="49"/>
                  </a:cubicBezTo>
                  <a:cubicBezTo>
                    <a:pt x="94" y="47"/>
                    <a:pt x="97" y="45"/>
                    <a:pt x="98" y="43"/>
                  </a:cubicBezTo>
                  <a:cubicBezTo>
                    <a:pt x="98" y="41"/>
                    <a:pt x="96" y="39"/>
                    <a:pt x="96" y="37"/>
                  </a:cubicBezTo>
                  <a:cubicBezTo>
                    <a:pt x="96" y="33"/>
                    <a:pt x="97" y="30"/>
                    <a:pt x="96" y="27"/>
                  </a:cubicBezTo>
                  <a:cubicBezTo>
                    <a:pt x="96" y="24"/>
                    <a:pt x="95" y="20"/>
                    <a:pt x="92" y="18"/>
                  </a:cubicBezTo>
                  <a:cubicBezTo>
                    <a:pt x="90" y="16"/>
                    <a:pt x="86" y="17"/>
                    <a:pt x="84" y="16"/>
                  </a:cubicBezTo>
                  <a:cubicBezTo>
                    <a:pt x="82" y="15"/>
                    <a:pt x="82" y="13"/>
                    <a:pt x="81" y="12"/>
                  </a:cubicBezTo>
                  <a:cubicBezTo>
                    <a:pt x="80" y="10"/>
                    <a:pt x="79" y="9"/>
                    <a:pt x="78" y="8"/>
                  </a:cubicBezTo>
                  <a:cubicBezTo>
                    <a:pt x="76" y="7"/>
                    <a:pt x="74" y="7"/>
                    <a:pt x="72" y="6"/>
                  </a:cubicBezTo>
                  <a:cubicBezTo>
                    <a:pt x="70" y="6"/>
                    <a:pt x="67" y="7"/>
                    <a:pt x="65" y="6"/>
                  </a:cubicBezTo>
                  <a:cubicBezTo>
                    <a:pt x="64" y="6"/>
                    <a:pt x="63" y="5"/>
                    <a:pt x="63" y="4"/>
                  </a:cubicBezTo>
                  <a:cubicBezTo>
                    <a:pt x="64" y="3"/>
                    <a:pt x="65" y="2"/>
                    <a:pt x="65" y="1"/>
                  </a:cubicBezTo>
                  <a:cubicBezTo>
                    <a:pt x="62" y="1"/>
                    <a:pt x="60" y="0"/>
                    <a:pt x="58" y="1"/>
                  </a:cubicBezTo>
                  <a:cubicBezTo>
                    <a:pt x="54" y="2"/>
                    <a:pt x="49" y="4"/>
                    <a:pt x="47" y="7"/>
                  </a:cubicBezTo>
                  <a:cubicBezTo>
                    <a:pt x="45" y="8"/>
                    <a:pt x="48" y="12"/>
                    <a:pt x="46" y="14"/>
                  </a:cubicBezTo>
                  <a:cubicBezTo>
                    <a:pt x="43" y="17"/>
                    <a:pt x="39" y="17"/>
                    <a:pt x="36" y="20"/>
                  </a:cubicBezTo>
                  <a:cubicBezTo>
                    <a:pt x="34" y="21"/>
                    <a:pt x="32" y="23"/>
                    <a:pt x="30" y="25"/>
                  </a:cubicBezTo>
                  <a:cubicBezTo>
                    <a:pt x="29" y="27"/>
                    <a:pt x="28" y="29"/>
                    <a:pt x="27" y="31"/>
                  </a:cubicBezTo>
                  <a:cubicBezTo>
                    <a:pt x="25" y="33"/>
                    <a:pt x="24" y="35"/>
                    <a:pt x="22" y="36"/>
                  </a:cubicBezTo>
                  <a:cubicBezTo>
                    <a:pt x="20" y="37"/>
                    <a:pt x="18" y="38"/>
                    <a:pt x="15" y="37"/>
                  </a:cubicBezTo>
                  <a:cubicBezTo>
                    <a:pt x="14" y="37"/>
                    <a:pt x="13" y="36"/>
                    <a:pt x="11" y="35"/>
                  </a:cubicBezTo>
                  <a:cubicBezTo>
                    <a:pt x="9" y="35"/>
                    <a:pt x="7" y="34"/>
                    <a:pt x="4" y="34"/>
                  </a:cubicBezTo>
                  <a:cubicBezTo>
                    <a:pt x="2" y="34"/>
                    <a:pt x="1" y="34"/>
                    <a:pt x="0" y="35"/>
                  </a:cubicBezTo>
                  <a:cubicBezTo>
                    <a:pt x="1" y="37"/>
                    <a:pt x="3" y="40"/>
                    <a:pt x="4" y="43"/>
                  </a:cubicBezTo>
                  <a:cubicBezTo>
                    <a:pt x="6" y="45"/>
                    <a:pt x="7" y="47"/>
                    <a:pt x="8" y="49"/>
                  </a:cubicBezTo>
                  <a:cubicBezTo>
                    <a:pt x="9" y="52"/>
                    <a:pt x="9" y="56"/>
                    <a:pt x="11" y="59"/>
                  </a:cubicBezTo>
                  <a:cubicBezTo>
                    <a:pt x="12" y="61"/>
                    <a:pt x="14" y="60"/>
                    <a:pt x="16" y="61"/>
                  </a:cubicBezTo>
                  <a:cubicBezTo>
                    <a:pt x="19" y="63"/>
                    <a:pt x="23" y="65"/>
                    <a:pt x="26" y="67"/>
                  </a:cubicBezTo>
                  <a:cubicBezTo>
                    <a:pt x="27" y="69"/>
                    <a:pt x="25" y="71"/>
                    <a:pt x="26" y="73"/>
                  </a:cubicBezTo>
                  <a:cubicBezTo>
                    <a:pt x="27" y="74"/>
                    <a:pt x="30" y="71"/>
                    <a:pt x="30" y="73"/>
                  </a:cubicBezTo>
                  <a:cubicBezTo>
                    <a:pt x="32" y="75"/>
                    <a:pt x="30" y="79"/>
                    <a:pt x="30" y="82"/>
                  </a:cubicBezTo>
                  <a:cubicBezTo>
                    <a:pt x="31" y="85"/>
                    <a:pt x="32" y="87"/>
                    <a:pt x="34" y="88"/>
                  </a:cubicBezTo>
                  <a:cubicBezTo>
                    <a:pt x="36" y="90"/>
                    <a:pt x="38" y="88"/>
                    <a:pt x="40" y="89"/>
                  </a:cubicBezTo>
                  <a:cubicBezTo>
                    <a:pt x="43" y="90"/>
                    <a:pt x="45" y="90"/>
                    <a:pt x="47" y="92"/>
                  </a:cubicBezTo>
                  <a:cubicBezTo>
                    <a:pt x="48" y="92"/>
                    <a:pt x="47" y="94"/>
                    <a:pt x="47" y="95"/>
                  </a:cubicBezTo>
                  <a:cubicBezTo>
                    <a:pt x="48" y="96"/>
                    <a:pt x="48" y="97"/>
                    <a:pt x="49" y="97"/>
                  </a:cubicBezTo>
                  <a:cubicBezTo>
                    <a:pt x="52" y="97"/>
                    <a:pt x="54" y="97"/>
                    <a:pt x="56" y="98"/>
                  </a:cubicBezTo>
                  <a:cubicBezTo>
                    <a:pt x="59" y="98"/>
                    <a:pt x="62" y="99"/>
                    <a:pt x="65" y="99"/>
                  </a:cubicBezTo>
                  <a:cubicBezTo>
                    <a:pt x="66" y="99"/>
                    <a:pt x="68" y="99"/>
                    <a:pt x="70" y="99"/>
                  </a:cubicBezTo>
                  <a:cubicBezTo>
                    <a:pt x="72" y="99"/>
                    <a:pt x="73" y="101"/>
                    <a:pt x="74" y="101"/>
                  </a:cubicBezTo>
                  <a:cubicBezTo>
                    <a:pt x="75" y="102"/>
                    <a:pt x="75" y="101"/>
                    <a:pt x="76" y="10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" name="Freeform 2516"/>
            <p:cNvSpPr>
              <a:spLocks noChangeAspect="1"/>
            </p:cNvSpPr>
            <p:nvPr/>
          </p:nvSpPr>
          <p:spPr bwMode="auto">
            <a:xfrm>
              <a:off x="13415403" y="7036952"/>
              <a:ext cx="706438" cy="1298794"/>
            </a:xfrm>
            <a:custGeom>
              <a:avLst/>
              <a:gdLst>
                <a:gd name="T0" fmla="*/ 44 w 134"/>
                <a:gd name="T1" fmla="*/ 348 h 247"/>
                <a:gd name="T2" fmla="*/ 42 w 134"/>
                <a:gd name="T3" fmla="*/ 331 h 247"/>
                <a:gd name="T4" fmla="*/ 48 w 134"/>
                <a:gd name="T5" fmla="*/ 324 h 247"/>
                <a:gd name="T6" fmla="*/ 70 w 134"/>
                <a:gd name="T7" fmla="*/ 312 h 247"/>
                <a:gd name="T8" fmla="*/ 91 w 134"/>
                <a:gd name="T9" fmla="*/ 297 h 247"/>
                <a:gd name="T10" fmla="*/ 93 w 134"/>
                <a:gd name="T11" fmla="*/ 277 h 247"/>
                <a:gd name="T12" fmla="*/ 89 w 134"/>
                <a:gd name="T13" fmla="*/ 248 h 247"/>
                <a:gd name="T14" fmla="*/ 81 w 134"/>
                <a:gd name="T15" fmla="*/ 229 h 247"/>
                <a:gd name="T16" fmla="*/ 79 w 134"/>
                <a:gd name="T17" fmla="*/ 207 h 247"/>
                <a:gd name="T18" fmla="*/ 102 w 134"/>
                <a:gd name="T19" fmla="*/ 183 h 247"/>
                <a:gd name="T20" fmla="*/ 123 w 134"/>
                <a:gd name="T21" fmla="*/ 161 h 247"/>
                <a:gd name="T22" fmla="*/ 165 w 134"/>
                <a:gd name="T23" fmla="*/ 137 h 247"/>
                <a:gd name="T24" fmla="*/ 193 w 134"/>
                <a:gd name="T25" fmla="*/ 96 h 247"/>
                <a:gd name="T26" fmla="*/ 192 w 134"/>
                <a:gd name="T27" fmla="*/ 87 h 247"/>
                <a:gd name="T28" fmla="*/ 189 w 134"/>
                <a:gd name="T29" fmla="*/ 64 h 247"/>
                <a:gd name="T30" fmla="*/ 185 w 134"/>
                <a:gd name="T31" fmla="*/ 26 h 247"/>
                <a:gd name="T32" fmla="*/ 191 w 134"/>
                <a:gd name="T33" fmla="*/ 7 h 247"/>
                <a:gd name="T34" fmla="*/ 184 w 134"/>
                <a:gd name="T35" fmla="*/ 2 h 247"/>
                <a:gd name="T36" fmla="*/ 160 w 134"/>
                <a:gd name="T37" fmla="*/ 19 h 247"/>
                <a:gd name="T38" fmla="*/ 149 w 134"/>
                <a:gd name="T39" fmla="*/ 20 h 247"/>
                <a:gd name="T40" fmla="*/ 136 w 134"/>
                <a:gd name="T41" fmla="*/ 28 h 247"/>
                <a:gd name="T42" fmla="*/ 115 w 134"/>
                <a:gd name="T43" fmla="*/ 29 h 247"/>
                <a:gd name="T44" fmla="*/ 100 w 134"/>
                <a:gd name="T45" fmla="*/ 26 h 247"/>
                <a:gd name="T46" fmla="*/ 84 w 134"/>
                <a:gd name="T47" fmla="*/ 23 h 247"/>
                <a:gd name="T48" fmla="*/ 79 w 134"/>
                <a:gd name="T49" fmla="*/ 42 h 247"/>
                <a:gd name="T50" fmla="*/ 82 w 134"/>
                <a:gd name="T51" fmla="*/ 64 h 247"/>
                <a:gd name="T52" fmla="*/ 93 w 134"/>
                <a:gd name="T53" fmla="*/ 79 h 247"/>
                <a:gd name="T54" fmla="*/ 102 w 134"/>
                <a:gd name="T55" fmla="*/ 97 h 247"/>
                <a:gd name="T56" fmla="*/ 102 w 134"/>
                <a:gd name="T57" fmla="*/ 122 h 247"/>
                <a:gd name="T58" fmla="*/ 93 w 134"/>
                <a:gd name="T59" fmla="*/ 131 h 247"/>
                <a:gd name="T60" fmla="*/ 78 w 134"/>
                <a:gd name="T61" fmla="*/ 128 h 247"/>
                <a:gd name="T62" fmla="*/ 73 w 134"/>
                <a:gd name="T63" fmla="*/ 116 h 247"/>
                <a:gd name="T64" fmla="*/ 79 w 134"/>
                <a:gd name="T65" fmla="*/ 95 h 247"/>
                <a:gd name="T66" fmla="*/ 62 w 134"/>
                <a:gd name="T67" fmla="*/ 90 h 247"/>
                <a:gd name="T68" fmla="*/ 52 w 134"/>
                <a:gd name="T69" fmla="*/ 80 h 247"/>
                <a:gd name="T70" fmla="*/ 5 w 134"/>
                <a:gd name="T71" fmla="*/ 109 h 247"/>
                <a:gd name="T72" fmla="*/ 0 w 134"/>
                <a:gd name="T73" fmla="*/ 117 h 247"/>
                <a:gd name="T74" fmla="*/ 13 w 134"/>
                <a:gd name="T75" fmla="*/ 121 h 247"/>
                <a:gd name="T76" fmla="*/ 26 w 134"/>
                <a:gd name="T77" fmla="*/ 129 h 247"/>
                <a:gd name="T78" fmla="*/ 42 w 134"/>
                <a:gd name="T79" fmla="*/ 138 h 247"/>
                <a:gd name="T80" fmla="*/ 48 w 134"/>
                <a:gd name="T81" fmla="*/ 165 h 247"/>
                <a:gd name="T82" fmla="*/ 43 w 134"/>
                <a:gd name="T83" fmla="*/ 182 h 247"/>
                <a:gd name="T84" fmla="*/ 44 w 134"/>
                <a:gd name="T85" fmla="*/ 193 h 247"/>
                <a:gd name="T86" fmla="*/ 49 w 134"/>
                <a:gd name="T87" fmla="*/ 203 h 247"/>
                <a:gd name="T88" fmla="*/ 42 w 134"/>
                <a:gd name="T89" fmla="*/ 217 h 247"/>
                <a:gd name="T90" fmla="*/ 38 w 134"/>
                <a:gd name="T91" fmla="*/ 234 h 247"/>
                <a:gd name="T92" fmla="*/ 20 w 134"/>
                <a:gd name="T93" fmla="*/ 268 h 247"/>
                <a:gd name="T94" fmla="*/ 23 w 134"/>
                <a:gd name="T95" fmla="*/ 283 h 247"/>
                <a:gd name="T96" fmla="*/ 29 w 134"/>
                <a:gd name="T97" fmla="*/ 304 h 247"/>
                <a:gd name="T98" fmla="*/ 28 w 134"/>
                <a:gd name="T99" fmla="*/ 332 h 247"/>
                <a:gd name="T100" fmla="*/ 30 w 134"/>
                <a:gd name="T101" fmla="*/ 346 h 247"/>
                <a:gd name="T102" fmla="*/ 44 w 134"/>
                <a:gd name="T103" fmla="*/ 355 h 24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4"/>
                <a:gd name="T157" fmla="*/ 0 h 247"/>
                <a:gd name="T158" fmla="*/ 134 w 134"/>
                <a:gd name="T159" fmla="*/ 247 h 24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4" h="247">
                  <a:moveTo>
                    <a:pt x="31" y="247"/>
                  </a:moveTo>
                  <a:cubicBezTo>
                    <a:pt x="31" y="246"/>
                    <a:pt x="31" y="243"/>
                    <a:pt x="31" y="242"/>
                  </a:cubicBezTo>
                  <a:cubicBezTo>
                    <a:pt x="31" y="239"/>
                    <a:pt x="29" y="237"/>
                    <a:pt x="28" y="235"/>
                  </a:cubicBezTo>
                  <a:cubicBezTo>
                    <a:pt x="28" y="234"/>
                    <a:pt x="28" y="232"/>
                    <a:pt x="29" y="230"/>
                  </a:cubicBezTo>
                  <a:cubicBezTo>
                    <a:pt x="29" y="228"/>
                    <a:pt x="30" y="226"/>
                    <a:pt x="31" y="225"/>
                  </a:cubicBezTo>
                  <a:cubicBezTo>
                    <a:pt x="31" y="224"/>
                    <a:pt x="32" y="225"/>
                    <a:pt x="33" y="225"/>
                  </a:cubicBezTo>
                  <a:cubicBezTo>
                    <a:pt x="35" y="223"/>
                    <a:pt x="37" y="222"/>
                    <a:pt x="39" y="220"/>
                  </a:cubicBezTo>
                  <a:cubicBezTo>
                    <a:pt x="42" y="219"/>
                    <a:pt x="45" y="218"/>
                    <a:pt x="48" y="217"/>
                  </a:cubicBezTo>
                  <a:cubicBezTo>
                    <a:pt x="51" y="215"/>
                    <a:pt x="55" y="214"/>
                    <a:pt x="59" y="212"/>
                  </a:cubicBezTo>
                  <a:cubicBezTo>
                    <a:pt x="60" y="210"/>
                    <a:pt x="62" y="209"/>
                    <a:pt x="63" y="207"/>
                  </a:cubicBezTo>
                  <a:cubicBezTo>
                    <a:pt x="63" y="206"/>
                    <a:pt x="63" y="204"/>
                    <a:pt x="63" y="203"/>
                  </a:cubicBezTo>
                  <a:cubicBezTo>
                    <a:pt x="64" y="199"/>
                    <a:pt x="64" y="196"/>
                    <a:pt x="64" y="193"/>
                  </a:cubicBezTo>
                  <a:cubicBezTo>
                    <a:pt x="64" y="189"/>
                    <a:pt x="64" y="185"/>
                    <a:pt x="64" y="181"/>
                  </a:cubicBezTo>
                  <a:cubicBezTo>
                    <a:pt x="63" y="178"/>
                    <a:pt x="63" y="176"/>
                    <a:pt x="62" y="173"/>
                  </a:cubicBezTo>
                  <a:cubicBezTo>
                    <a:pt x="62" y="169"/>
                    <a:pt x="61" y="165"/>
                    <a:pt x="60" y="161"/>
                  </a:cubicBezTo>
                  <a:cubicBezTo>
                    <a:pt x="59" y="160"/>
                    <a:pt x="57" y="160"/>
                    <a:pt x="56" y="159"/>
                  </a:cubicBezTo>
                  <a:cubicBezTo>
                    <a:pt x="56" y="158"/>
                    <a:pt x="58" y="157"/>
                    <a:pt x="58" y="155"/>
                  </a:cubicBezTo>
                  <a:cubicBezTo>
                    <a:pt x="58" y="151"/>
                    <a:pt x="54" y="148"/>
                    <a:pt x="55" y="144"/>
                  </a:cubicBezTo>
                  <a:cubicBezTo>
                    <a:pt x="55" y="143"/>
                    <a:pt x="58" y="142"/>
                    <a:pt x="59" y="141"/>
                  </a:cubicBezTo>
                  <a:cubicBezTo>
                    <a:pt x="63" y="137"/>
                    <a:pt x="67" y="133"/>
                    <a:pt x="71" y="128"/>
                  </a:cubicBezTo>
                  <a:cubicBezTo>
                    <a:pt x="75" y="124"/>
                    <a:pt x="78" y="120"/>
                    <a:pt x="82" y="116"/>
                  </a:cubicBezTo>
                  <a:cubicBezTo>
                    <a:pt x="83" y="115"/>
                    <a:pt x="84" y="113"/>
                    <a:pt x="85" y="112"/>
                  </a:cubicBezTo>
                  <a:cubicBezTo>
                    <a:pt x="91" y="108"/>
                    <a:pt x="96" y="105"/>
                    <a:pt x="102" y="102"/>
                  </a:cubicBezTo>
                  <a:cubicBezTo>
                    <a:pt x="106" y="99"/>
                    <a:pt x="111" y="98"/>
                    <a:pt x="114" y="95"/>
                  </a:cubicBezTo>
                  <a:cubicBezTo>
                    <a:pt x="120" y="90"/>
                    <a:pt x="124" y="84"/>
                    <a:pt x="128" y="78"/>
                  </a:cubicBezTo>
                  <a:cubicBezTo>
                    <a:pt x="130" y="74"/>
                    <a:pt x="133" y="71"/>
                    <a:pt x="134" y="67"/>
                  </a:cubicBezTo>
                  <a:cubicBezTo>
                    <a:pt x="134" y="66"/>
                    <a:pt x="131" y="66"/>
                    <a:pt x="131" y="65"/>
                  </a:cubicBezTo>
                  <a:cubicBezTo>
                    <a:pt x="131" y="64"/>
                    <a:pt x="133" y="63"/>
                    <a:pt x="133" y="61"/>
                  </a:cubicBezTo>
                  <a:cubicBezTo>
                    <a:pt x="133" y="60"/>
                    <a:pt x="130" y="59"/>
                    <a:pt x="130" y="57"/>
                  </a:cubicBezTo>
                  <a:cubicBezTo>
                    <a:pt x="129" y="53"/>
                    <a:pt x="131" y="49"/>
                    <a:pt x="131" y="44"/>
                  </a:cubicBezTo>
                  <a:cubicBezTo>
                    <a:pt x="131" y="41"/>
                    <a:pt x="130" y="37"/>
                    <a:pt x="130" y="33"/>
                  </a:cubicBezTo>
                  <a:cubicBezTo>
                    <a:pt x="129" y="28"/>
                    <a:pt x="128" y="23"/>
                    <a:pt x="128" y="18"/>
                  </a:cubicBezTo>
                  <a:cubicBezTo>
                    <a:pt x="128" y="15"/>
                    <a:pt x="128" y="12"/>
                    <a:pt x="129" y="9"/>
                  </a:cubicBezTo>
                  <a:cubicBezTo>
                    <a:pt x="129" y="8"/>
                    <a:pt x="132" y="7"/>
                    <a:pt x="132" y="5"/>
                  </a:cubicBezTo>
                  <a:cubicBezTo>
                    <a:pt x="132" y="4"/>
                    <a:pt x="132" y="2"/>
                    <a:pt x="131" y="1"/>
                  </a:cubicBezTo>
                  <a:cubicBezTo>
                    <a:pt x="130" y="0"/>
                    <a:pt x="128" y="2"/>
                    <a:pt x="127" y="2"/>
                  </a:cubicBezTo>
                  <a:cubicBezTo>
                    <a:pt x="124" y="5"/>
                    <a:pt x="121" y="9"/>
                    <a:pt x="117" y="11"/>
                  </a:cubicBezTo>
                  <a:cubicBezTo>
                    <a:pt x="116" y="12"/>
                    <a:pt x="113" y="12"/>
                    <a:pt x="111" y="13"/>
                  </a:cubicBezTo>
                  <a:cubicBezTo>
                    <a:pt x="110" y="14"/>
                    <a:pt x="108" y="15"/>
                    <a:pt x="106" y="16"/>
                  </a:cubicBezTo>
                  <a:cubicBezTo>
                    <a:pt x="105" y="16"/>
                    <a:pt x="105" y="14"/>
                    <a:pt x="103" y="14"/>
                  </a:cubicBezTo>
                  <a:cubicBezTo>
                    <a:pt x="102" y="13"/>
                    <a:pt x="100" y="13"/>
                    <a:pt x="99" y="14"/>
                  </a:cubicBezTo>
                  <a:cubicBezTo>
                    <a:pt x="96" y="15"/>
                    <a:pt x="96" y="18"/>
                    <a:pt x="94" y="19"/>
                  </a:cubicBezTo>
                  <a:cubicBezTo>
                    <a:pt x="91" y="20"/>
                    <a:pt x="90" y="17"/>
                    <a:pt x="87" y="17"/>
                  </a:cubicBezTo>
                  <a:cubicBezTo>
                    <a:pt x="85" y="17"/>
                    <a:pt x="83" y="20"/>
                    <a:pt x="80" y="20"/>
                  </a:cubicBezTo>
                  <a:cubicBezTo>
                    <a:pt x="77" y="19"/>
                    <a:pt x="77" y="14"/>
                    <a:pt x="74" y="13"/>
                  </a:cubicBezTo>
                  <a:cubicBezTo>
                    <a:pt x="72" y="13"/>
                    <a:pt x="71" y="17"/>
                    <a:pt x="69" y="18"/>
                  </a:cubicBezTo>
                  <a:cubicBezTo>
                    <a:pt x="67" y="18"/>
                    <a:pt x="64" y="18"/>
                    <a:pt x="62" y="18"/>
                  </a:cubicBezTo>
                  <a:cubicBezTo>
                    <a:pt x="61" y="17"/>
                    <a:pt x="60" y="17"/>
                    <a:pt x="58" y="16"/>
                  </a:cubicBezTo>
                  <a:cubicBezTo>
                    <a:pt x="58" y="19"/>
                    <a:pt x="57" y="21"/>
                    <a:pt x="56" y="23"/>
                  </a:cubicBezTo>
                  <a:cubicBezTo>
                    <a:pt x="56" y="25"/>
                    <a:pt x="55" y="27"/>
                    <a:pt x="55" y="29"/>
                  </a:cubicBezTo>
                  <a:cubicBezTo>
                    <a:pt x="55" y="31"/>
                    <a:pt x="55" y="34"/>
                    <a:pt x="55" y="36"/>
                  </a:cubicBezTo>
                  <a:cubicBezTo>
                    <a:pt x="56" y="38"/>
                    <a:pt x="56" y="41"/>
                    <a:pt x="57" y="44"/>
                  </a:cubicBezTo>
                  <a:cubicBezTo>
                    <a:pt x="57" y="46"/>
                    <a:pt x="57" y="48"/>
                    <a:pt x="58" y="50"/>
                  </a:cubicBezTo>
                  <a:cubicBezTo>
                    <a:pt x="59" y="52"/>
                    <a:pt x="62" y="53"/>
                    <a:pt x="64" y="55"/>
                  </a:cubicBezTo>
                  <a:cubicBezTo>
                    <a:pt x="66" y="57"/>
                    <a:pt x="66" y="59"/>
                    <a:pt x="67" y="61"/>
                  </a:cubicBezTo>
                  <a:cubicBezTo>
                    <a:pt x="69" y="64"/>
                    <a:pt x="70" y="66"/>
                    <a:pt x="71" y="68"/>
                  </a:cubicBezTo>
                  <a:cubicBezTo>
                    <a:pt x="72" y="71"/>
                    <a:pt x="71" y="75"/>
                    <a:pt x="71" y="79"/>
                  </a:cubicBezTo>
                  <a:cubicBezTo>
                    <a:pt x="71" y="81"/>
                    <a:pt x="72" y="83"/>
                    <a:pt x="71" y="85"/>
                  </a:cubicBezTo>
                  <a:cubicBezTo>
                    <a:pt x="70" y="87"/>
                    <a:pt x="67" y="85"/>
                    <a:pt x="65" y="86"/>
                  </a:cubicBezTo>
                  <a:cubicBezTo>
                    <a:pt x="64" y="87"/>
                    <a:pt x="64" y="89"/>
                    <a:pt x="64" y="91"/>
                  </a:cubicBezTo>
                  <a:cubicBezTo>
                    <a:pt x="63" y="93"/>
                    <a:pt x="64" y="98"/>
                    <a:pt x="62" y="97"/>
                  </a:cubicBezTo>
                  <a:cubicBezTo>
                    <a:pt x="58" y="96"/>
                    <a:pt x="56" y="92"/>
                    <a:pt x="54" y="89"/>
                  </a:cubicBezTo>
                  <a:cubicBezTo>
                    <a:pt x="53" y="87"/>
                    <a:pt x="52" y="86"/>
                    <a:pt x="52" y="84"/>
                  </a:cubicBezTo>
                  <a:cubicBezTo>
                    <a:pt x="51" y="83"/>
                    <a:pt x="50" y="82"/>
                    <a:pt x="51" y="81"/>
                  </a:cubicBezTo>
                  <a:cubicBezTo>
                    <a:pt x="52" y="78"/>
                    <a:pt x="54" y="77"/>
                    <a:pt x="55" y="75"/>
                  </a:cubicBezTo>
                  <a:cubicBezTo>
                    <a:pt x="56" y="72"/>
                    <a:pt x="56" y="69"/>
                    <a:pt x="55" y="66"/>
                  </a:cubicBezTo>
                  <a:cubicBezTo>
                    <a:pt x="54" y="64"/>
                    <a:pt x="54" y="61"/>
                    <a:pt x="52" y="61"/>
                  </a:cubicBezTo>
                  <a:cubicBezTo>
                    <a:pt x="49" y="60"/>
                    <a:pt x="46" y="65"/>
                    <a:pt x="43" y="63"/>
                  </a:cubicBezTo>
                  <a:cubicBezTo>
                    <a:pt x="40" y="62"/>
                    <a:pt x="41" y="57"/>
                    <a:pt x="39" y="55"/>
                  </a:cubicBezTo>
                  <a:cubicBezTo>
                    <a:pt x="39" y="54"/>
                    <a:pt x="37" y="56"/>
                    <a:pt x="36" y="56"/>
                  </a:cubicBezTo>
                  <a:lnTo>
                    <a:pt x="1" y="70"/>
                  </a:lnTo>
                  <a:lnTo>
                    <a:pt x="3" y="76"/>
                  </a:lnTo>
                  <a:lnTo>
                    <a:pt x="2" y="79"/>
                  </a:lnTo>
                  <a:cubicBezTo>
                    <a:pt x="2" y="80"/>
                    <a:pt x="1" y="81"/>
                    <a:pt x="0" y="82"/>
                  </a:cubicBezTo>
                  <a:cubicBezTo>
                    <a:pt x="0" y="83"/>
                    <a:pt x="1" y="84"/>
                    <a:pt x="2" y="84"/>
                  </a:cubicBezTo>
                  <a:cubicBezTo>
                    <a:pt x="4" y="85"/>
                    <a:pt x="7" y="84"/>
                    <a:pt x="9" y="84"/>
                  </a:cubicBezTo>
                  <a:cubicBezTo>
                    <a:pt x="11" y="85"/>
                    <a:pt x="13" y="85"/>
                    <a:pt x="15" y="86"/>
                  </a:cubicBezTo>
                  <a:cubicBezTo>
                    <a:pt x="16" y="87"/>
                    <a:pt x="17" y="88"/>
                    <a:pt x="18" y="90"/>
                  </a:cubicBezTo>
                  <a:cubicBezTo>
                    <a:pt x="19" y="91"/>
                    <a:pt x="19" y="93"/>
                    <a:pt x="21" y="94"/>
                  </a:cubicBezTo>
                  <a:cubicBezTo>
                    <a:pt x="23" y="95"/>
                    <a:pt x="27" y="94"/>
                    <a:pt x="29" y="96"/>
                  </a:cubicBezTo>
                  <a:cubicBezTo>
                    <a:pt x="32" y="98"/>
                    <a:pt x="33" y="102"/>
                    <a:pt x="33" y="105"/>
                  </a:cubicBezTo>
                  <a:cubicBezTo>
                    <a:pt x="34" y="108"/>
                    <a:pt x="33" y="111"/>
                    <a:pt x="33" y="115"/>
                  </a:cubicBezTo>
                  <a:cubicBezTo>
                    <a:pt x="33" y="117"/>
                    <a:pt x="35" y="119"/>
                    <a:pt x="35" y="121"/>
                  </a:cubicBezTo>
                  <a:cubicBezTo>
                    <a:pt x="34" y="123"/>
                    <a:pt x="31" y="125"/>
                    <a:pt x="30" y="127"/>
                  </a:cubicBezTo>
                  <a:cubicBezTo>
                    <a:pt x="29" y="128"/>
                    <a:pt x="27" y="128"/>
                    <a:pt x="28" y="129"/>
                  </a:cubicBezTo>
                  <a:cubicBezTo>
                    <a:pt x="28" y="131"/>
                    <a:pt x="30" y="132"/>
                    <a:pt x="31" y="134"/>
                  </a:cubicBezTo>
                  <a:cubicBezTo>
                    <a:pt x="31" y="135"/>
                    <a:pt x="30" y="137"/>
                    <a:pt x="30" y="138"/>
                  </a:cubicBezTo>
                  <a:cubicBezTo>
                    <a:pt x="31" y="139"/>
                    <a:pt x="34" y="140"/>
                    <a:pt x="34" y="141"/>
                  </a:cubicBezTo>
                  <a:cubicBezTo>
                    <a:pt x="34" y="143"/>
                    <a:pt x="32" y="145"/>
                    <a:pt x="31" y="146"/>
                  </a:cubicBezTo>
                  <a:cubicBezTo>
                    <a:pt x="30" y="148"/>
                    <a:pt x="30" y="150"/>
                    <a:pt x="29" y="151"/>
                  </a:cubicBezTo>
                  <a:cubicBezTo>
                    <a:pt x="28" y="152"/>
                    <a:pt x="27" y="153"/>
                    <a:pt x="27" y="154"/>
                  </a:cubicBezTo>
                  <a:cubicBezTo>
                    <a:pt x="26" y="157"/>
                    <a:pt x="28" y="161"/>
                    <a:pt x="27" y="163"/>
                  </a:cubicBezTo>
                  <a:cubicBezTo>
                    <a:pt x="23" y="169"/>
                    <a:pt x="17" y="174"/>
                    <a:pt x="13" y="179"/>
                  </a:cubicBezTo>
                  <a:cubicBezTo>
                    <a:pt x="13" y="182"/>
                    <a:pt x="13" y="184"/>
                    <a:pt x="14" y="187"/>
                  </a:cubicBezTo>
                  <a:cubicBezTo>
                    <a:pt x="14" y="188"/>
                    <a:pt x="16" y="190"/>
                    <a:pt x="16" y="191"/>
                  </a:cubicBezTo>
                  <a:cubicBezTo>
                    <a:pt x="16" y="193"/>
                    <a:pt x="15" y="195"/>
                    <a:pt x="16" y="197"/>
                  </a:cubicBezTo>
                  <a:cubicBezTo>
                    <a:pt x="16" y="200"/>
                    <a:pt x="17" y="202"/>
                    <a:pt x="18" y="205"/>
                  </a:cubicBezTo>
                  <a:cubicBezTo>
                    <a:pt x="19" y="207"/>
                    <a:pt x="20" y="210"/>
                    <a:pt x="20" y="212"/>
                  </a:cubicBezTo>
                  <a:cubicBezTo>
                    <a:pt x="20" y="217"/>
                    <a:pt x="20" y="222"/>
                    <a:pt x="19" y="227"/>
                  </a:cubicBezTo>
                  <a:cubicBezTo>
                    <a:pt x="19" y="229"/>
                    <a:pt x="19" y="230"/>
                    <a:pt x="19" y="231"/>
                  </a:cubicBezTo>
                  <a:cubicBezTo>
                    <a:pt x="19" y="232"/>
                    <a:pt x="20" y="233"/>
                    <a:pt x="21" y="235"/>
                  </a:cubicBezTo>
                  <a:cubicBezTo>
                    <a:pt x="20" y="237"/>
                    <a:pt x="21" y="239"/>
                    <a:pt x="21" y="241"/>
                  </a:cubicBezTo>
                  <a:cubicBezTo>
                    <a:pt x="21" y="243"/>
                    <a:pt x="21" y="244"/>
                    <a:pt x="21" y="246"/>
                  </a:cubicBezTo>
                  <a:lnTo>
                    <a:pt x="31" y="247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" name="Freeform 2517"/>
            <p:cNvSpPr>
              <a:spLocks noChangeAspect="1"/>
            </p:cNvSpPr>
            <p:nvPr/>
          </p:nvSpPr>
          <p:spPr bwMode="auto">
            <a:xfrm>
              <a:off x="13577752" y="6957972"/>
              <a:ext cx="215002" cy="592355"/>
            </a:xfrm>
            <a:custGeom>
              <a:avLst/>
              <a:gdLst>
                <a:gd name="T0" fmla="*/ 8 w 41"/>
                <a:gd name="T1" fmla="*/ 0 h 113"/>
                <a:gd name="T2" fmla="*/ 22 w 41"/>
                <a:gd name="T3" fmla="*/ 7 h 113"/>
                <a:gd name="T4" fmla="*/ 36 w 41"/>
                <a:gd name="T5" fmla="*/ 22 h 113"/>
                <a:gd name="T6" fmla="*/ 35 w 41"/>
                <a:gd name="T7" fmla="*/ 36 h 113"/>
                <a:gd name="T8" fmla="*/ 38 w 41"/>
                <a:gd name="T9" fmla="*/ 44 h 113"/>
                <a:gd name="T10" fmla="*/ 36 w 41"/>
                <a:gd name="T11" fmla="*/ 54 h 113"/>
                <a:gd name="T12" fmla="*/ 35 w 41"/>
                <a:gd name="T13" fmla="*/ 63 h 113"/>
                <a:gd name="T14" fmla="*/ 35 w 41"/>
                <a:gd name="T15" fmla="*/ 73 h 113"/>
                <a:gd name="T16" fmla="*/ 37 w 41"/>
                <a:gd name="T17" fmla="*/ 84 h 113"/>
                <a:gd name="T18" fmla="*/ 38 w 41"/>
                <a:gd name="T19" fmla="*/ 93 h 113"/>
                <a:gd name="T20" fmla="*/ 47 w 41"/>
                <a:gd name="T21" fmla="*/ 100 h 113"/>
                <a:gd name="T22" fmla="*/ 51 w 41"/>
                <a:gd name="T23" fmla="*/ 109 h 113"/>
                <a:gd name="T24" fmla="*/ 57 w 41"/>
                <a:gd name="T25" fmla="*/ 118 h 113"/>
                <a:gd name="T26" fmla="*/ 57 w 41"/>
                <a:gd name="T27" fmla="*/ 134 h 113"/>
                <a:gd name="T28" fmla="*/ 57 w 41"/>
                <a:gd name="T29" fmla="*/ 142 h 113"/>
                <a:gd name="T30" fmla="*/ 49 w 41"/>
                <a:gd name="T31" fmla="*/ 145 h 113"/>
                <a:gd name="T32" fmla="*/ 47 w 41"/>
                <a:gd name="T33" fmla="*/ 152 h 113"/>
                <a:gd name="T34" fmla="*/ 44 w 41"/>
                <a:gd name="T35" fmla="*/ 160 h 113"/>
                <a:gd name="T36" fmla="*/ 32 w 41"/>
                <a:gd name="T37" fmla="*/ 148 h 113"/>
                <a:gd name="T38" fmla="*/ 30 w 41"/>
                <a:gd name="T39" fmla="*/ 141 h 113"/>
                <a:gd name="T40" fmla="*/ 29 w 41"/>
                <a:gd name="T41" fmla="*/ 137 h 113"/>
                <a:gd name="T42" fmla="*/ 35 w 41"/>
                <a:gd name="T43" fmla="*/ 129 h 113"/>
                <a:gd name="T44" fmla="*/ 35 w 41"/>
                <a:gd name="T45" fmla="*/ 116 h 113"/>
                <a:gd name="T46" fmla="*/ 30 w 41"/>
                <a:gd name="T47" fmla="*/ 109 h 113"/>
                <a:gd name="T48" fmla="*/ 17 w 41"/>
                <a:gd name="T49" fmla="*/ 111 h 113"/>
                <a:gd name="T50" fmla="*/ 12 w 41"/>
                <a:gd name="T51" fmla="*/ 100 h 113"/>
                <a:gd name="T52" fmla="*/ 7 w 41"/>
                <a:gd name="T53" fmla="*/ 102 h 113"/>
                <a:gd name="T54" fmla="*/ 0 w 41"/>
                <a:gd name="T55" fmla="*/ 94 h 113"/>
                <a:gd name="T56" fmla="*/ 7 w 41"/>
                <a:gd name="T57" fmla="*/ 82 h 113"/>
                <a:gd name="T58" fmla="*/ 6 w 41"/>
                <a:gd name="T59" fmla="*/ 70 h 113"/>
                <a:gd name="T60" fmla="*/ 16 w 41"/>
                <a:gd name="T61" fmla="*/ 66 h 113"/>
                <a:gd name="T62" fmla="*/ 13 w 41"/>
                <a:gd name="T63" fmla="*/ 63 h 113"/>
                <a:gd name="T64" fmla="*/ 13 w 41"/>
                <a:gd name="T65" fmla="*/ 49 h 113"/>
                <a:gd name="T66" fmla="*/ 16 w 41"/>
                <a:gd name="T67" fmla="*/ 39 h 113"/>
                <a:gd name="T68" fmla="*/ 12 w 41"/>
                <a:gd name="T69" fmla="*/ 32 h 113"/>
                <a:gd name="T70" fmla="*/ 20 w 41"/>
                <a:gd name="T71" fmla="*/ 29 h 113"/>
                <a:gd name="T72" fmla="*/ 17 w 41"/>
                <a:gd name="T73" fmla="*/ 19 h 113"/>
                <a:gd name="T74" fmla="*/ 8 w 41"/>
                <a:gd name="T75" fmla="*/ 8 h 113"/>
                <a:gd name="T76" fmla="*/ 8 w 41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1"/>
                <a:gd name="T118" fmla="*/ 0 h 113"/>
                <a:gd name="T119" fmla="*/ 41 w 41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1" h="113">
                  <a:moveTo>
                    <a:pt x="6" y="0"/>
                  </a:moveTo>
                  <a:cubicBezTo>
                    <a:pt x="9" y="2"/>
                    <a:pt x="12" y="3"/>
                    <a:pt x="15" y="5"/>
                  </a:cubicBezTo>
                  <a:cubicBezTo>
                    <a:pt x="19" y="8"/>
                    <a:pt x="23" y="11"/>
                    <a:pt x="25" y="15"/>
                  </a:cubicBezTo>
                  <a:cubicBezTo>
                    <a:pt x="26" y="18"/>
                    <a:pt x="23" y="21"/>
                    <a:pt x="24" y="25"/>
                  </a:cubicBezTo>
                  <a:cubicBezTo>
                    <a:pt x="24" y="27"/>
                    <a:pt x="26" y="29"/>
                    <a:pt x="27" y="31"/>
                  </a:cubicBezTo>
                  <a:cubicBezTo>
                    <a:pt x="27" y="34"/>
                    <a:pt x="26" y="36"/>
                    <a:pt x="25" y="38"/>
                  </a:cubicBezTo>
                  <a:cubicBezTo>
                    <a:pt x="25" y="40"/>
                    <a:pt x="24" y="42"/>
                    <a:pt x="24" y="44"/>
                  </a:cubicBezTo>
                  <a:cubicBezTo>
                    <a:pt x="24" y="46"/>
                    <a:pt x="24" y="49"/>
                    <a:pt x="24" y="51"/>
                  </a:cubicBezTo>
                  <a:cubicBezTo>
                    <a:pt x="25" y="53"/>
                    <a:pt x="25" y="56"/>
                    <a:pt x="26" y="59"/>
                  </a:cubicBezTo>
                  <a:cubicBezTo>
                    <a:pt x="26" y="61"/>
                    <a:pt x="26" y="63"/>
                    <a:pt x="27" y="65"/>
                  </a:cubicBezTo>
                  <a:cubicBezTo>
                    <a:pt x="28" y="67"/>
                    <a:pt x="31" y="68"/>
                    <a:pt x="33" y="70"/>
                  </a:cubicBezTo>
                  <a:cubicBezTo>
                    <a:pt x="35" y="72"/>
                    <a:pt x="35" y="74"/>
                    <a:pt x="36" y="76"/>
                  </a:cubicBezTo>
                  <a:cubicBezTo>
                    <a:pt x="38" y="79"/>
                    <a:pt x="39" y="81"/>
                    <a:pt x="40" y="83"/>
                  </a:cubicBezTo>
                  <a:cubicBezTo>
                    <a:pt x="41" y="86"/>
                    <a:pt x="40" y="90"/>
                    <a:pt x="40" y="94"/>
                  </a:cubicBezTo>
                  <a:cubicBezTo>
                    <a:pt x="40" y="96"/>
                    <a:pt x="41" y="98"/>
                    <a:pt x="40" y="100"/>
                  </a:cubicBezTo>
                  <a:cubicBezTo>
                    <a:pt x="39" y="102"/>
                    <a:pt x="36" y="100"/>
                    <a:pt x="34" y="101"/>
                  </a:cubicBezTo>
                  <a:cubicBezTo>
                    <a:pt x="33" y="102"/>
                    <a:pt x="33" y="104"/>
                    <a:pt x="33" y="106"/>
                  </a:cubicBezTo>
                  <a:cubicBezTo>
                    <a:pt x="32" y="108"/>
                    <a:pt x="33" y="113"/>
                    <a:pt x="31" y="112"/>
                  </a:cubicBezTo>
                  <a:cubicBezTo>
                    <a:pt x="27" y="111"/>
                    <a:pt x="25" y="107"/>
                    <a:pt x="23" y="104"/>
                  </a:cubicBezTo>
                  <a:cubicBezTo>
                    <a:pt x="22" y="102"/>
                    <a:pt x="21" y="101"/>
                    <a:pt x="21" y="99"/>
                  </a:cubicBezTo>
                  <a:cubicBezTo>
                    <a:pt x="20" y="98"/>
                    <a:pt x="19" y="97"/>
                    <a:pt x="20" y="96"/>
                  </a:cubicBezTo>
                  <a:cubicBezTo>
                    <a:pt x="21" y="93"/>
                    <a:pt x="23" y="92"/>
                    <a:pt x="24" y="90"/>
                  </a:cubicBezTo>
                  <a:cubicBezTo>
                    <a:pt x="25" y="87"/>
                    <a:pt x="25" y="84"/>
                    <a:pt x="24" y="81"/>
                  </a:cubicBezTo>
                  <a:cubicBezTo>
                    <a:pt x="23" y="79"/>
                    <a:pt x="23" y="76"/>
                    <a:pt x="21" y="76"/>
                  </a:cubicBezTo>
                  <a:cubicBezTo>
                    <a:pt x="18" y="75"/>
                    <a:pt x="15" y="80"/>
                    <a:pt x="12" y="78"/>
                  </a:cubicBezTo>
                  <a:cubicBezTo>
                    <a:pt x="9" y="77"/>
                    <a:pt x="10" y="72"/>
                    <a:pt x="8" y="70"/>
                  </a:cubicBezTo>
                  <a:cubicBezTo>
                    <a:pt x="8" y="69"/>
                    <a:pt x="6" y="71"/>
                    <a:pt x="5" y="71"/>
                  </a:cubicBezTo>
                  <a:cubicBezTo>
                    <a:pt x="4" y="69"/>
                    <a:pt x="0" y="68"/>
                    <a:pt x="0" y="66"/>
                  </a:cubicBezTo>
                  <a:cubicBezTo>
                    <a:pt x="0" y="63"/>
                    <a:pt x="4" y="61"/>
                    <a:pt x="5" y="58"/>
                  </a:cubicBezTo>
                  <a:cubicBezTo>
                    <a:pt x="6" y="55"/>
                    <a:pt x="3" y="52"/>
                    <a:pt x="4" y="49"/>
                  </a:cubicBezTo>
                  <a:cubicBezTo>
                    <a:pt x="5" y="47"/>
                    <a:pt x="9" y="48"/>
                    <a:pt x="11" y="46"/>
                  </a:cubicBezTo>
                  <a:cubicBezTo>
                    <a:pt x="11" y="45"/>
                    <a:pt x="10" y="45"/>
                    <a:pt x="9" y="44"/>
                  </a:cubicBezTo>
                  <a:cubicBezTo>
                    <a:pt x="9" y="41"/>
                    <a:pt x="8" y="37"/>
                    <a:pt x="9" y="34"/>
                  </a:cubicBezTo>
                  <a:cubicBezTo>
                    <a:pt x="9" y="32"/>
                    <a:pt x="12" y="30"/>
                    <a:pt x="11" y="28"/>
                  </a:cubicBezTo>
                  <a:cubicBezTo>
                    <a:pt x="11" y="26"/>
                    <a:pt x="7" y="25"/>
                    <a:pt x="8" y="23"/>
                  </a:cubicBezTo>
                  <a:cubicBezTo>
                    <a:pt x="8" y="21"/>
                    <a:pt x="13" y="23"/>
                    <a:pt x="14" y="20"/>
                  </a:cubicBezTo>
                  <a:cubicBezTo>
                    <a:pt x="15" y="18"/>
                    <a:pt x="14" y="15"/>
                    <a:pt x="12" y="13"/>
                  </a:cubicBezTo>
                  <a:cubicBezTo>
                    <a:pt x="11" y="10"/>
                    <a:pt x="7" y="9"/>
                    <a:pt x="6" y="6"/>
                  </a:cubicBezTo>
                  <a:cubicBezTo>
                    <a:pt x="5" y="5"/>
                    <a:pt x="6" y="2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" name="Freeform 2518"/>
            <p:cNvSpPr>
              <a:spLocks noChangeAspect="1"/>
            </p:cNvSpPr>
            <p:nvPr/>
          </p:nvSpPr>
          <p:spPr bwMode="auto">
            <a:xfrm>
              <a:off x="12871314" y="6874605"/>
              <a:ext cx="785418" cy="772254"/>
            </a:xfrm>
            <a:custGeom>
              <a:avLst/>
              <a:gdLst>
                <a:gd name="T0" fmla="*/ 193 w 149"/>
                <a:gd name="T1" fmla="*/ 23 h 147"/>
                <a:gd name="T2" fmla="*/ 169 w 149"/>
                <a:gd name="T3" fmla="*/ 12 h 147"/>
                <a:gd name="T4" fmla="*/ 127 w 149"/>
                <a:gd name="T5" fmla="*/ 5 h 147"/>
                <a:gd name="T6" fmla="*/ 124 w 149"/>
                <a:gd name="T7" fmla="*/ 35 h 147"/>
                <a:gd name="T8" fmla="*/ 119 w 149"/>
                <a:gd name="T9" fmla="*/ 63 h 147"/>
                <a:gd name="T10" fmla="*/ 131 w 149"/>
                <a:gd name="T11" fmla="*/ 87 h 147"/>
                <a:gd name="T12" fmla="*/ 143 w 149"/>
                <a:gd name="T13" fmla="*/ 86 h 147"/>
                <a:gd name="T14" fmla="*/ 129 w 149"/>
                <a:gd name="T15" fmla="*/ 111 h 147"/>
                <a:gd name="T16" fmla="*/ 107 w 149"/>
                <a:gd name="T17" fmla="*/ 86 h 147"/>
                <a:gd name="T18" fmla="*/ 91 w 149"/>
                <a:gd name="T19" fmla="*/ 71 h 147"/>
                <a:gd name="T20" fmla="*/ 66 w 149"/>
                <a:gd name="T21" fmla="*/ 74 h 147"/>
                <a:gd name="T22" fmla="*/ 58 w 149"/>
                <a:gd name="T23" fmla="*/ 65 h 147"/>
                <a:gd name="T24" fmla="*/ 35 w 149"/>
                <a:gd name="T25" fmla="*/ 61 h 147"/>
                <a:gd name="T26" fmla="*/ 35 w 149"/>
                <a:gd name="T27" fmla="*/ 80 h 147"/>
                <a:gd name="T28" fmla="*/ 31 w 149"/>
                <a:gd name="T29" fmla="*/ 95 h 147"/>
                <a:gd name="T30" fmla="*/ 0 w 149"/>
                <a:gd name="T31" fmla="*/ 101 h 147"/>
                <a:gd name="T32" fmla="*/ 13 w 149"/>
                <a:gd name="T33" fmla="*/ 187 h 147"/>
                <a:gd name="T34" fmla="*/ 28 w 149"/>
                <a:gd name="T35" fmla="*/ 201 h 147"/>
                <a:gd name="T36" fmla="*/ 50 w 149"/>
                <a:gd name="T37" fmla="*/ 198 h 147"/>
                <a:gd name="T38" fmla="*/ 64 w 149"/>
                <a:gd name="T39" fmla="*/ 205 h 147"/>
                <a:gd name="T40" fmla="*/ 79 w 149"/>
                <a:gd name="T41" fmla="*/ 210 h 147"/>
                <a:gd name="T42" fmla="*/ 96 w 149"/>
                <a:gd name="T43" fmla="*/ 201 h 147"/>
                <a:gd name="T44" fmla="*/ 109 w 149"/>
                <a:gd name="T45" fmla="*/ 184 h 147"/>
                <a:gd name="T46" fmla="*/ 126 w 149"/>
                <a:gd name="T47" fmla="*/ 166 h 147"/>
                <a:gd name="T48" fmla="*/ 151 w 149"/>
                <a:gd name="T49" fmla="*/ 158 h 147"/>
                <a:gd name="T50" fmla="*/ 150 w 149"/>
                <a:gd name="T51" fmla="*/ 145 h 147"/>
                <a:gd name="T52" fmla="*/ 193 w 149"/>
                <a:gd name="T53" fmla="*/ 117 h 147"/>
                <a:gd name="T54" fmla="*/ 199 w 149"/>
                <a:gd name="T55" fmla="*/ 93 h 147"/>
                <a:gd name="T56" fmla="*/ 207 w 149"/>
                <a:gd name="T57" fmla="*/ 86 h 147"/>
                <a:gd name="T58" fmla="*/ 209 w 149"/>
                <a:gd name="T59" fmla="*/ 63 h 147"/>
                <a:gd name="T60" fmla="*/ 214 w 149"/>
                <a:gd name="T61" fmla="*/ 51 h 147"/>
                <a:gd name="T62" fmla="*/ 202 w 149"/>
                <a:gd name="T63" fmla="*/ 31 h 1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9"/>
                <a:gd name="T97" fmla="*/ 0 h 147"/>
                <a:gd name="T98" fmla="*/ 149 w 149"/>
                <a:gd name="T99" fmla="*/ 147 h 1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9" h="147">
                  <a:moveTo>
                    <a:pt x="140" y="16"/>
                  </a:moveTo>
                  <a:lnTo>
                    <a:pt x="134" y="16"/>
                  </a:lnTo>
                  <a:lnTo>
                    <a:pt x="126" y="13"/>
                  </a:lnTo>
                  <a:lnTo>
                    <a:pt x="117" y="8"/>
                  </a:lnTo>
                  <a:lnTo>
                    <a:pt x="111" y="2"/>
                  </a:lnTo>
                  <a:cubicBezTo>
                    <a:pt x="103" y="3"/>
                    <a:pt x="95" y="0"/>
                    <a:pt x="88" y="3"/>
                  </a:cubicBezTo>
                  <a:cubicBezTo>
                    <a:pt x="84" y="6"/>
                    <a:pt x="85" y="13"/>
                    <a:pt x="84" y="17"/>
                  </a:cubicBezTo>
                  <a:cubicBezTo>
                    <a:pt x="84" y="20"/>
                    <a:pt x="86" y="21"/>
                    <a:pt x="86" y="24"/>
                  </a:cubicBezTo>
                  <a:cubicBezTo>
                    <a:pt x="86" y="28"/>
                    <a:pt x="85" y="33"/>
                    <a:pt x="84" y="38"/>
                  </a:cubicBezTo>
                  <a:cubicBezTo>
                    <a:pt x="84" y="40"/>
                    <a:pt x="82" y="42"/>
                    <a:pt x="82" y="44"/>
                  </a:cubicBezTo>
                  <a:cubicBezTo>
                    <a:pt x="82" y="48"/>
                    <a:pt x="82" y="51"/>
                    <a:pt x="83" y="54"/>
                  </a:cubicBezTo>
                  <a:cubicBezTo>
                    <a:pt x="85" y="57"/>
                    <a:pt x="88" y="60"/>
                    <a:pt x="91" y="61"/>
                  </a:cubicBezTo>
                  <a:cubicBezTo>
                    <a:pt x="92" y="62"/>
                    <a:pt x="93" y="62"/>
                    <a:pt x="95" y="62"/>
                  </a:cubicBezTo>
                  <a:cubicBezTo>
                    <a:pt x="96" y="62"/>
                    <a:pt x="100" y="59"/>
                    <a:pt x="99" y="60"/>
                  </a:cubicBezTo>
                  <a:cubicBezTo>
                    <a:pt x="98" y="65"/>
                    <a:pt x="98" y="72"/>
                    <a:pt x="97" y="77"/>
                  </a:cubicBezTo>
                  <a:cubicBezTo>
                    <a:pt x="96" y="80"/>
                    <a:pt x="91" y="79"/>
                    <a:pt x="89" y="78"/>
                  </a:cubicBezTo>
                  <a:cubicBezTo>
                    <a:pt x="85" y="76"/>
                    <a:pt x="84" y="71"/>
                    <a:pt x="81" y="67"/>
                  </a:cubicBezTo>
                  <a:cubicBezTo>
                    <a:pt x="78" y="65"/>
                    <a:pt x="76" y="62"/>
                    <a:pt x="74" y="60"/>
                  </a:cubicBezTo>
                  <a:cubicBezTo>
                    <a:pt x="72" y="58"/>
                    <a:pt x="70" y="57"/>
                    <a:pt x="68" y="55"/>
                  </a:cubicBezTo>
                  <a:cubicBezTo>
                    <a:pt x="66" y="53"/>
                    <a:pt x="66" y="49"/>
                    <a:pt x="63" y="49"/>
                  </a:cubicBezTo>
                  <a:cubicBezTo>
                    <a:pt x="60" y="49"/>
                    <a:pt x="60" y="54"/>
                    <a:pt x="58" y="55"/>
                  </a:cubicBezTo>
                  <a:cubicBezTo>
                    <a:pt x="54" y="55"/>
                    <a:pt x="50" y="54"/>
                    <a:pt x="46" y="52"/>
                  </a:cubicBezTo>
                  <a:cubicBezTo>
                    <a:pt x="44" y="52"/>
                    <a:pt x="43" y="50"/>
                    <a:pt x="41" y="48"/>
                  </a:cubicBezTo>
                  <a:cubicBezTo>
                    <a:pt x="41" y="47"/>
                    <a:pt x="41" y="45"/>
                    <a:pt x="40" y="45"/>
                  </a:cubicBezTo>
                  <a:cubicBezTo>
                    <a:pt x="37" y="45"/>
                    <a:pt x="34" y="48"/>
                    <a:pt x="31" y="48"/>
                  </a:cubicBezTo>
                  <a:cubicBezTo>
                    <a:pt x="28" y="47"/>
                    <a:pt x="27" y="45"/>
                    <a:pt x="24" y="43"/>
                  </a:cubicBezTo>
                  <a:cubicBezTo>
                    <a:pt x="25" y="45"/>
                    <a:pt x="26" y="47"/>
                    <a:pt x="26" y="49"/>
                  </a:cubicBezTo>
                  <a:cubicBezTo>
                    <a:pt x="26" y="51"/>
                    <a:pt x="25" y="54"/>
                    <a:pt x="24" y="56"/>
                  </a:cubicBezTo>
                  <a:cubicBezTo>
                    <a:pt x="24" y="58"/>
                    <a:pt x="24" y="60"/>
                    <a:pt x="24" y="62"/>
                  </a:cubicBezTo>
                  <a:cubicBezTo>
                    <a:pt x="24" y="64"/>
                    <a:pt x="22" y="65"/>
                    <a:pt x="22" y="66"/>
                  </a:cubicBezTo>
                  <a:cubicBezTo>
                    <a:pt x="23" y="68"/>
                    <a:pt x="28" y="70"/>
                    <a:pt x="26" y="70"/>
                  </a:cubicBezTo>
                  <a:lnTo>
                    <a:pt x="0" y="70"/>
                  </a:lnTo>
                  <a:lnTo>
                    <a:pt x="0" y="119"/>
                  </a:lnTo>
                  <a:cubicBezTo>
                    <a:pt x="3" y="123"/>
                    <a:pt x="6" y="126"/>
                    <a:pt x="9" y="130"/>
                  </a:cubicBezTo>
                  <a:cubicBezTo>
                    <a:pt x="10" y="132"/>
                    <a:pt x="11" y="135"/>
                    <a:pt x="13" y="136"/>
                  </a:cubicBezTo>
                  <a:cubicBezTo>
                    <a:pt x="15" y="138"/>
                    <a:pt x="17" y="139"/>
                    <a:pt x="19" y="140"/>
                  </a:cubicBezTo>
                  <a:cubicBezTo>
                    <a:pt x="23" y="139"/>
                    <a:pt x="26" y="138"/>
                    <a:pt x="30" y="137"/>
                  </a:cubicBezTo>
                  <a:cubicBezTo>
                    <a:pt x="32" y="137"/>
                    <a:pt x="34" y="137"/>
                    <a:pt x="35" y="138"/>
                  </a:cubicBezTo>
                  <a:cubicBezTo>
                    <a:pt x="37" y="139"/>
                    <a:pt x="38" y="142"/>
                    <a:pt x="40" y="144"/>
                  </a:cubicBezTo>
                  <a:cubicBezTo>
                    <a:pt x="41" y="143"/>
                    <a:pt x="42" y="143"/>
                    <a:pt x="44" y="143"/>
                  </a:cubicBezTo>
                  <a:cubicBezTo>
                    <a:pt x="47" y="143"/>
                    <a:pt x="49" y="144"/>
                    <a:pt x="51" y="144"/>
                  </a:cubicBezTo>
                  <a:cubicBezTo>
                    <a:pt x="53" y="145"/>
                    <a:pt x="54" y="146"/>
                    <a:pt x="55" y="146"/>
                  </a:cubicBezTo>
                  <a:cubicBezTo>
                    <a:pt x="58" y="147"/>
                    <a:pt x="60" y="146"/>
                    <a:pt x="62" y="145"/>
                  </a:cubicBezTo>
                  <a:cubicBezTo>
                    <a:pt x="64" y="144"/>
                    <a:pt x="65" y="142"/>
                    <a:pt x="67" y="140"/>
                  </a:cubicBezTo>
                  <a:cubicBezTo>
                    <a:pt x="68" y="138"/>
                    <a:pt x="69" y="136"/>
                    <a:pt x="70" y="134"/>
                  </a:cubicBezTo>
                  <a:cubicBezTo>
                    <a:pt x="72" y="132"/>
                    <a:pt x="74" y="130"/>
                    <a:pt x="76" y="129"/>
                  </a:cubicBezTo>
                  <a:cubicBezTo>
                    <a:pt x="79" y="126"/>
                    <a:pt x="83" y="126"/>
                    <a:pt x="86" y="123"/>
                  </a:cubicBezTo>
                  <a:cubicBezTo>
                    <a:pt x="88" y="121"/>
                    <a:pt x="85" y="117"/>
                    <a:pt x="87" y="116"/>
                  </a:cubicBezTo>
                  <a:cubicBezTo>
                    <a:pt x="89" y="113"/>
                    <a:pt x="94" y="111"/>
                    <a:pt x="98" y="110"/>
                  </a:cubicBezTo>
                  <a:cubicBezTo>
                    <a:pt x="100" y="109"/>
                    <a:pt x="102" y="110"/>
                    <a:pt x="105" y="110"/>
                  </a:cubicBezTo>
                  <a:lnTo>
                    <a:pt x="106" y="107"/>
                  </a:lnTo>
                  <a:lnTo>
                    <a:pt x="104" y="101"/>
                  </a:lnTo>
                  <a:lnTo>
                    <a:pt x="139" y="87"/>
                  </a:lnTo>
                  <a:cubicBezTo>
                    <a:pt x="138" y="85"/>
                    <a:pt x="134" y="84"/>
                    <a:pt x="134" y="82"/>
                  </a:cubicBezTo>
                  <a:cubicBezTo>
                    <a:pt x="134" y="79"/>
                    <a:pt x="138" y="77"/>
                    <a:pt x="139" y="74"/>
                  </a:cubicBezTo>
                  <a:cubicBezTo>
                    <a:pt x="140" y="71"/>
                    <a:pt x="137" y="68"/>
                    <a:pt x="138" y="65"/>
                  </a:cubicBezTo>
                  <a:cubicBezTo>
                    <a:pt x="139" y="63"/>
                    <a:pt x="143" y="64"/>
                    <a:pt x="145" y="62"/>
                  </a:cubicBezTo>
                  <a:cubicBezTo>
                    <a:pt x="145" y="61"/>
                    <a:pt x="144" y="61"/>
                    <a:pt x="143" y="60"/>
                  </a:cubicBezTo>
                  <a:cubicBezTo>
                    <a:pt x="143" y="57"/>
                    <a:pt x="142" y="53"/>
                    <a:pt x="143" y="50"/>
                  </a:cubicBezTo>
                  <a:cubicBezTo>
                    <a:pt x="143" y="48"/>
                    <a:pt x="146" y="46"/>
                    <a:pt x="145" y="44"/>
                  </a:cubicBezTo>
                  <a:cubicBezTo>
                    <a:pt x="145" y="42"/>
                    <a:pt x="141" y="41"/>
                    <a:pt x="142" y="39"/>
                  </a:cubicBezTo>
                  <a:cubicBezTo>
                    <a:pt x="142" y="37"/>
                    <a:pt x="147" y="39"/>
                    <a:pt x="148" y="36"/>
                  </a:cubicBezTo>
                  <a:cubicBezTo>
                    <a:pt x="149" y="34"/>
                    <a:pt x="148" y="31"/>
                    <a:pt x="146" y="29"/>
                  </a:cubicBezTo>
                  <a:cubicBezTo>
                    <a:pt x="145" y="26"/>
                    <a:pt x="141" y="25"/>
                    <a:pt x="140" y="22"/>
                  </a:cubicBezTo>
                  <a:cubicBezTo>
                    <a:pt x="139" y="21"/>
                    <a:pt x="140" y="18"/>
                    <a:pt x="140" y="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" name="Freeform 2519"/>
            <p:cNvSpPr>
              <a:spLocks noChangeAspect="1"/>
            </p:cNvSpPr>
            <p:nvPr/>
          </p:nvSpPr>
          <p:spPr bwMode="auto">
            <a:xfrm>
              <a:off x="12191203" y="6690316"/>
              <a:ext cx="829297" cy="947767"/>
            </a:xfrm>
            <a:custGeom>
              <a:avLst/>
              <a:gdLst>
                <a:gd name="T0" fmla="*/ 13 w 157"/>
                <a:gd name="T1" fmla="*/ 7 h 180"/>
                <a:gd name="T2" fmla="*/ 14 w 157"/>
                <a:gd name="T3" fmla="*/ 19 h 180"/>
                <a:gd name="T4" fmla="*/ 30 w 157"/>
                <a:gd name="T5" fmla="*/ 58 h 180"/>
                <a:gd name="T6" fmla="*/ 26 w 157"/>
                <a:gd name="T7" fmla="*/ 77 h 180"/>
                <a:gd name="T8" fmla="*/ 40 w 157"/>
                <a:gd name="T9" fmla="*/ 113 h 180"/>
                <a:gd name="T10" fmla="*/ 28 w 157"/>
                <a:gd name="T11" fmla="*/ 144 h 180"/>
                <a:gd name="T12" fmla="*/ 12 w 157"/>
                <a:gd name="T13" fmla="*/ 173 h 180"/>
                <a:gd name="T14" fmla="*/ 1 w 157"/>
                <a:gd name="T15" fmla="*/ 216 h 180"/>
                <a:gd name="T16" fmla="*/ 10 w 157"/>
                <a:gd name="T17" fmla="*/ 242 h 180"/>
                <a:gd name="T18" fmla="*/ 31 w 157"/>
                <a:gd name="T19" fmla="*/ 239 h 180"/>
                <a:gd name="T20" fmla="*/ 120 w 157"/>
                <a:gd name="T21" fmla="*/ 245 h 180"/>
                <a:gd name="T22" fmla="*/ 141 w 157"/>
                <a:gd name="T23" fmla="*/ 257 h 180"/>
                <a:gd name="T24" fmla="*/ 169 w 157"/>
                <a:gd name="T25" fmla="*/ 257 h 180"/>
                <a:gd name="T26" fmla="*/ 214 w 157"/>
                <a:gd name="T27" fmla="*/ 252 h 180"/>
                <a:gd name="T28" fmla="*/ 200 w 157"/>
                <a:gd name="T29" fmla="*/ 238 h 180"/>
                <a:gd name="T30" fmla="*/ 187 w 157"/>
                <a:gd name="T31" fmla="*/ 151 h 180"/>
                <a:gd name="T32" fmla="*/ 219 w 157"/>
                <a:gd name="T33" fmla="*/ 145 h 180"/>
                <a:gd name="T34" fmla="*/ 222 w 157"/>
                <a:gd name="T35" fmla="*/ 131 h 180"/>
                <a:gd name="T36" fmla="*/ 222 w 157"/>
                <a:gd name="T37" fmla="*/ 113 h 180"/>
                <a:gd name="T38" fmla="*/ 206 w 157"/>
                <a:gd name="T39" fmla="*/ 113 h 180"/>
                <a:gd name="T40" fmla="*/ 191 w 157"/>
                <a:gd name="T41" fmla="*/ 110 h 180"/>
                <a:gd name="T42" fmla="*/ 193 w 157"/>
                <a:gd name="T43" fmla="*/ 88 h 180"/>
                <a:gd name="T44" fmla="*/ 185 w 157"/>
                <a:gd name="T45" fmla="*/ 53 h 180"/>
                <a:gd name="T46" fmla="*/ 184 w 157"/>
                <a:gd name="T47" fmla="*/ 37 h 180"/>
                <a:gd name="T48" fmla="*/ 164 w 157"/>
                <a:gd name="T49" fmla="*/ 30 h 180"/>
                <a:gd name="T50" fmla="*/ 156 w 157"/>
                <a:gd name="T51" fmla="*/ 26 h 180"/>
                <a:gd name="T52" fmla="*/ 143 w 157"/>
                <a:gd name="T53" fmla="*/ 37 h 180"/>
                <a:gd name="T54" fmla="*/ 141 w 157"/>
                <a:gd name="T55" fmla="*/ 48 h 180"/>
                <a:gd name="T56" fmla="*/ 123 w 157"/>
                <a:gd name="T57" fmla="*/ 48 h 180"/>
                <a:gd name="T58" fmla="*/ 95 w 157"/>
                <a:gd name="T59" fmla="*/ 31 h 180"/>
                <a:gd name="T60" fmla="*/ 91 w 157"/>
                <a:gd name="T61" fmla="*/ 8 h 180"/>
                <a:gd name="T62" fmla="*/ 29 w 157"/>
                <a:gd name="T63" fmla="*/ 1 h 180"/>
                <a:gd name="T64" fmla="*/ 14 w 157"/>
                <a:gd name="T65" fmla="*/ 5 h 1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180"/>
                <a:gd name="T101" fmla="*/ 157 w 157"/>
                <a:gd name="T102" fmla="*/ 180 h 1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180">
                  <a:moveTo>
                    <a:pt x="6" y="0"/>
                  </a:moveTo>
                  <a:cubicBezTo>
                    <a:pt x="6" y="1"/>
                    <a:pt x="9" y="3"/>
                    <a:pt x="9" y="5"/>
                  </a:cubicBezTo>
                  <a:cubicBezTo>
                    <a:pt x="9" y="6"/>
                    <a:pt x="6" y="5"/>
                    <a:pt x="7" y="6"/>
                  </a:cubicBezTo>
                  <a:cubicBezTo>
                    <a:pt x="7" y="9"/>
                    <a:pt x="9" y="11"/>
                    <a:pt x="10" y="13"/>
                  </a:cubicBezTo>
                  <a:cubicBezTo>
                    <a:pt x="12" y="16"/>
                    <a:pt x="14" y="18"/>
                    <a:pt x="15" y="21"/>
                  </a:cubicBezTo>
                  <a:cubicBezTo>
                    <a:pt x="17" y="27"/>
                    <a:pt x="21" y="33"/>
                    <a:pt x="21" y="40"/>
                  </a:cubicBezTo>
                  <a:cubicBezTo>
                    <a:pt x="21" y="42"/>
                    <a:pt x="17" y="43"/>
                    <a:pt x="16" y="46"/>
                  </a:cubicBezTo>
                  <a:cubicBezTo>
                    <a:pt x="16" y="48"/>
                    <a:pt x="17" y="51"/>
                    <a:pt x="18" y="53"/>
                  </a:cubicBezTo>
                  <a:cubicBezTo>
                    <a:pt x="19" y="57"/>
                    <a:pt x="21" y="61"/>
                    <a:pt x="22" y="65"/>
                  </a:cubicBezTo>
                  <a:cubicBezTo>
                    <a:pt x="24" y="69"/>
                    <a:pt x="27" y="73"/>
                    <a:pt x="27" y="78"/>
                  </a:cubicBezTo>
                  <a:cubicBezTo>
                    <a:pt x="27" y="83"/>
                    <a:pt x="26" y="89"/>
                    <a:pt x="24" y="93"/>
                  </a:cubicBezTo>
                  <a:cubicBezTo>
                    <a:pt x="23" y="96"/>
                    <a:pt x="21" y="98"/>
                    <a:pt x="19" y="100"/>
                  </a:cubicBezTo>
                  <a:cubicBezTo>
                    <a:pt x="17" y="103"/>
                    <a:pt x="13" y="106"/>
                    <a:pt x="11" y="110"/>
                  </a:cubicBezTo>
                  <a:cubicBezTo>
                    <a:pt x="9" y="113"/>
                    <a:pt x="9" y="116"/>
                    <a:pt x="8" y="120"/>
                  </a:cubicBezTo>
                  <a:cubicBezTo>
                    <a:pt x="7" y="125"/>
                    <a:pt x="6" y="131"/>
                    <a:pt x="5" y="137"/>
                  </a:cubicBezTo>
                  <a:cubicBezTo>
                    <a:pt x="4" y="142"/>
                    <a:pt x="2" y="146"/>
                    <a:pt x="1" y="150"/>
                  </a:cubicBezTo>
                  <a:cubicBezTo>
                    <a:pt x="0" y="156"/>
                    <a:pt x="0" y="162"/>
                    <a:pt x="0" y="168"/>
                  </a:cubicBezTo>
                  <a:cubicBezTo>
                    <a:pt x="2" y="168"/>
                    <a:pt x="4" y="168"/>
                    <a:pt x="7" y="168"/>
                  </a:cubicBezTo>
                  <a:cubicBezTo>
                    <a:pt x="10" y="167"/>
                    <a:pt x="12" y="164"/>
                    <a:pt x="15" y="164"/>
                  </a:cubicBezTo>
                  <a:cubicBezTo>
                    <a:pt x="17" y="164"/>
                    <a:pt x="20" y="165"/>
                    <a:pt x="22" y="166"/>
                  </a:cubicBezTo>
                  <a:cubicBezTo>
                    <a:pt x="24" y="167"/>
                    <a:pt x="26" y="170"/>
                    <a:pt x="28" y="170"/>
                  </a:cubicBezTo>
                  <a:cubicBezTo>
                    <a:pt x="46" y="171"/>
                    <a:pt x="65" y="168"/>
                    <a:pt x="83" y="170"/>
                  </a:cubicBezTo>
                  <a:cubicBezTo>
                    <a:pt x="86" y="170"/>
                    <a:pt x="87" y="174"/>
                    <a:pt x="89" y="176"/>
                  </a:cubicBezTo>
                  <a:cubicBezTo>
                    <a:pt x="92" y="177"/>
                    <a:pt x="94" y="178"/>
                    <a:pt x="97" y="178"/>
                  </a:cubicBezTo>
                  <a:cubicBezTo>
                    <a:pt x="101" y="179"/>
                    <a:pt x="105" y="180"/>
                    <a:pt x="109" y="180"/>
                  </a:cubicBezTo>
                  <a:cubicBezTo>
                    <a:pt x="111" y="180"/>
                    <a:pt x="114" y="178"/>
                    <a:pt x="116" y="178"/>
                  </a:cubicBezTo>
                  <a:cubicBezTo>
                    <a:pt x="119" y="178"/>
                    <a:pt x="122" y="180"/>
                    <a:pt x="124" y="180"/>
                  </a:cubicBezTo>
                  <a:cubicBezTo>
                    <a:pt x="132" y="179"/>
                    <a:pt x="140" y="176"/>
                    <a:pt x="148" y="175"/>
                  </a:cubicBezTo>
                  <a:cubicBezTo>
                    <a:pt x="146" y="174"/>
                    <a:pt x="144" y="173"/>
                    <a:pt x="142" y="171"/>
                  </a:cubicBezTo>
                  <a:cubicBezTo>
                    <a:pt x="140" y="170"/>
                    <a:pt x="139" y="167"/>
                    <a:pt x="138" y="165"/>
                  </a:cubicBezTo>
                  <a:cubicBezTo>
                    <a:pt x="135" y="161"/>
                    <a:pt x="132" y="158"/>
                    <a:pt x="129" y="154"/>
                  </a:cubicBezTo>
                  <a:lnTo>
                    <a:pt x="129" y="105"/>
                  </a:lnTo>
                  <a:lnTo>
                    <a:pt x="155" y="105"/>
                  </a:lnTo>
                  <a:cubicBezTo>
                    <a:pt x="157" y="105"/>
                    <a:pt x="152" y="103"/>
                    <a:pt x="151" y="101"/>
                  </a:cubicBezTo>
                  <a:cubicBezTo>
                    <a:pt x="151" y="100"/>
                    <a:pt x="153" y="99"/>
                    <a:pt x="153" y="97"/>
                  </a:cubicBezTo>
                  <a:cubicBezTo>
                    <a:pt x="153" y="95"/>
                    <a:pt x="153" y="93"/>
                    <a:pt x="153" y="91"/>
                  </a:cubicBezTo>
                  <a:cubicBezTo>
                    <a:pt x="154" y="89"/>
                    <a:pt x="155" y="86"/>
                    <a:pt x="155" y="84"/>
                  </a:cubicBezTo>
                  <a:cubicBezTo>
                    <a:pt x="155" y="82"/>
                    <a:pt x="154" y="80"/>
                    <a:pt x="153" y="78"/>
                  </a:cubicBezTo>
                  <a:cubicBezTo>
                    <a:pt x="153" y="77"/>
                    <a:pt x="153" y="76"/>
                    <a:pt x="152" y="76"/>
                  </a:cubicBezTo>
                  <a:cubicBezTo>
                    <a:pt x="149" y="76"/>
                    <a:pt x="145" y="77"/>
                    <a:pt x="142" y="78"/>
                  </a:cubicBezTo>
                  <a:cubicBezTo>
                    <a:pt x="139" y="79"/>
                    <a:pt x="135" y="81"/>
                    <a:pt x="132" y="81"/>
                  </a:cubicBezTo>
                  <a:cubicBezTo>
                    <a:pt x="130" y="81"/>
                    <a:pt x="131" y="79"/>
                    <a:pt x="132" y="77"/>
                  </a:cubicBezTo>
                  <a:cubicBezTo>
                    <a:pt x="132" y="76"/>
                    <a:pt x="133" y="74"/>
                    <a:pt x="133" y="72"/>
                  </a:cubicBezTo>
                  <a:cubicBezTo>
                    <a:pt x="133" y="68"/>
                    <a:pt x="134" y="64"/>
                    <a:pt x="133" y="61"/>
                  </a:cubicBezTo>
                  <a:cubicBezTo>
                    <a:pt x="132" y="58"/>
                    <a:pt x="127" y="58"/>
                    <a:pt x="127" y="55"/>
                  </a:cubicBezTo>
                  <a:cubicBezTo>
                    <a:pt x="126" y="50"/>
                    <a:pt x="128" y="43"/>
                    <a:pt x="128" y="37"/>
                  </a:cubicBezTo>
                  <a:cubicBezTo>
                    <a:pt x="128" y="35"/>
                    <a:pt x="127" y="33"/>
                    <a:pt x="126" y="30"/>
                  </a:cubicBezTo>
                  <a:cubicBezTo>
                    <a:pt x="126" y="29"/>
                    <a:pt x="128" y="28"/>
                    <a:pt x="127" y="26"/>
                  </a:cubicBezTo>
                  <a:cubicBezTo>
                    <a:pt x="127" y="24"/>
                    <a:pt x="127" y="21"/>
                    <a:pt x="125" y="20"/>
                  </a:cubicBezTo>
                  <a:cubicBezTo>
                    <a:pt x="121" y="18"/>
                    <a:pt x="117" y="21"/>
                    <a:pt x="113" y="21"/>
                  </a:cubicBezTo>
                  <a:cubicBezTo>
                    <a:pt x="112" y="20"/>
                    <a:pt x="112" y="18"/>
                    <a:pt x="111" y="18"/>
                  </a:cubicBezTo>
                  <a:cubicBezTo>
                    <a:pt x="110" y="17"/>
                    <a:pt x="109" y="18"/>
                    <a:pt x="108" y="18"/>
                  </a:cubicBezTo>
                  <a:cubicBezTo>
                    <a:pt x="105" y="18"/>
                    <a:pt x="102" y="18"/>
                    <a:pt x="100" y="20"/>
                  </a:cubicBezTo>
                  <a:cubicBezTo>
                    <a:pt x="98" y="21"/>
                    <a:pt x="100" y="24"/>
                    <a:pt x="99" y="26"/>
                  </a:cubicBezTo>
                  <a:cubicBezTo>
                    <a:pt x="99" y="27"/>
                    <a:pt x="98" y="28"/>
                    <a:pt x="98" y="29"/>
                  </a:cubicBezTo>
                  <a:cubicBezTo>
                    <a:pt x="97" y="30"/>
                    <a:pt x="98" y="32"/>
                    <a:pt x="97" y="33"/>
                  </a:cubicBezTo>
                  <a:cubicBezTo>
                    <a:pt x="95" y="34"/>
                    <a:pt x="93" y="33"/>
                    <a:pt x="92" y="33"/>
                  </a:cubicBezTo>
                  <a:cubicBezTo>
                    <a:pt x="89" y="33"/>
                    <a:pt x="87" y="33"/>
                    <a:pt x="85" y="33"/>
                  </a:cubicBezTo>
                  <a:cubicBezTo>
                    <a:pt x="80" y="33"/>
                    <a:pt x="76" y="35"/>
                    <a:pt x="72" y="33"/>
                  </a:cubicBezTo>
                  <a:cubicBezTo>
                    <a:pt x="68" y="31"/>
                    <a:pt x="67" y="26"/>
                    <a:pt x="66" y="22"/>
                  </a:cubicBezTo>
                  <a:cubicBezTo>
                    <a:pt x="65" y="19"/>
                    <a:pt x="64" y="16"/>
                    <a:pt x="64" y="14"/>
                  </a:cubicBezTo>
                  <a:cubicBezTo>
                    <a:pt x="64" y="11"/>
                    <a:pt x="64" y="9"/>
                    <a:pt x="63" y="6"/>
                  </a:cubicBezTo>
                  <a:cubicBezTo>
                    <a:pt x="63" y="4"/>
                    <a:pt x="64" y="1"/>
                    <a:pt x="62" y="1"/>
                  </a:cubicBezTo>
                  <a:lnTo>
                    <a:pt x="20" y="1"/>
                  </a:lnTo>
                  <a:cubicBezTo>
                    <a:pt x="18" y="1"/>
                    <a:pt x="16" y="1"/>
                    <a:pt x="14" y="1"/>
                  </a:cubicBezTo>
                  <a:cubicBezTo>
                    <a:pt x="12" y="1"/>
                    <a:pt x="11" y="3"/>
                    <a:pt x="10" y="3"/>
                  </a:cubicBezTo>
                  <a:cubicBezTo>
                    <a:pt x="8" y="3"/>
                    <a:pt x="7" y="1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" name="Freeform 2520"/>
            <p:cNvSpPr>
              <a:spLocks noChangeAspect="1"/>
            </p:cNvSpPr>
            <p:nvPr/>
          </p:nvSpPr>
          <p:spPr bwMode="auto">
            <a:xfrm>
              <a:off x="13375912" y="6304189"/>
              <a:ext cx="706438" cy="838072"/>
            </a:xfrm>
            <a:custGeom>
              <a:avLst/>
              <a:gdLst>
                <a:gd name="T0" fmla="*/ 22 w 134"/>
                <a:gd name="T1" fmla="*/ 159 h 159"/>
                <a:gd name="T2" fmla="*/ 30 w 134"/>
                <a:gd name="T3" fmla="*/ 167 h 159"/>
                <a:gd name="T4" fmla="*/ 43 w 134"/>
                <a:gd name="T5" fmla="*/ 174 h 159"/>
                <a:gd name="T6" fmla="*/ 55 w 134"/>
                <a:gd name="T7" fmla="*/ 179 h 159"/>
                <a:gd name="T8" fmla="*/ 64 w 134"/>
                <a:gd name="T9" fmla="*/ 179 h 159"/>
                <a:gd name="T10" fmla="*/ 77 w 134"/>
                <a:gd name="T11" fmla="*/ 186 h 159"/>
                <a:gd name="T12" fmla="*/ 91 w 134"/>
                <a:gd name="T13" fmla="*/ 201 h 159"/>
                <a:gd name="T14" fmla="*/ 89 w 134"/>
                <a:gd name="T15" fmla="*/ 215 h 159"/>
                <a:gd name="T16" fmla="*/ 94 w 134"/>
                <a:gd name="T17" fmla="*/ 223 h 159"/>
                <a:gd name="T18" fmla="*/ 100 w 134"/>
                <a:gd name="T19" fmla="*/ 227 h 159"/>
                <a:gd name="T20" fmla="*/ 109 w 134"/>
                <a:gd name="T21" fmla="*/ 227 h 159"/>
                <a:gd name="T22" fmla="*/ 117 w 134"/>
                <a:gd name="T23" fmla="*/ 220 h 159"/>
                <a:gd name="T24" fmla="*/ 126 w 134"/>
                <a:gd name="T25" fmla="*/ 229 h 159"/>
                <a:gd name="T26" fmla="*/ 136 w 134"/>
                <a:gd name="T27" fmla="*/ 225 h 159"/>
                <a:gd name="T28" fmla="*/ 145 w 134"/>
                <a:gd name="T29" fmla="*/ 228 h 159"/>
                <a:gd name="T30" fmla="*/ 153 w 134"/>
                <a:gd name="T31" fmla="*/ 221 h 159"/>
                <a:gd name="T32" fmla="*/ 159 w 134"/>
                <a:gd name="T33" fmla="*/ 221 h 159"/>
                <a:gd name="T34" fmla="*/ 163 w 134"/>
                <a:gd name="T35" fmla="*/ 223 h 159"/>
                <a:gd name="T36" fmla="*/ 171 w 134"/>
                <a:gd name="T37" fmla="*/ 220 h 159"/>
                <a:gd name="T38" fmla="*/ 179 w 134"/>
                <a:gd name="T39" fmla="*/ 216 h 159"/>
                <a:gd name="T40" fmla="*/ 193 w 134"/>
                <a:gd name="T41" fmla="*/ 203 h 159"/>
                <a:gd name="T42" fmla="*/ 191 w 134"/>
                <a:gd name="T43" fmla="*/ 196 h 159"/>
                <a:gd name="T44" fmla="*/ 186 w 134"/>
                <a:gd name="T45" fmla="*/ 186 h 159"/>
                <a:gd name="T46" fmla="*/ 184 w 134"/>
                <a:gd name="T47" fmla="*/ 177 h 159"/>
                <a:gd name="T48" fmla="*/ 177 w 134"/>
                <a:gd name="T49" fmla="*/ 159 h 159"/>
                <a:gd name="T50" fmla="*/ 178 w 134"/>
                <a:gd name="T51" fmla="*/ 149 h 159"/>
                <a:gd name="T52" fmla="*/ 178 w 134"/>
                <a:gd name="T53" fmla="*/ 137 h 159"/>
                <a:gd name="T54" fmla="*/ 180 w 134"/>
                <a:gd name="T55" fmla="*/ 130 h 159"/>
                <a:gd name="T56" fmla="*/ 174 w 134"/>
                <a:gd name="T57" fmla="*/ 115 h 159"/>
                <a:gd name="T58" fmla="*/ 167 w 134"/>
                <a:gd name="T59" fmla="*/ 109 h 159"/>
                <a:gd name="T60" fmla="*/ 167 w 134"/>
                <a:gd name="T61" fmla="*/ 101 h 159"/>
                <a:gd name="T62" fmla="*/ 172 w 134"/>
                <a:gd name="T63" fmla="*/ 91 h 159"/>
                <a:gd name="T64" fmla="*/ 178 w 134"/>
                <a:gd name="T65" fmla="*/ 84 h 159"/>
                <a:gd name="T66" fmla="*/ 148 w 134"/>
                <a:gd name="T67" fmla="*/ 56 h 159"/>
                <a:gd name="T68" fmla="*/ 145 w 134"/>
                <a:gd name="T69" fmla="*/ 48 h 159"/>
                <a:gd name="T70" fmla="*/ 73 w 134"/>
                <a:gd name="T71" fmla="*/ 0 h 159"/>
                <a:gd name="T72" fmla="*/ 66 w 134"/>
                <a:gd name="T73" fmla="*/ 5 h 159"/>
                <a:gd name="T74" fmla="*/ 49 w 134"/>
                <a:gd name="T75" fmla="*/ 5 h 159"/>
                <a:gd name="T76" fmla="*/ 28 w 134"/>
                <a:gd name="T77" fmla="*/ 2 h 159"/>
                <a:gd name="T78" fmla="*/ 16 w 134"/>
                <a:gd name="T79" fmla="*/ 6 h 159"/>
                <a:gd name="T80" fmla="*/ 23 w 134"/>
                <a:gd name="T81" fmla="*/ 14 h 159"/>
                <a:gd name="T82" fmla="*/ 23 w 134"/>
                <a:gd name="T83" fmla="*/ 24 h 159"/>
                <a:gd name="T84" fmla="*/ 26 w 134"/>
                <a:gd name="T85" fmla="*/ 31 h 159"/>
                <a:gd name="T86" fmla="*/ 19 w 134"/>
                <a:gd name="T87" fmla="*/ 38 h 159"/>
                <a:gd name="T88" fmla="*/ 19 w 134"/>
                <a:gd name="T89" fmla="*/ 43 h 159"/>
                <a:gd name="T90" fmla="*/ 24 w 134"/>
                <a:gd name="T91" fmla="*/ 48 h 159"/>
                <a:gd name="T92" fmla="*/ 24 w 134"/>
                <a:gd name="T93" fmla="*/ 53 h 159"/>
                <a:gd name="T94" fmla="*/ 17 w 134"/>
                <a:gd name="T95" fmla="*/ 60 h 159"/>
                <a:gd name="T96" fmla="*/ 13 w 134"/>
                <a:gd name="T97" fmla="*/ 67 h 159"/>
                <a:gd name="T98" fmla="*/ 0 w 134"/>
                <a:gd name="T99" fmla="*/ 82 h 159"/>
                <a:gd name="T100" fmla="*/ 1 w 134"/>
                <a:gd name="T101" fmla="*/ 94 h 159"/>
                <a:gd name="T102" fmla="*/ 1 w 134"/>
                <a:gd name="T103" fmla="*/ 103 h 159"/>
                <a:gd name="T104" fmla="*/ 2 w 134"/>
                <a:gd name="T105" fmla="*/ 117 h 159"/>
                <a:gd name="T106" fmla="*/ 10 w 134"/>
                <a:gd name="T107" fmla="*/ 127 h 159"/>
                <a:gd name="T108" fmla="*/ 17 w 134"/>
                <a:gd name="T109" fmla="*/ 142 h 159"/>
                <a:gd name="T110" fmla="*/ 22 w 134"/>
                <a:gd name="T111" fmla="*/ 159 h 1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4"/>
                <a:gd name="T169" fmla="*/ 0 h 159"/>
                <a:gd name="T170" fmla="*/ 134 w 134"/>
                <a:gd name="T171" fmla="*/ 159 h 15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4" h="159">
                  <a:moveTo>
                    <a:pt x="15" y="110"/>
                  </a:moveTo>
                  <a:lnTo>
                    <a:pt x="21" y="116"/>
                  </a:lnTo>
                  <a:lnTo>
                    <a:pt x="30" y="121"/>
                  </a:lnTo>
                  <a:lnTo>
                    <a:pt x="38" y="124"/>
                  </a:lnTo>
                  <a:lnTo>
                    <a:pt x="44" y="124"/>
                  </a:lnTo>
                  <a:cubicBezTo>
                    <a:pt x="47" y="126"/>
                    <a:pt x="50" y="127"/>
                    <a:pt x="53" y="129"/>
                  </a:cubicBezTo>
                  <a:cubicBezTo>
                    <a:pt x="57" y="132"/>
                    <a:pt x="61" y="135"/>
                    <a:pt x="63" y="139"/>
                  </a:cubicBezTo>
                  <a:cubicBezTo>
                    <a:pt x="64" y="142"/>
                    <a:pt x="61" y="145"/>
                    <a:pt x="62" y="149"/>
                  </a:cubicBezTo>
                  <a:cubicBezTo>
                    <a:pt x="62" y="151"/>
                    <a:pt x="64" y="153"/>
                    <a:pt x="65" y="155"/>
                  </a:cubicBezTo>
                  <a:cubicBezTo>
                    <a:pt x="67" y="156"/>
                    <a:pt x="68" y="156"/>
                    <a:pt x="69" y="157"/>
                  </a:cubicBezTo>
                  <a:cubicBezTo>
                    <a:pt x="71" y="157"/>
                    <a:pt x="74" y="157"/>
                    <a:pt x="76" y="157"/>
                  </a:cubicBezTo>
                  <a:cubicBezTo>
                    <a:pt x="78" y="156"/>
                    <a:pt x="79" y="152"/>
                    <a:pt x="81" y="152"/>
                  </a:cubicBezTo>
                  <a:cubicBezTo>
                    <a:pt x="84" y="153"/>
                    <a:pt x="84" y="158"/>
                    <a:pt x="87" y="159"/>
                  </a:cubicBezTo>
                  <a:cubicBezTo>
                    <a:pt x="90" y="159"/>
                    <a:pt x="92" y="156"/>
                    <a:pt x="94" y="156"/>
                  </a:cubicBezTo>
                  <a:cubicBezTo>
                    <a:pt x="97" y="156"/>
                    <a:pt x="98" y="159"/>
                    <a:pt x="101" y="158"/>
                  </a:cubicBezTo>
                  <a:cubicBezTo>
                    <a:pt x="103" y="157"/>
                    <a:pt x="103" y="154"/>
                    <a:pt x="106" y="153"/>
                  </a:cubicBezTo>
                  <a:cubicBezTo>
                    <a:pt x="107" y="152"/>
                    <a:pt x="109" y="152"/>
                    <a:pt x="110" y="153"/>
                  </a:cubicBezTo>
                  <a:cubicBezTo>
                    <a:pt x="112" y="153"/>
                    <a:pt x="112" y="155"/>
                    <a:pt x="113" y="155"/>
                  </a:cubicBezTo>
                  <a:cubicBezTo>
                    <a:pt x="115" y="154"/>
                    <a:pt x="117" y="153"/>
                    <a:pt x="118" y="152"/>
                  </a:cubicBezTo>
                  <a:cubicBezTo>
                    <a:pt x="120" y="151"/>
                    <a:pt x="123" y="151"/>
                    <a:pt x="124" y="150"/>
                  </a:cubicBezTo>
                  <a:cubicBezTo>
                    <a:pt x="128" y="148"/>
                    <a:pt x="131" y="144"/>
                    <a:pt x="134" y="141"/>
                  </a:cubicBezTo>
                  <a:cubicBezTo>
                    <a:pt x="134" y="139"/>
                    <a:pt x="133" y="138"/>
                    <a:pt x="132" y="136"/>
                  </a:cubicBezTo>
                  <a:cubicBezTo>
                    <a:pt x="131" y="134"/>
                    <a:pt x="129" y="132"/>
                    <a:pt x="129" y="129"/>
                  </a:cubicBezTo>
                  <a:cubicBezTo>
                    <a:pt x="128" y="127"/>
                    <a:pt x="128" y="124"/>
                    <a:pt x="127" y="122"/>
                  </a:cubicBezTo>
                  <a:cubicBezTo>
                    <a:pt x="126" y="118"/>
                    <a:pt x="123" y="114"/>
                    <a:pt x="122" y="110"/>
                  </a:cubicBezTo>
                  <a:cubicBezTo>
                    <a:pt x="122" y="108"/>
                    <a:pt x="123" y="105"/>
                    <a:pt x="123" y="103"/>
                  </a:cubicBezTo>
                  <a:cubicBezTo>
                    <a:pt x="124" y="100"/>
                    <a:pt x="123" y="97"/>
                    <a:pt x="123" y="95"/>
                  </a:cubicBezTo>
                  <a:cubicBezTo>
                    <a:pt x="124" y="93"/>
                    <a:pt x="125" y="92"/>
                    <a:pt x="125" y="90"/>
                  </a:cubicBezTo>
                  <a:cubicBezTo>
                    <a:pt x="124" y="86"/>
                    <a:pt x="123" y="83"/>
                    <a:pt x="121" y="80"/>
                  </a:cubicBezTo>
                  <a:cubicBezTo>
                    <a:pt x="120" y="78"/>
                    <a:pt x="117" y="78"/>
                    <a:pt x="116" y="76"/>
                  </a:cubicBezTo>
                  <a:cubicBezTo>
                    <a:pt x="115" y="74"/>
                    <a:pt x="116" y="72"/>
                    <a:pt x="116" y="70"/>
                  </a:cubicBezTo>
                  <a:cubicBezTo>
                    <a:pt x="117" y="67"/>
                    <a:pt x="118" y="65"/>
                    <a:pt x="119" y="63"/>
                  </a:cubicBezTo>
                  <a:cubicBezTo>
                    <a:pt x="120" y="61"/>
                    <a:pt x="122" y="59"/>
                    <a:pt x="123" y="58"/>
                  </a:cubicBezTo>
                  <a:lnTo>
                    <a:pt x="102" y="39"/>
                  </a:lnTo>
                  <a:lnTo>
                    <a:pt x="101" y="33"/>
                  </a:lnTo>
                  <a:lnTo>
                    <a:pt x="51" y="0"/>
                  </a:lnTo>
                  <a:cubicBezTo>
                    <a:pt x="49" y="1"/>
                    <a:pt x="48" y="2"/>
                    <a:pt x="46" y="3"/>
                  </a:cubicBezTo>
                  <a:cubicBezTo>
                    <a:pt x="42" y="4"/>
                    <a:pt x="38" y="4"/>
                    <a:pt x="34" y="3"/>
                  </a:cubicBezTo>
                  <a:cubicBezTo>
                    <a:pt x="29" y="3"/>
                    <a:pt x="24" y="2"/>
                    <a:pt x="19" y="2"/>
                  </a:cubicBezTo>
                  <a:cubicBezTo>
                    <a:pt x="16" y="2"/>
                    <a:pt x="14" y="4"/>
                    <a:pt x="11" y="4"/>
                  </a:cubicBezTo>
                  <a:cubicBezTo>
                    <a:pt x="13" y="6"/>
                    <a:pt x="15" y="7"/>
                    <a:pt x="16" y="10"/>
                  </a:cubicBezTo>
                  <a:cubicBezTo>
                    <a:pt x="17" y="12"/>
                    <a:pt x="16" y="14"/>
                    <a:pt x="16" y="17"/>
                  </a:cubicBezTo>
                  <a:cubicBezTo>
                    <a:pt x="16" y="18"/>
                    <a:pt x="18" y="20"/>
                    <a:pt x="18" y="22"/>
                  </a:cubicBezTo>
                  <a:cubicBezTo>
                    <a:pt x="17" y="24"/>
                    <a:pt x="14" y="25"/>
                    <a:pt x="13" y="27"/>
                  </a:cubicBezTo>
                  <a:lnTo>
                    <a:pt x="13" y="30"/>
                  </a:lnTo>
                  <a:lnTo>
                    <a:pt x="17" y="33"/>
                  </a:lnTo>
                  <a:lnTo>
                    <a:pt x="17" y="37"/>
                  </a:lnTo>
                  <a:lnTo>
                    <a:pt x="12" y="42"/>
                  </a:lnTo>
                  <a:lnTo>
                    <a:pt x="9" y="47"/>
                  </a:lnTo>
                  <a:lnTo>
                    <a:pt x="0" y="57"/>
                  </a:lnTo>
                  <a:cubicBezTo>
                    <a:pt x="0" y="60"/>
                    <a:pt x="1" y="63"/>
                    <a:pt x="1" y="65"/>
                  </a:cubicBezTo>
                  <a:cubicBezTo>
                    <a:pt x="1" y="68"/>
                    <a:pt x="1" y="70"/>
                    <a:pt x="1" y="72"/>
                  </a:cubicBezTo>
                  <a:cubicBezTo>
                    <a:pt x="1" y="75"/>
                    <a:pt x="1" y="78"/>
                    <a:pt x="2" y="81"/>
                  </a:cubicBezTo>
                  <a:cubicBezTo>
                    <a:pt x="3" y="84"/>
                    <a:pt x="5" y="86"/>
                    <a:pt x="7" y="88"/>
                  </a:cubicBezTo>
                  <a:cubicBezTo>
                    <a:pt x="9" y="92"/>
                    <a:pt x="11" y="95"/>
                    <a:pt x="12" y="98"/>
                  </a:cubicBezTo>
                  <a:cubicBezTo>
                    <a:pt x="14" y="102"/>
                    <a:pt x="14" y="106"/>
                    <a:pt x="15" y="11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" name="Freeform 2521"/>
            <p:cNvSpPr>
              <a:spLocks noChangeAspect="1"/>
            </p:cNvSpPr>
            <p:nvPr/>
          </p:nvSpPr>
          <p:spPr bwMode="auto">
            <a:xfrm>
              <a:off x="13340811" y="6422660"/>
              <a:ext cx="127246" cy="179901"/>
            </a:xfrm>
            <a:custGeom>
              <a:avLst/>
              <a:gdLst>
                <a:gd name="T0" fmla="*/ 10 w 24"/>
                <a:gd name="T1" fmla="*/ 49 h 34"/>
                <a:gd name="T2" fmla="*/ 7 w 24"/>
                <a:gd name="T3" fmla="*/ 37 h 34"/>
                <a:gd name="T4" fmla="*/ 5 w 24"/>
                <a:gd name="T5" fmla="*/ 19 h 34"/>
                <a:gd name="T6" fmla="*/ 6 w 24"/>
                <a:gd name="T7" fmla="*/ 13 h 34"/>
                <a:gd name="T8" fmla="*/ 0 w 24"/>
                <a:gd name="T9" fmla="*/ 7 h 34"/>
                <a:gd name="T10" fmla="*/ 6 w 24"/>
                <a:gd name="T11" fmla="*/ 6 h 34"/>
                <a:gd name="T12" fmla="*/ 8 w 24"/>
                <a:gd name="T13" fmla="*/ 8 h 34"/>
                <a:gd name="T14" fmla="*/ 15 w 24"/>
                <a:gd name="T15" fmla="*/ 8 h 34"/>
                <a:gd name="T16" fmla="*/ 18 w 24"/>
                <a:gd name="T17" fmla="*/ 1 h 34"/>
                <a:gd name="T18" fmla="*/ 25 w 24"/>
                <a:gd name="T19" fmla="*/ 2 h 34"/>
                <a:gd name="T20" fmla="*/ 29 w 24"/>
                <a:gd name="T21" fmla="*/ 6 h 34"/>
                <a:gd name="T22" fmla="*/ 29 w 24"/>
                <a:gd name="T23" fmla="*/ 10 h 34"/>
                <a:gd name="T24" fmla="*/ 35 w 24"/>
                <a:gd name="T25" fmla="*/ 14 h 34"/>
                <a:gd name="T26" fmla="*/ 35 w 24"/>
                <a:gd name="T27" fmla="*/ 21 h 34"/>
                <a:gd name="T28" fmla="*/ 28 w 24"/>
                <a:gd name="T29" fmla="*/ 28 h 34"/>
                <a:gd name="T30" fmla="*/ 23 w 24"/>
                <a:gd name="T31" fmla="*/ 35 h 34"/>
                <a:gd name="T32" fmla="*/ 10 w 24"/>
                <a:gd name="T33" fmla="*/ 49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4"/>
                <a:gd name="T53" fmla="*/ 24 w 24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4">
                  <a:moveTo>
                    <a:pt x="7" y="34"/>
                  </a:moveTo>
                  <a:cubicBezTo>
                    <a:pt x="6" y="31"/>
                    <a:pt x="5" y="29"/>
                    <a:pt x="5" y="26"/>
                  </a:cubicBezTo>
                  <a:cubicBezTo>
                    <a:pt x="4" y="22"/>
                    <a:pt x="3" y="17"/>
                    <a:pt x="3" y="13"/>
                  </a:cubicBezTo>
                  <a:cubicBezTo>
                    <a:pt x="3" y="12"/>
                    <a:pt x="4" y="11"/>
                    <a:pt x="4" y="9"/>
                  </a:cubicBezTo>
                  <a:cubicBezTo>
                    <a:pt x="3" y="8"/>
                    <a:pt x="2" y="6"/>
                    <a:pt x="0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5" y="4"/>
                    <a:pt x="5" y="6"/>
                    <a:pt x="6" y="6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1" y="5"/>
                    <a:pt x="11" y="2"/>
                    <a:pt x="12" y="1"/>
                  </a:cubicBezTo>
                  <a:cubicBezTo>
                    <a:pt x="14" y="0"/>
                    <a:pt x="16" y="1"/>
                    <a:pt x="17" y="2"/>
                  </a:cubicBezTo>
                  <a:cubicBezTo>
                    <a:pt x="19" y="2"/>
                    <a:pt x="19" y="3"/>
                    <a:pt x="20" y="4"/>
                  </a:cubicBezTo>
                  <a:lnTo>
                    <a:pt x="20" y="7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6" y="24"/>
                  </a:lnTo>
                  <a:lnTo>
                    <a:pt x="7" y="34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" name="Freeform 2522"/>
            <p:cNvSpPr>
              <a:spLocks noChangeAspect="1"/>
            </p:cNvSpPr>
            <p:nvPr/>
          </p:nvSpPr>
          <p:spPr bwMode="auto">
            <a:xfrm>
              <a:off x="13336423" y="6326126"/>
              <a:ext cx="136022" cy="131634"/>
            </a:xfrm>
            <a:custGeom>
              <a:avLst/>
              <a:gdLst>
                <a:gd name="T0" fmla="*/ 1 w 26"/>
                <a:gd name="T1" fmla="*/ 35 h 25"/>
                <a:gd name="T2" fmla="*/ 0 w 26"/>
                <a:gd name="T3" fmla="*/ 29 h 25"/>
                <a:gd name="T4" fmla="*/ 6 w 26"/>
                <a:gd name="T5" fmla="*/ 12 h 25"/>
                <a:gd name="T6" fmla="*/ 12 w 26"/>
                <a:gd name="T7" fmla="*/ 5 h 25"/>
                <a:gd name="T8" fmla="*/ 20 w 26"/>
                <a:gd name="T9" fmla="*/ 6 h 25"/>
                <a:gd name="T10" fmla="*/ 27 w 26"/>
                <a:gd name="T11" fmla="*/ 0 h 25"/>
                <a:gd name="T12" fmla="*/ 35 w 26"/>
                <a:gd name="T13" fmla="*/ 8 h 25"/>
                <a:gd name="T14" fmla="*/ 35 w 26"/>
                <a:gd name="T15" fmla="*/ 19 h 25"/>
                <a:gd name="T16" fmla="*/ 37 w 26"/>
                <a:gd name="T17" fmla="*/ 26 h 25"/>
                <a:gd name="T18" fmla="*/ 30 w 26"/>
                <a:gd name="T19" fmla="*/ 34 h 25"/>
                <a:gd name="T20" fmla="*/ 25 w 26"/>
                <a:gd name="T21" fmla="*/ 30 h 25"/>
                <a:gd name="T22" fmla="*/ 19 w 26"/>
                <a:gd name="T23" fmla="*/ 29 h 25"/>
                <a:gd name="T24" fmla="*/ 16 w 26"/>
                <a:gd name="T25" fmla="*/ 36 h 25"/>
                <a:gd name="T26" fmla="*/ 10 w 26"/>
                <a:gd name="T27" fmla="*/ 36 h 25"/>
                <a:gd name="T28" fmla="*/ 7 w 26"/>
                <a:gd name="T29" fmla="*/ 34 h 25"/>
                <a:gd name="T30" fmla="*/ 1 w 26"/>
                <a:gd name="T31" fmla="*/ 35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6"/>
                <a:gd name="T49" fmla="*/ 0 h 25"/>
                <a:gd name="T50" fmla="*/ 26 w 26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6" h="25">
                  <a:moveTo>
                    <a:pt x="1" y="24"/>
                  </a:moveTo>
                  <a:cubicBezTo>
                    <a:pt x="1" y="22"/>
                    <a:pt x="0" y="21"/>
                    <a:pt x="0" y="20"/>
                  </a:cubicBezTo>
                  <a:cubicBezTo>
                    <a:pt x="1" y="16"/>
                    <a:pt x="3" y="12"/>
                    <a:pt x="4" y="8"/>
                  </a:cubicBezTo>
                  <a:cubicBezTo>
                    <a:pt x="5" y="6"/>
                    <a:pt x="7" y="5"/>
                    <a:pt x="8" y="3"/>
                  </a:cubicBezTo>
                  <a:cubicBezTo>
                    <a:pt x="10" y="4"/>
                    <a:pt x="12" y="5"/>
                    <a:pt x="14" y="4"/>
                  </a:cubicBezTo>
                  <a:cubicBezTo>
                    <a:pt x="17" y="4"/>
                    <a:pt x="18" y="1"/>
                    <a:pt x="19" y="0"/>
                  </a:cubicBezTo>
                  <a:cubicBezTo>
                    <a:pt x="21" y="2"/>
                    <a:pt x="23" y="3"/>
                    <a:pt x="24" y="6"/>
                  </a:cubicBezTo>
                  <a:cubicBezTo>
                    <a:pt x="25" y="8"/>
                    <a:pt x="24" y="10"/>
                    <a:pt x="24" y="13"/>
                  </a:cubicBezTo>
                  <a:cubicBezTo>
                    <a:pt x="24" y="14"/>
                    <a:pt x="26" y="16"/>
                    <a:pt x="26" y="18"/>
                  </a:cubicBezTo>
                  <a:cubicBezTo>
                    <a:pt x="25" y="20"/>
                    <a:pt x="22" y="21"/>
                    <a:pt x="21" y="23"/>
                  </a:cubicBezTo>
                  <a:cubicBezTo>
                    <a:pt x="20" y="22"/>
                    <a:pt x="20" y="21"/>
                    <a:pt x="18" y="21"/>
                  </a:cubicBezTo>
                  <a:cubicBezTo>
                    <a:pt x="17" y="20"/>
                    <a:pt x="15" y="19"/>
                    <a:pt x="13" y="20"/>
                  </a:cubicBezTo>
                  <a:cubicBezTo>
                    <a:pt x="12" y="21"/>
                    <a:pt x="12" y="24"/>
                    <a:pt x="11" y="25"/>
                  </a:cubicBezTo>
                  <a:cubicBezTo>
                    <a:pt x="10" y="25"/>
                    <a:pt x="8" y="25"/>
                    <a:pt x="7" y="25"/>
                  </a:cubicBezTo>
                  <a:cubicBezTo>
                    <a:pt x="6" y="25"/>
                    <a:pt x="6" y="23"/>
                    <a:pt x="5" y="23"/>
                  </a:cubicBezTo>
                  <a:cubicBezTo>
                    <a:pt x="4" y="23"/>
                    <a:pt x="3" y="23"/>
                    <a:pt x="1" y="2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" name="Freeform 2523"/>
            <p:cNvSpPr>
              <a:spLocks noChangeAspect="1"/>
            </p:cNvSpPr>
            <p:nvPr/>
          </p:nvSpPr>
          <p:spPr bwMode="auto">
            <a:xfrm>
              <a:off x="12208755" y="6580621"/>
              <a:ext cx="74592" cy="114083"/>
            </a:xfrm>
            <a:custGeom>
              <a:avLst/>
              <a:gdLst>
                <a:gd name="T0" fmla="*/ 5 w 14"/>
                <a:gd name="T1" fmla="*/ 31 h 21"/>
                <a:gd name="T2" fmla="*/ 5 w 14"/>
                <a:gd name="T3" fmla="*/ 21 h 21"/>
                <a:gd name="T4" fmla="*/ 0 w 14"/>
                <a:gd name="T5" fmla="*/ 12 h 21"/>
                <a:gd name="T6" fmla="*/ 15 w 14"/>
                <a:gd name="T7" fmla="*/ 1 h 21"/>
                <a:gd name="T8" fmla="*/ 21 w 14"/>
                <a:gd name="T9" fmla="*/ 6 h 21"/>
                <a:gd name="T10" fmla="*/ 9 w 14"/>
                <a:gd name="T11" fmla="*/ 14 h 21"/>
                <a:gd name="T12" fmla="*/ 11 w 14"/>
                <a:gd name="T13" fmla="*/ 30 h 21"/>
                <a:gd name="T14" fmla="*/ 5 w 14"/>
                <a:gd name="T15" fmla="*/ 3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1"/>
                <a:gd name="T26" fmla="*/ 14 w 14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1">
                  <a:moveTo>
                    <a:pt x="3" y="20"/>
                  </a:moveTo>
                  <a:cubicBezTo>
                    <a:pt x="3" y="18"/>
                    <a:pt x="3" y="16"/>
                    <a:pt x="3" y="14"/>
                  </a:cubicBezTo>
                  <a:cubicBezTo>
                    <a:pt x="2" y="12"/>
                    <a:pt x="1" y="10"/>
                    <a:pt x="0" y="8"/>
                  </a:cubicBezTo>
                  <a:cubicBezTo>
                    <a:pt x="3" y="6"/>
                    <a:pt x="6" y="2"/>
                    <a:pt x="10" y="1"/>
                  </a:cubicBezTo>
                  <a:cubicBezTo>
                    <a:pt x="11" y="0"/>
                    <a:pt x="13" y="3"/>
                    <a:pt x="14" y="4"/>
                  </a:cubicBezTo>
                  <a:cubicBezTo>
                    <a:pt x="11" y="5"/>
                    <a:pt x="8" y="7"/>
                    <a:pt x="6" y="9"/>
                  </a:cubicBezTo>
                  <a:cubicBezTo>
                    <a:pt x="5" y="12"/>
                    <a:pt x="8" y="16"/>
                    <a:pt x="7" y="19"/>
                  </a:cubicBezTo>
                  <a:cubicBezTo>
                    <a:pt x="6" y="21"/>
                    <a:pt x="4" y="20"/>
                    <a:pt x="3" y="2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" name="Freeform 2524"/>
            <p:cNvSpPr>
              <a:spLocks noChangeAspect="1"/>
            </p:cNvSpPr>
            <p:nvPr/>
          </p:nvSpPr>
          <p:spPr bwMode="auto">
            <a:xfrm>
              <a:off x="12226305" y="5843468"/>
              <a:ext cx="1268079" cy="1452368"/>
            </a:xfrm>
            <a:custGeom>
              <a:avLst/>
              <a:gdLst>
                <a:gd name="T0" fmla="*/ 26 w 241"/>
                <a:gd name="T1" fmla="*/ 206 h 275"/>
                <a:gd name="T2" fmla="*/ 48 w 241"/>
                <a:gd name="T3" fmla="*/ 211 h 275"/>
                <a:gd name="T4" fmla="*/ 73 w 241"/>
                <a:gd name="T5" fmla="*/ 176 h 275"/>
                <a:gd name="T6" fmla="*/ 85 w 241"/>
                <a:gd name="T7" fmla="*/ 137 h 275"/>
                <a:gd name="T8" fmla="*/ 103 w 241"/>
                <a:gd name="T9" fmla="*/ 123 h 275"/>
                <a:gd name="T10" fmla="*/ 106 w 241"/>
                <a:gd name="T11" fmla="*/ 78 h 275"/>
                <a:gd name="T12" fmla="*/ 116 w 241"/>
                <a:gd name="T13" fmla="*/ 35 h 275"/>
                <a:gd name="T14" fmla="*/ 128 w 241"/>
                <a:gd name="T15" fmla="*/ 5 h 275"/>
                <a:gd name="T16" fmla="*/ 164 w 241"/>
                <a:gd name="T17" fmla="*/ 19 h 275"/>
                <a:gd name="T18" fmla="*/ 194 w 241"/>
                <a:gd name="T19" fmla="*/ 8 h 275"/>
                <a:gd name="T20" fmla="*/ 223 w 241"/>
                <a:gd name="T21" fmla="*/ 2 h 275"/>
                <a:gd name="T22" fmla="*/ 240 w 241"/>
                <a:gd name="T23" fmla="*/ 0 h 275"/>
                <a:gd name="T24" fmla="*/ 259 w 241"/>
                <a:gd name="T25" fmla="*/ 8 h 275"/>
                <a:gd name="T26" fmla="*/ 283 w 241"/>
                <a:gd name="T27" fmla="*/ 13 h 275"/>
                <a:gd name="T28" fmla="*/ 308 w 241"/>
                <a:gd name="T29" fmla="*/ 14 h 275"/>
                <a:gd name="T30" fmla="*/ 331 w 241"/>
                <a:gd name="T31" fmla="*/ 34 h 275"/>
                <a:gd name="T32" fmla="*/ 335 w 241"/>
                <a:gd name="T33" fmla="*/ 48 h 275"/>
                <a:gd name="T34" fmla="*/ 347 w 241"/>
                <a:gd name="T35" fmla="*/ 65 h 275"/>
                <a:gd name="T36" fmla="*/ 331 w 241"/>
                <a:gd name="T37" fmla="*/ 84 h 275"/>
                <a:gd name="T38" fmla="*/ 318 w 241"/>
                <a:gd name="T39" fmla="*/ 112 h 275"/>
                <a:gd name="T40" fmla="*/ 309 w 241"/>
                <a:gd name="T41" fmla="*/ 143 h 275"/>
                <a:gd name="T42" fmla="*/ 311 w 241"/>
                <a:gd name="T43" fmla="*/ 172 h 275"/>
                <a:gd name="T44" fmla="*/ 315 w 241"/>
                <a:gd name="T45" fmla="*/ 208 h 275"/>
                <a:gd name="T46" fmla="*/ 318 w 241"/>
                <a:gd name="T47" fmla="*/ 243 h 275"/>
                <a:gd name="T48" fmla="*/ 337 w 241"/>
                <a:gd name="T49" fmla="*/ 285 h 275"/>
                <a:gd name="T50" fmla="*/ 301 w 241"/>
                <a:gd name="T51" fmla="*/ 318 h 275"/>
                <a:gd name="T52" fmla="*/ 296 w 241"/>
                <a:gd name="T53" fmla="*/ 361 h 275"/>
                <a:gd name="T54" fmla="*/ 319 w 241"/>
                <a:gd name="T55" fmla="*/ 370 h 275"/>
                <a:gd name="T56" fmla="*/ 294 w 241"/>
                <a:gd name="T57" fmla="*/ 379 h 275"/>
                <a:gd name="T58" fmla="*/ 267 w 241"/>
                <a:gd name="T59" fmla="*/ 354 h 275"/>
                <a:gd name="T60" fmla="*/ 236 w 241"/>
                <a:gd name="T61" fmla="*/ 351 h 275"/>
                <a:gd name="T62" fmla="*/ 211 w 241"/>
                <a:gd name="T63" fmla="*/ 344 h 275"/>
                <a:gd name="T64" fmla="*/ 181 w 241"/>
                <a:gd name="T65" fmla="*/ 349 h 275"/>
                <a:gd name="T66" fmla="*/ 182 w 241"/>
                <a:gd name="T67" fmla="*/ 320 h 275"/>
                <a:gd name="T68" fmla="*/ 173 w 241"/>
                <a:gd name="T69" fmla="*/ 276 h 275"/>
                <a:gd name="T70" fmla="*/ 153 w 241"/>
                <a:gd name="T71" fmla="*/ 262 h 275"/>
                <a:gd name="T72" fmla="*/ 136 w 241"/>
                <a:gd name="T73" fmla="*/ 261 h 275"/>
                <a:gd name="T74" fmla="*/ 131 w 241"/>
                <a:gd name="T75" fmla="*/ 279 h 275"/>
                <a:gd name="T76" fmla="*/ 95 w 241"/>
                <a:gd name="T77" fmla="*/ 279 h 275"/>
                <a:gd name="T78" fmla="*/ 82 w 241"/>
                <a:gd name="T79" fmla="*/ 241 h 275"/>
                <a:gd name="T80" fmla="*/ 12 w 241"/>
                <a:gd name="T81" fmla="*/ 234 h 275"/>
                <a:gd name="T82" fmla="*/ 6 w 241"/>
                <a:gd name="T83" fmla="*/ 230 h 27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41"/>
                <a:gd name="T127" fmla="*/ 0 h 275"/>
                <a:gd name="T128" fmla="*/ 241 w 241"/>
                <a:gd name="T129" fmla="*/ 275 h 27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41" h="275">
                  <a:moveTo>
                    <a:pt x="11" y="144"/>
                  </a:moveTo>
                  <a:cubicBezTo>
                    <a:pt x="12" y="144"/>
                    <a:pt x="14" y="147"/>
                    <a:pt x="16" y="147"/>
                  </a:cubicBezTo>
                  <a:cubicBezTo>
                    <a:pt x="17" y="146"/>
                    <a:pt x="17" y="143"/>
                    <a:pt x="18" y="142"/>
                  </a:cubicBezTo>
                  <a:cubicBezTo>
                    <a:pt x="21" y="140"/>
                    <a:pt x="24" y="138"/>
                    <a:pt x="27" y="138"/>
                  </a:cubicBezTo>
                  <a:cubicBezTo>
                    <a:pt x="29" y="138"/>
                    <a:pt x="26" y="142"/>
                    <a:pt x="27" y="144"/>
                  </a:cubicBezTo>
                  <a:cubicBezTo>
                    <a:pt x="28" y="145"/>
                    <a:pt x="31" y="146"/>
                    <a:pt x="33" y="145"/>
                  </a:cubicBezTo>
                  <a:cubicBezTo>
                    <a:pt x="36" y="144"/>
                    <a:pt x="36" y="140"/>
                    <a:pt x="38" y="138"/>
                  </a:cubicBezTo>
                  <a:cubicBezTo>
                    <a:pt x="40" y="136"/>
                    <a:pt x="45" y="137"/>
                    <a:pt x="47" y="134"/>
                  </a:cubicBezTo>
                  <a:cubicBezTo>
                    <a:pt x="49" y="130"/>
                    <a:pt x="50" y="126"/>
                    <a:pt x="51" y="121"/>
                  </a:cubicBezTo>
                  <a:cubicBezTo>
                    <a:pt x="52" y="117"/>
                    <a:pt x="49" y="113"/>
                    <a:pt x="50" y="110"/>
                  </a:cubicBezTo>
                  <a:cubicBezTo>
                    <a:pt x="51" y="106"/>
                    <a:pt x="55" y="104"/>
                    <a:pt x="57" y="101"/>
                  </a:cubicBezTo>
                  <a:cubicBezTo>
                    <a:pt x="58" y="99"/>
                    <a:pt x="57" y="96"/>
                    <a:pt x="59" y="95"/>
                  </a:cubicBezTo>
                  <a:cubicBezTo>
                    <a:pt x="61" y="93"/>
                    <a:pt x="64" y="94"/>
                    <a:pt x="66" y="93"/>
                  </a:cubicBezTo>
                  <a:cubicBezTo>
                    <a:pt x="67" y="92"/>
                    <a:pt x="65" y="89"/>
                    <a:pt x="66" y="88"/>
                  </a:cubicBezTo>
                  <a:cubicBezTo>
                    <a:pt x="67" y="87"/>
                    <a:pt x="71" y="87"/>
                    <a:pt x="72" y="85"/>
                  </a:cubicBezTo>
                  <a:cubicBezTo>
                    <a:pt x="73" y="82"/>
                    <a:pt x="71" y="78"/>
                    <a:pt x="72" y="75"/>
                  </a:cubicBezTo>
                  <a:cubicBezTo>
                    <a:pt x="72" y="71"/>
                    <a:pt x="72" y="67"/>
                    <a:pt x="72" y="63"/>
                  </a:cubicBezTo>
                  <a:cubicBezTo>
                    <a:pt x="72" y="60"/>
                    <a:pt x="73" y="57"/>
                    <a:pt x="73" y="54"/>
                  </a:cubicBezTo>
                  <a:cubicBezTo>
                    <a:pt x="74" y="49"/>
                    <a:pt x="75" y="45"/>
                    <a:pt x="77" y="41"/>
                  </a:cubicBezTo>
                  <a:cubicBezTo>
                    <a:pt x="78" y="37"/>
                    <a:pt x="81" y="34"/>
                    <a:pt x="81" y="30"/>
                  </a:cubicBezTo>
                  <a:cubicBezTo>
                    <a:pt x="82" y="28"/>
                    <a:pt x="81" y="26"/>
                    <a:pt x="81" y="24"/>
                  </a:cubicBezTo>
                  <a:cubicBezTo>
                    <a:pt x="81" y="21"/>
                    <a:pt x="80" y="18"/>
                    <a:pt x="81" y="14"/>
                  </a:cubicBezTo>
                  <a:cubicBezTo>
                    <a:pt x="81" y="12"/>
                    <a:pt x="83" y="9"/>
                    <a:pt x="84" y="7"/>
                  </a:cubicBezTo>
                  <a:cubicBezTo>
                    <a:pt x="85" y="5"/>
                    <a:pt x="87" y="4"/>
                    <a:pt x="89" y="3"/>
                  </a:cubicBezTo>
                  <a:cubicBezTo>
                    <a:pt x="90" y="3"/>
                    <a:pt x="93" y="2"/>
                    <a:pt x="94" y="3"/>
                  </a:cubicBezTo>
                  <a:cubicBezTo>
                    <a:pt x="98" y="5"/>
                    <a:pt x="101" y="9"/>
                    <a:pt x="105" y="11"/>
                  </a:cubicBezTo>
                  <a:cubicBezTo>
                    <a:pt x="108" y="13"/>
                    <a:pt x="111" y="12"/>
                    <a:pt x="114" y="13"/>
                  </a:cubicBezTo>
                  <a:cubicBezTo>
                    <a:pt x="119" y="14"/>
                    <a:pt x="123" y="17"/>
                    <a:pt x="127" y="16"/>
                  </a:cubicBezTo>
                  <a:cubicBezTo>
                    <a:pt x="130" y="16"/>
                    <a:pt x="130" y="11"/>
                    <a:pt x="131" y="9"/>
                  </a:cubicBezTo>
                  <a:cubicBezTo>
                    <a:pt x="132" y="8"/>
                    <a:pt x="134" y="6"/>
                    <a:pt x="135" y="6"/>
                  </a:cubicBezTo>
                  <a:cubicBezTo>
                    <a:pt x="138" y="6"/>
                    <a:pt x="140" y="9"/>
                    <a:pt x="142" y="9"/>
                  </a:cubicBezTo>
                  <a:cubicBezTo>
                    <a:pt x="145" y="9"/>
                    <a:pt x="149" y="7"/>
                    <a:pt x="152" y="6"/>
                  </a:cubicBezTo>
                  <a:cubicBezTo>
                    <a:pt x="153" y="5"/>
                    <a:pt x="154" y="2"/>
                    <a:pt x="155" y="2"/>
                  </a:cubicBezTo>
                  <a:cubicBezTo>
                    <a:pt x="157" y="2"/>
                    <a:pt x="157" y="5"/>
                    <a:pt x="158" y="5"/>
                  </a:cubicBezTo>
                  <a:cubicBezTo>
                    <a:pt x="160" y="6"/>
                    <a:pt x="162" y="6"/>
                    <a:pt x="164" y="5"/>
                  </a:cubicBezTo>
                  <a:cubicBezTo>
                    <a:pt x="166" y="4"/>
                    <a:pt x="165" y="0"/>
                    <a:pt x="167" y="0"/>
                  </a:cubicBezTo>
                  <a:cubicBezTo>
                    <a:pt x="170" y="0"/>
                    <a:pt x="171" y="4"/>
                    <a:pt x="173" y="4"/>
                  </a:cubicBezTo>
                  <a:cubicBezTo>
                    <a:pt x="175" y="4"/>
                    <a:pt x="176" y="2"/>
                    <a:pt x="177" y="2"/>
                  </a:cubicBezTo>
                  <a:cubicBezTo>
                    <a:pt x="179" y="2"/>
                    <a:pt x="178" y="6"/>
                    <a:pt x="180" y="6"/>
                  </a:cubicBezTo>
                  <a:cubicBezTo>
                    <a:pt x="183" y="5"/>
                    <a:pt x="184" y="2"/>
                    <a:pt x="187" y="2"/>
                  </a:cubicBezTo>
                  <a:cubicBezTo>
                    <a:pt x="188" y="2"/>
                    <a:pt x="190" y="4"/>
                    <a:pt x="191" y="5"/>
                  </a:cubicBezTo>
                  <a:cubicBezTo>
                    <a:pt x="193" y="6"/>
                    <a:pt x="195" y="8"/>
                    <a:pt x="197" y="9"/>
                  </a:cubicBezTo>
                  <a:cubicBezTo>
                    <a:pt x="199" y="10"/>
                    <a:pt x="202" y="12"/>
                    <a:pt x="204" y="12"/>
                  </a:cubicBezTo>
                  <a:cubicBezTo>
                    <a:pt x="206" y="12"/>
                    <a:pt x="207" y="10"/>
                    <a:pt x="208" y="10"/>
                  </a:cubicBezTo>
                  <a:cubicBezTo>
                    <a:pt x="210" y="9"/>
                    <a:pt x="212" y="10"/>
                    <a:pt x="214" y="10"/>
                  </a:cubicBezTo>
                  <a:cubicBezTo>
                    <a:pt x="216" y="9"/>
                    <a:pt x="216" y="7"/>
                    <a:pt x="218" y="7"/>
                  </a:cubicBezTo>
                  <a:cubicBezTo>
                    <a:pt x="221" y="9"/>
                    <a:pt x="224" y="13"/>
                    <a:pt x="226" y="17"/>
                  </a:cubicBezTo>
                  <a:cubicBezTo>
                    <a:pt x="228" y="18"/>
                    <a:pt x="228" y="21"/>
                    <a:pt x="230" y="23"/>
                  </a:cubicBezTo>
                  <a:cubicBezTo>
                    <a:pt x="231" y="24"/>
                    <a:pt x="232" y="25"/>
                    <a:pt x="233" y="26"/>
                  </a:cubicBezTo>
                  <a:cubicBezTo>
                    <a:pt x="234" y="27"/>
                    <a:pt x="236" y="29"/>
                    <a:pt x="235" y="30"/>
                  </a:cubicBezTo>
                  <a:cubicBezTo>
                    <a:pt x="235" y="31"/>
                    <a:pt x="233" y="32"/>
                    <a:pt x="233" y="33"/>
                  </a:cubicBezTo>
                  <a:cubicBezTo>
                    <a:pt x="233" y="35"/>
                    <a:pt x="236" y="35"/>
                    <a:pt x="237" y="36"/>
                  </a:cubicBezTo>
                  <a:cubicBezTo>
                    <a:pt x="237" y="39"/>
                    <a:pt x="234" y="41"/>
                    <a:pt x="235" y="43"/>
                  </a:cubicBezTo>
                  <a:cubicBezTo>
                    <a:pt x="236" y="44"/>
                    <a:pt x="240" y="43"/>
                    <a:pt x="241" y="45"/>
                  </a:cubicBezTo>
                  <a:cubicBezTo>
                    <a:pt x="241" y="47"/>
                    <a:pt x="237" y="47"/>
                    <a:pt x="236" y="49"/>
                  </a:cubicBezTo>
                  <a:cubicBezTo>
                    <a:pt x="234" y="50"/>
                    <a:pt x="232" y="51"/>
                    <a:pt x="231" y="53"/>
                  </a:cubicBezTo>
                  <a:cubicBezTo>
                    <a:pt x="230" y="54"/>
                    <a:pt x="231" y="56"/>
                    <a:pt x="230" y="58"/>
                  </a:cubicBezTo>
                  <a:cubicBezTo>
                    <a:pt x="229" y="59"/>
                    <a:pt x="227" y="59"/>
                    <a:pt x="227" y="61"/>
                  </a:cubicBezTo>
                  <a:cubicBezTo>
                    <a:pt x="225" y="63"/>
                    <a:pt x="225" y="65"/>
                    <a:pt x="224" y="68"/>
                  </a:cubicBezTo>
                  <a:cubicBezTo>
                    <a:pt x="223" y="71"/>
                    <a:pt x="222" y="74"/>
                    <a:pt x="221" y="77"/>
                  </a:cubicBezTo>
                  <a:cubicBezTo>
                    <a:pt x="220" y="79"/>
                    <a:pt x="220" y="81"/>
                    <a:pt x="220" y="83"/>
                  </a:cubicBezTo>
                  <a:cubicBezTo>
                    <a:pt x="220" y="87"/>
                    <a:pt x="219" y="90"/>
                    <a:pt x="219" y="94"/>
                  </a:cubicBezTo>
                  <a:cubicBezTo>
                    <a:pt x="218" y="96"/>
                    <a:pt x="216" y="97"/>
                    <a:pt x="215" y="99"/>
                  </a:cubicBezTo>
                  <a:cubicBezTo>
                    <a:pt x="214" y="103"/>
                    <a:pt x="212" y="107"/>
                    <a:pt x="211" y="111"/>
                  </a:cubicBezTo>
                  <a:cubicBezTo>
                    <a:pt x="211" y="112"/>
                    <a:pt x="212" y="113"/>
                    <a:pt x="212" y="115"/>
                  </a:cubicBezTo>
                  <a:cubicBezTo>
                    <a:pt x="214" y="116"/>
                    <a:pt x="215" y="118"/>
                    <a:pt x="216" y="119"/>
                  </a:cubicBezTo>
                  <a:cubicBezTo>
                    <a:pt x="216" y="121"/>
                    <a:pt x="215" y="122"/>
                    <a:pt x="215" y="123"/>
                  </a:cubicBezTo>
                  <a:cubicBezTo>
                    <a:pt x="215" y="127"/>
                    <a:pt x="216" y="132"/>
                    <a:pt x="217" y="136"/>
                  </a:cubicBezTo>
                  <a:cubicBezTo>
                    <a:pt x="217" y="139"/>
                    <a:pt x="218" y="141"/>
                    <a:pt x="219" y="144"/>
                  </a:cubicBezTo>
                  <a:cubicBezTo>
                    <a:pt x="219" y="147"/>
                    <a:pt x="220" y="150"/>
                    <a:pt x="220" y="152"/>
                  </a:cubicBezTo>
                  <a:cubicBezTo>
                    <a:pt x="220" y="155"/>
                    <a:pt x="220" y="157"/>
                    <a:pt x="220" y="159"/>
                  </a:cubicBezTo>
                  <a:cubicBezTo>
                    <a:pt x="220" y="162"/>
                    <a:pt x="220" y="165"/>
                    <a:pt x="221" y="168"/>
                  </a:cubicBezTo>
                  <a:cubicBezTo>
                    <a:pt x="222" y="171"/>
                    <a:pt x="224" y="173"/>
                    <a:pt x="226" y="175"/>
                  </a:cubicBezTo>
                  <a:cubicBezTo>
                    <a:pt x="228" y="179"/>
                    <a:pt x="230" y="182"/>
                    <a:pt x="231" y="185"/>
                  </a:cubicBezTo>
                  <a:cubicBezTo>
                    <a:pt x="233" y="189"/>
                    <a:pt x="233" y="193"/>
                    <a:pt x="234" y="197"/>
                  </a:cubicBezTo>
                  <a:cubicBezTo>
                    <a:pt x="226" y="198"/>
                    <a:pt x="218" y="195"/>
                    <a:pt x="211" y="198"/>
                  </a:cubicBezTo>
                  <a:cubicBezTo>
                    <a:pt x="207" y="201"/>
                    <a:pt x="208" y="208"/>
                    <a:pt x="207" y="212"/>
                  </a:cubicBezTo>
                  <a:cubicBezTo>
                    <a:pt x="207" y="215"/>
                    <a:pt x="209" y="216"/>
                    <a:pt x="209" y="219"/>
                  </a:cubicBezTo>
                  <a:cubicBezTo>
                    <a:pt x="209" y="223"/>
                    <a:pt x="208" y="228"/>
                    <a:pt x="207" y="233"/>
                  </a:cubicBezTo>
                  <a:cubicBezTo>
                    <a:pt x="207" y="235"/>
                    <a:pt x="205" y="237"/>
                    <a:pt x="205" y="239"/>
                  </a:cubicBezTo>
                  <a:cubicBezTo>
                    <a:pt x="205" y="243"/>
                    <a:pt x="205" y="246"/>
                    <a:pt x="206" y="249"/>
                  </a:cubicBezTo>
                  <a:cubicBezTo>
                    <a:pt x="208" y="252"/>
                    <a:pt x="211" y="255"/>
                    <a:pt x="214" y="256"/>
                  </a:cubicBezTo>
                  <a:cubicBezTo>
                    <a:pt x="215" y="257"/>
                    <a:pt x="216" y="257"/>
                    <a:pt x="218" y="257"/>
                  </a:cubicBezTo>
                  <a:cubicBezTo>
                    <a:pt x="219" y="257"/>
                    <a:pt x="223" y="254"/>
                    <a:pt x="222" y="255"/>
                  </a:cubicBezTo>
                  <a:cubicBezTo>
                    <a:pt x="221" y="260"/>
                    <a:pt x="221" y="267"/>
                    <a:pt x="220" y="272"/>
                  </a:cubicBezTo>
                  <a:cubicBezTo>
                    <a:pt x="219" y="275"/>
                    <a:pt x="214" y="274"/>
                    <a:pt x="212" y="273"/>
                  </a:cubicBezTo>
                  <a:cubicBezTo>
                    <a:pt x="208" y="271"/>
                    <a:pt x="207" y="266"/>
                    <a:pt x="204" y="262"/>
                  </a:cubicBezTo>
                  <a:cubicBezTo>
                    <a:pt x="201" y="260"/>
                    <a:pt x="199" y="257"/>
                    <a:pt x="197" y="255"/>
                  </a:cubicBezTo>
                  <a:cubicBezTo>
                    <a:pt x="195" y="253"/>
                    <a:pt x="193" y="252"/>
                    <a:pt x="191" y="250"/>
                  </a:cubicBezTo>
                  <a:cubicBezTo>
                    <a:pt x="189" y="248"/>
                    <a:pt x="189" y="244"/>
                    <a:pt x="186" y="244"/>
                  </a:cubicBezTo>
                  <a:cubicBezTo>
                    <a:pt x="183" y="244"/>
                    <a:pt x="183" y="249"/>
                    <a:pt x="181" y="250"/>
                  </a:cubicBezTo>
                  <a:cubicBezTo>
                    <a:pt x="177" y="250"/>
                    <a:pt x="173" y="249"/>
                    <a:pt x="169" y="247"/>
                  </a:cubicBezTo>
                  <a:cubicBezTo>
                    <a:pt x="167" y="247"/>
                    <a:pt x="166" y="245"/>
                    <a:pt x="164" y="243"/>
                  </a:cubicBezTo>
                  <a:cubicBezTo>
                    <a:pt x="164" y="242"/>
                    <a:pt x="164" y="240"/>
                    <a:pt x="163" y="240"/>
                  </a:cubicBezTo>
                  <a:cubicBezTo>
                    <a:pt x="160" y="240"/>
                    <a:pt x="157" y="243"/>
                    <a:pt x="154" y="243"/>
                  </a:cubicBezTo>
                  <a:cubicBezTo>
                    <a:pt x="151" y="242"/>
                    <a:pt x="150" y="240"/>
                    <a:pt x="147" y="238"/>
                  </a:cubicBezTo>
                  <a:cubicBezTo>
                    <a:pt x="147" y="237"/>
                    <a:pt x="147" y="236"/>
                    <a:pt x="146" y="236"/>
                  </a:cubicBezTo>
                  <a:cubicBezTo>
                    <a:pt x="143" y="236"/>
                    <a:pt x="139" y="237"/>
                    <a:pt x="136" y="238"/>
                  </a:cubicBezTo>
                  <a:cubicBezTo>
                    <a:pt x="133" y="239"/>
                    <a:pt x="129" y="241"/>
                    <a:pt x="126" y="241"/>
                  </a:cubicBezTo>
                  <a:cubicBezTo>
                    <a:pt x="124" y="241"/>
                    <a:pt x="125" y="239"/>
                    <a:pt x="126" y="237"/>
                  </a:cubicBezTo>
                  <a:cubicBezTo>
                    <a:pt x="126" y="236"/>
                    <a:pt x="127" y="234"/>
                    <a:pt x="127" y="232"/>
                  </a:cubicBezTo>
                  <a:cubicBezTo>
                    <a:pt x="127" y="228"/>
                    <a:pt x="128" y="224"/>
                    <a:pt x="127" y="221"/>
                  </a:cubicBezTo>
                  <a:cubicBezTo>
                    <a:pt x="126" y="218"/>
                    <a:pt x="121" y="218"/>
                    <a:pt x="121" y="215"/>
                  </a:cubicBezTo>
                  <a:cubicBezTo>
                    <a:pt x="120" y="210"/>
                    <a:pt x="122" y="203"/>
                    <a:pt x="122" y="197"/>
                  </a:cubicBezTo>
                  <a:cubicBezTo>
                    <a:pt x="122" y="195"/>
                    <a:pt x="121" y="193"/>
                    <a:pt x="120" y="190"/>
                  </a:cubicBezTo>
                  <a:cubicBezTo>
                    <a:pt x="120" y="189"/>
                    <a:pt x="122" y="188"/>
                    <a:pt x="121" y="186"/>
                  </a:cubicBezTo>
                  <a:cubicBezTo>
                    <a:pt x="121" y="184"/>
                    <a:pt x="121" y="181"/>
                    <a:pt x="119" y="180"/>
                  </a:cubicBezTo>
                  <a:cubicBezTo>
                    <a:pt x="115" y="178"/>
                    <a:pt x="111" y="181"/>
                    <a:pt x="107" y="181"/>
                  </a:cubicBezTo>
                  <a:cubicBezTo>
                    <a:pt x="106" y="180"/>
                    <a:pt x="106" y="178"/>
                    <a:pt x="105" y="178"/>
                  </a:cubicBezTo>
                  <a:cubicBezTo>
                    <a:pt x="104" y="177"/>
                    <a:pt x="103" y="178"/>
                    <a:pt x="102" y="178"/>
                  </a:cubicBezTo>
                  <a:cubicBezTo>
                    <a:pt x="99" y="178"/>
                    <a:pt x="96" y="178"/>
                    <a:pt x="94" y="180"/>
                  </a:cubicBezTo>
                  <a:cubicBezTo>
                    <a:pt x="92" y="181"/>
                    <a:pt x="94" y="184"/>
                    <a:pt x="93" y="186"/>
                  </a:cubicBezTo>
                  <a:cubicBezTo>
                    <a:pt x="93" y="187"/>
                    <a:pt x="92" y="188"/>
                    <a:pt x="92" y="189"/>
                  </a:cubicBezTo>
                  <a:cubicBezTo>
                    <a:pt x="91" y="190"/>
                    <a:pt x="92" y="192"/>
                    <a:pt x="91" y="193"/>
                  </a:cubicBezTo>
                  <a:cubicBezTo>
                    <a:pt x="89" y="194"/>
                    <a:pt x="87" y="193"/>
                    <a:pt x="86" y="193"/>
                  </a:cubicBezTo>
                  <a:cubicBezTo>
                    <a:pt x="83" y="193"/>
                    <a:pt x="81" y="193"/>
                    <a:pt x="79" y="193"/>
                  </a:cubicBezTo>
                  <a:cubicBezTo>
                    <a:pt x="74" y="193"/>
                    <a:pt x="70" y="195"/>
                    <a:pt x="66" y="193"/>
                  </a:cubicBezTo>
                  <a:cubicBezTo>
                    <a:pt x="62" y="191"/>
                    <a:pt x="61" y="186"/>
                    <a:pt x="60" y="182"/>
                  </a:cubicBezTo>
                  <a:cubicBezTo>
                    <a:pt x="59" y="179"/>
                    <a:pt x="58" y="176"/>
                    <a:pt x="58" y="174"/>
                  </a:cubicBezTo>
                  <a:cubicBezTo>
                    <a:pt x="58" y="171"/>
                    <a:pt x="58" y="169"/>
                    <a:pt x="57" y="166"/>
                  </a:cubicBezTo>
                  <a:cubicBezTo>
                    <a:pt x="57" y="164"/>
                    <a:pt x="58" y="161"/>
                    <a:pt x="56" y="161"/>
                  </a:cubicBezTo>
                  <a:lnTo>
                    <a:pt x="14" y="161"/>
                  </a:lnTo>
                  <a:cubicBezTo>
                    <a:pt x="12" y="161"/>
                    <a:pt x="10" y="161"/>
                    <a:pt x="8" y="161"/>
                  </a:cubicBezTo>
                  <a:cubicBezTo>
                    <a:pt x="6" y="161"/>
                    <a:pt x="5" y="163"/>
                    <a:pt x="4" y="163"/>
                  </a:cubicBezTo>
                  <a:cubicBezTo>
                    <a:pt x="2" y="163"/>
                    <a:pt x="1" y="161"/>
                    <a:pt x="0" y="160"/>
                  </a:cubicBezTo>
                  <a:cubicBezTo>
                    <a:pt x="1" y="160"/>
                    <a:pt x="3" y="161"/>
                    <a:pt x="4" y="159"/>
                  </a:cubicBezTo>
                  <a:cubicBezTo>
                    <a:pt x="5" y="156"/>
                    <a:pt x="2" y="152"/>
                    <a:pt x="3" y="149"/>
                  </a:cubicBezTo>
                  <a:cubicBezTo>
                    <a:pt x="5" y="147"/>
                    <a:pt x="8" y="145"/>
                    <a:pt x="11" y="14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" name="Freeform 2525"/>
            <p:cNvSpPr>
              <a:spLocks noChangeAspect="1"/>
            </p:cNvSpPr>
            <p:nvPr/>
          </p:nvSpPr>
          <p:spPr bwMode="auto">
            <a:xfrm>
              <a:off x="12151712" y="5966326"/>
              <a:ext cx="504598" cy="658171"/>
            </a:xfrm>
            <a:custGeom>
              <a:avLst/>
              <a:gdLst>
                <a:gd name="T0" fmla="*/ 16 w 96"/>
                <a:gd name="T1" fmla="*/ 180 h 125"/>
                <a:gd name="T2" fmla="*/ 7 w 96"/>
                <a:gd name="T3" fmla="*/ 168 h 125"/>
                <a:gd name="T4" fmla="*/ 0 w 96"/>
                <a:gd name="T5" fmla="*/ 158 h 125"/>
                <a:gd name="T6" fmla="*/ 2 w 96"/>
                <a:gd name="T7" fmla="*/ 151 h 125"/>
                <a:gd name="T8" fmla="*/ 12 w 96"/>
                <a:gd name="T9" fmla="*/ 152 h 125"/>
                <a:gd name="T10" fmla="*/ 13 w 96"/>
                <a:gd name="T11" fmla="*/ 143 h 125"/>
                <a:gd name="T12" fmla="*/ 6 w 96"/>
                <a:gd name="T13" fmla="*/ 136 h 125"/>
                <a:gd name="T14" fmla="*/ 7 w 96"/>
                <a:gd name="T15" fmla="*/ 125 h 125"/>
                <a:gd name="T16" fmla="*/ 20 w 96"/>
                <a:gd name="T17" fmla="*/ 127 h 125"/>
                <a:gd name="T18" fmla="*/ 23 w 96"/>
                <a:gd name="T19" fmla="*/ 116 h 125"/>
                <a:gd name="T20" fmla="*/ 31 w 96"/>
                <a:gd name="T21" fmla="*/ 124 h 125"/>
                <a:gd name="T22" fmla="*/ 43 w 96"/>
                <a:gd name="T23" fmla="*/ 122 h 125"/>
                <a:gd name="T24" fmla="*/ 46 w 96"/>
                <a:gd name="T25" fmla="*/ 127 h 125"/>
                <a:gd name="T26" fmla="*/ 52 w 96"/>
                <a:gd name="T27" fmla="*/ 127 h 125"/>
                <a:gd name="T28" fmla="*/ 53 w 96"/>
                <a:gd name="T29" fmla="*/ 114 h 125"/>
                <a:gd name="T30" fmla="*/ 53 w 96"/>
                <a:gd name="T31" fmla="*/ 100 h 125"/>
                <a:gd name="T32" fmla="*/ 56 w 96"/>
                <a:gd name="T33" fmla="*/ 89 h 125"/>
                <a:gd name="T34" fmla="*/ 48 w 96"/>
                <a:gd name="T35" fmla="*/ 86 h 125"/>
                <a:gd name="T36" fmla="*/ 50 w 96"/>
                <a:gd name="T37" fmla="*/ 71 h 125"/>
                <a:gd name="T38" fmla="*/ 60 w 96"/>
                <a:gd name="T39" fmla="*/ 65 h 125"/>
                <a:gd name="T40" fmla="*/ 60 w 96"/>
                <a:gd name="T41" fmla="*/ 50 h 125"/>
                <a:gd name="T42" fmla="*/ 41 w 96"/>
                <a:gd name="T43" fmla="*/ 49 h 125"/>
                <a:gd name="T44" fmla="*/ 37 w 96"/>
                <a:gd name="T45" fmla="*/ 42 h 125"/>
                <a:gd name="T46" fmla="*/ 42 w 96"/>
                <a:gd name="T47" fmla="*/ 31 h 125"/>
                <a:gd name="T48" fmla="*/ 62 w 96"/>
                <a:gd name="T49" fmla="*/ 31 h 125"/>
                <a:gd name="T50" fmla="*/ 90 w 96"/>
                <a:gd name="T51" fmla="*/ 42 h 125"/>
                <a:gd name="T52" fmla="*/ 90 w 96"/>
                <a:gd name="T53" fmla="*/ 35 h 125"/>
                <a:gd name="T54" fmla="*/ 92 w 96"/>
                <a:gd name="T55" fmla="*/ 26 h 125"/>
                <a:gd name="T56" fmla="*/ 96 w 96"/>
                <a:gd name="T57" fmla="*/ 22 h 125"/>
                <a:gd name="T58" fmla="*/ 97 w 96"/>
                <a:gd name="T59" fmla="*/ 10 h 125"/>
                <a:gd name="T60" fmla="*/ 99 w 96"/>
                <a:gd name="T61" fmla="*/ 2 h 125"/>
                <a:gd name="T62" fmla="*/ 111 w 96"/>
                <a:gd name="T63" fmla="*/ 2 h 125"/>
                <a:gd name="T64" fmla="*/ 117 w 96"/>
                <a:gd name="T65" fmla="*/ 0 h 125"/>
                <a:gd name="T66" fmla="*/ 126 w 96"/>
                <a:gd name="T67" fmla="*/ 2 h 125"/>
                <a:gd name="T68" fmla="*/ 137 w 96"/>
                <a:gd name="T69" fmla="*/ 1 h 125"/>
                <a:gd name="T70" fmla="*/ 137 w 96"/>
                <a:gd name="T71" fmla="*/ 10 h 125"/>
                <a:gd name="T72" fmla="*/ 131 w 96"/>
                <a:gd name="T73" fmla="*/ 26 h 125"/>
                <a:gd name="T74" fmla="*/ 125 w 96"/>
                <a:gd name="T75" fmla="*/ 44 h 125"/>
                <a:gd name="T76" fmla="*/ 123 w 96"/>
                <a:gd name="T77" fmla="*/ 58 h 125"/>
                <a:gd name="T78" fmla="*/ 123 w 96"/>
                <a:gd name="T79" fmla="*/ 74 h 125"/>
                <a:gd name="T80" fmla="*/ 123 w 96"/>
                <a:gd name="T81" fmla="*/ 89 h 125"/>
                <a:gd name="T82" fmla="*/ 115 w 96"/>
                <a:gd name="T83" fmla="*/ 94 h 125"/>
                <a:gd name="T84" fmla="*/ 115 w 96"/>
                <a:gd name="T85" fmla="*/ 101 h 125"/>
                <a:gd name="T86" fmla="*/ 104 w 96"/>
                <a:gd name="T87" fmla="*/ 103 h 125"/>
                <a:gd name="T88" fmla="*/ 102 w 96"/>
                <a:gd name="T89" fmla="*/ 113 h 125"/>
                <a:gd name="T90" fmla="*/ 92 w 96"/>
                <a:gd name="T91" fmla="*/ 125 h 125"/>
                <a:gd name="T92" fmla="*/ 93 w 96"/>
                <a:gd name="T93" fmla="*/ 142 h 125"/>
                <a:gd name="T94" fmla="*/ 87 w 96"/>
                <a:gd name="T95" fmla="*/ 160 h 125"/>
                <a:gd name="T96" fmla="*/ 74 w 96"/>
                <a:gd name="T97" fmla="*/ 166 h 125"/>
                <a:gd name="T98" fmla="*/ 67 w 96"/>
                <a:gd name="T99" fmla="*/ 175 h 125"/>
                <a:gd name="T100" fmla="*/ 59 w 96"/>
                <a:gd name="T101" fmla="*/ 174 h 125"/>
                <a:gd name="T102" fmla="*/ 59 w 96"/>
                <a:gd name="T103" fmla="*/ 166 h 125"/>
                <a:gd name="T104" fmla="*/ 46 w 96"/>
                <a:gd name="T105" fmla="*/ 172 h 125"/>
                <a:gd name="T106" fmla="*/ 43 w 96"/>
                <a:gd name="T107" fmla="*/ 179 h 125"/>
                <a:gd name="T108" fmla="*/ 36 w 96"/>
                <a:gd name="T109" fmla="*/ 174 h 125"/>
                <a:gd name="T110" fmla="*/ 30 w 96"/>
                <a:gd name="T111" fmla="*/ 170 h 125"/>
                <a:gd name="T112" fmla="*/ 16 w 96"/>
                <a:gd name="T113" fmla="*/ 180 h 12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6"/>
                <a:gd name="T172" fmla="*/ 0 h 125"/>
                <a:gd name="T173" fmla="*/ 96 w 96"/>
                <a:gd name="T174" fmla="*/ 125 h 12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6" h="125">
                  <a:moveTo>
                    <a:pt x="11" y="125"/>
                  </a:moveTo>
                  <a:lnTo>
                    <a:pt x="5" y="117"/>
                  </a:lnTo>
                  <a:lnTo>
                    <a:pt x="0" y="110"/>
                  </a:lnTo>
                  <a:cubicBezTo>
                    <a:pt x="1" y="108"/>
                    <a:pt x="1" y="106"/>
                    <a:pt x="2" y="105"/>
                  </a:cubicBezTo>
                  <a:cubicBezTo>
                    <a:pt x="4" y="104"/>
                    <a:pt x="7" y="107"/>
                    <a:pt x="8" y="106"/>
                  </a:cubicBezTo>
                  <a:cubicBezTo>
                    <a:pt x="9" y="104"/>
                    <a:pt x="9" y="101"/>
                    <a:pt x="9" y="99"/>
                  </a:cubicBezTo>
                  <a:cubicBezTo>
                    <a:pt x="8" y="97"/>
                    <a:pt x="4" y="96"/>
                    <a:pt x="4" y="94"/>
                  </a:cubicBezTo>
                  <a:cubicBezTo>
                    <a:pt x="3" y="91"/>
                    <a:pt x="3" y="88"/>
                    <a:pt x="5" y="87"/>
                  </a:cubicBezTo>
                  <a:cubicBezTo>
                    <a:pt x="8" y="85"/>
                    <a:pt x="12" y="90"/>
                    <a:pt x="14" y="88"/>
                  </a:cubicBezTo>
                  <a:cubicBezTo>
                    <a:pt x="16" y="87"/>
                    <a:pt x="14" y="82"/>
                    <a:pt x="16" y="81"/>
                  </a:cubicBezTo>
                  <a:cubicBezTo>
                    <a:pt x="19" y="80"/>
                    <a:pt x="20" y="85"/>
                    <a:pt x="22" y="86"/>
                  </a:cubicBezTo>
                  <a:cubicBezTo>
                    <a:pt x="25" y="87"/>
                    <a:pt x="28" y="85"/>
                    <a:pt x="30" y="85"/>
                  </a:cubicBezTo>
                  <a:cubicBezTo>
                    <a:pt x="31" y="86"/>
                    <a:pt x="31" y="88"/>
                    <a:pt x="32" y="88"/>
                  </a:cubicBezTo>
                  <a:cubicBezTo>
                    <a:pt x="33" y="89"/>
                    <a:pt x="35" y="90"/>
                    <a:pt x="36" y="88"/>
                  </a:cubicBezTo>
                  <a:cubicBezTo>
                    <a:pt x="38" y="86"/>
                    <a:pt x="37" y="82"/>
                    <a:pt x="37" y="79"/>
                  </a:cubicBezTo>
                  <a:cubicBezTo>
                    <a:pt x="37" y="76"/>
                    <a:pt x="37" y="72"/>
                    <a:pt x="37" y="69"/>
                  </a:cubicBezTo>
                  <a:cubicBezTo>
                    <a:pt x="37" y="67"/>
                    <a:pt x="40" y="64"/>
                    <a:pt x="39" y="62"/>
                  </a:cubicBezTo>
                  <a:cubicBezTo>
                    <a:pt x="38" y="60"/>
                    <a:pt x="34" y="62"/>
                    <a:pt x="33" y="60"/>
                  </a:cubicBezTo>
                  <a:cubicBezTo>
                    <a:pt x="32" y="56"/>
                    <a:pt x="33" y="52"/>
                    <a:pt x="35" y="49"/>
                  </a:cubicBezTo>
                  <a:cubicBezTo>
                    <a:pt x="36" y="47"/>
                    <a:pt x="40" y="47"/>
                    <a:pt x="42" y="45"/>
                  </a:cubicBezTo>
                  <a:cubicBezTo>
                    <a:pt x="43" y="42"/>
                    <a:pt x="45" y="37"/>
                    <a:pt x="42" y="35"/>
                  </a:cubicBezTo>
                  <a:cubicBezTo>
                    <a:pt x="39" y="32"/>
                    <a:pt x="32" y="36"/>
                    <a:pt x="28" y="34"/>
                  </a:cubicBezTo>
                  <a:cubicBezTo>
                    <a:pt x="26" y="34"/>
                    <a:pt x="26" y="31"/>
                    <a:pt x="26" y="29"/>
                  </a:cubicBezTo>
                  <a:cubicBezTo>
                    <a:pt x="26" y="27"/>
                    <a:pt x="28" y="24"/>
                    <a:pt x="29" y="22"/>
                  </a:cubicBezTo>
                  <a:cubicBezTo>
                    <a:pt x="34" y="22"/>
                    <a:pt x="38" y="21"/>
                    <a:pt x="43" y="22"/>
                  </a:cubicBezTo>
                  <a:cubicBezTo>
                    <a:pt x="50" y="23"/>
                    <a:pt x="56" y="28"/>
                    <a:pt x="63" y="29"/>
                  </a:cubicBezTo>
                  <a:cubicBezTo>
                    <a:pt x="64" y="29"/>
                    <a:pt x="62" y="26"/>
                    <a:pt x="63" y="24"/>
                  </a:cubicBezTo>
                  <a:cubicBezTo>
                    <a:pt x="63" y="22"/>
                    <a:pt x="63" y="20"/>
                    <a:pt x="64" y="18"/>
                  </a:cubicBezTo>
                  <a:cubicBezTo>
                    <a:pt x="65" y="17"/>
                    <a:pt x="67" y="17"/>
                    <a:pt x="67" y="15"/>
                  </a:cubicBezTo>
                  <a:cubicBezTo>
                    <a:pt x="68" y="13"/>
                    <a:pt x="68" y="10"/>
                    <a:pt x="68" y="7"/>
                  </a:cubicBezTo>
                  <a:cubicBezTo>
                    <a:pt x="68" y="6"/>
                    <a:pt x="68" y="3"/>
                    <a:pt x="69" y="2"/>
                  </a:cubicBezTo>
                  <a:cubicBezTo>
                    <a:pt x="72" y="1"/>
                    <a:pt x="75" y="2"/>
                    <a:pt x="78" y="2"/>
                  </a:cubicBezTo>
                  <a:cubicBezTo>
                    <a:pt x="79" y="2"/>
                    <a:pt x="80" y="0"/>
                    <a:pt x="82" y="0"/>
                  </a:cubicBezTo>
                  <a:cubicBezTo>
                    <a:pt x="84" y="1"/>
                    <a:pt x="86" y="2"/>
                    <a:pt x="88" y="2"/>
                  </a:cubicBezTo>
                  <a:cubicBezTo>
                    <a:pt x="90" y="3"/>
                    <a:pt x="92" y="2"/>
                    <a:pt x="95" y="1"/>
                  </a:cubicBezTo>
                  <a:cubicBezTo>
                    <a:pt x="95" y="3"/>
                    <a:pt x="96" y="5"/>
                    <a:pt x="95" y="7"/>
                  </a:cubicBezTo>
                  <a:cubicBezTo>
                    <a:pt x="95" y="11"/>
                    <a:pt x="92" y="14"/>
                    <a:pt x="91" y="18"/>
                  </a:cubicBezTo>
                  <a:cubicBezTo>
                    <a:pt x="89" y="22"/>
                    <a:pt x="88" y="26"/>
                    <a:pt x="87" y="31"/>
                  </a:cubicBezTo>
                  <a:cubicBezTo>
                    <a:pt x="87" y="34"/>
                    <a:pt x="86" y="37"/>
                    <a:pt x="86" y="40"/>
                  </a:cubicBezTo>
                  <a:cubicBezTo>
                    <a:pt x="86" y="44"/>
                    <a:pt x="86" y="48"/>
                    <a:pt x="86" y="52"/>
                  </a:cubicBezTo>
                  <a:cubicBezTo>
                    <a:pt x="85" y="55"/>
                    <a:pt x="87" y="59"/>
                    <a:pt x="86" y="62"/>
                  </a:cubicBezTo>
                  <a:cubicBezTo>
                    <a:pt x="85" y="64"/>
                    <a:pt x="81" y="64"/>
                    <a:pt x="80" y="65"/>
                  </a:cubicBezTo>
                  <a:cubicBezTo>
                    <a:pt x="79" y="66"/>
                    <a:pt x="81" y="69"/>
                    <a:pt x="80" y="70"/>
                  </a:cubicBezTo>
                  <a:cubicBezTo>
                    <a:pt x="78" y="71"/>
                    <a:pt x="75" y="70"/>
                    <a:pt x="73" y="72"/>
                  </a:cubicBezTo>
                  <a:cubicBezTo>
                    <a:pt x="71" y="73"/>
                    <a:pt x="72" y="76"/>
                    <a:pt x="71" y="78"/>
                  </a:cubicBezTo>
                  <a:cubicBezTo>
                    <a:pt x="69" y="81"/>
                    <a:pt x="65" y="83"/>
                    <a:pt x="64" y="87"/>
                  </a:cubicBezTo>
                  <a:cubicBezTo>
                    <a:pt x="63" y="90"/>
                    <a:pt x="66" y="94"/>
                    <a:pt x="65" y="98"/>
                  </a:cubicBezTo>
                  <a:cubicBezTo>
                    <a:pt x="64" y="103"/>
                    <a:pt x="63" y="107"/>
                    <a:pt x="61" y="111"/>
                  </a:cubicBezTo>
                  <a:cubicBezTo>
                    <a:pt x="59" y="114"/>
                    <a:pt x="54" y="113"/>
                    <a:pt x="52" y="115"/>
                  </a:cubicBezTo>
                  <a:cubicBezTo>
                    <a:pt x="50" y="117"/>
                    <a:pt x="50" y="121"/>
                    <a:pt x="47" y="122"/>
                  </a:cubicBezTo>
                  <a:cubicBezTo>
                    <a:pt x="45" y="123"/>
                    <a:pt x="42" y="122"/>
                    <a:pt x="41" y="121"/>
                  </a:cubicBezTo>
                  <a:cubicBezTo>
                    <a:pt x="40" y="119"/>
                    <a:pt x="43" y="115"/>
                    <a:pt x="41" y="115"/>
                  </a:cubicBezTo>
                  <a:cubicBezTo>
                    <a:pt x="38" y="115"/>
                    <a:pt x="35" y="117"/>
                    <a:pt x="32" y="119"/>
                  </a:cubicBezTo>
                  <a:cubicBezTo>
                    <a:pt x="31" y="120"/>
                    <a:pt x="31" y="123"/>
                    <a:pt x="30" y="124"/>
                  </a:cubicBezTo>
                  <a:cubicBezTo>
                    <a:pt x="28" y="124"/>
                    <a:pt x="26" y="121"/>
                    <a:pt x="25" y="121"/>
                  </a:cubicBezTo>
                  <a:cubicBezTo>
                    <a:pt x="24" y="120"/>
                    <a:pt x="22" y="117"/>
                    <a:pt x="21" y="118"/>
                  </a:cubicBezTo>
                  <a:cubicBezTo>
                    <a:pt x="17" y="119"/>
                    <a:pt x="14" y="123"/>
                    <a:pt x="11" y="12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" name="Freeform 2526"/>
            <p:cNvSpPr>
              <a:spLocks noChangeAspect="1"/>
            </p:cNvSpPr>
            <p:nvPr/>
          </p:nvSpPr>
          <p:spPr bwMode="auto">
            <a:xfrm>
              <a:off x="6482656" y="5830304"/>
              <a:ext cx="2606361" cy="3045143"/>
            </a:xfrm>
            <a:custGeom>
              <a:avLst/>
              <a:gdLst>
                <a:gd name="T0" fmla="*/ 413 w 495"/>
                <a:gd name="T1" fmla="*/ 806 h 578"/>
                <a:gd name="T2" fmla="*/ 380 w 495"/>
                <a:gd name="T3" fmla="*/ 783 h 578"/>
                <a:gd name="T4" fmla="*/ 323 w 495"/>
                <a:gd name="T5" fmla="*/ 754 h 578"/>
                <a:gd name="T6" fmla="*/ 384 w 495"/>
                <a:gd name="T7" fmla="*/ 674 h 578"/>
                <a:gd name="T8" fmla="*/ 373 w 495"/>
                <a:gd name="T9" fmla="*/ 630 h 578"/>
                <a:gd name="T10" fmla="*/ 336 w 495"/>
                <a:gd name="T11" fmla="*/ 575 h 578"/>
                <a:gd name="T12" fmla="*/ 298 w 495"/>
                <a:gd name="T13" fmla="*/ 527 h 578"/>
                <a:gd name="T14" fmla="*/ 293 w 495"/>
                <a:gd name="T15" fmla="*/ 453 h 578"/>
                <a:gd name="T16" fmla="*/ 254 w 495"/>
                <a:gd name="T17" fmla="*/ 418 h 578"/>
                <a:gd name="T18" fmla="*/ 210 w 495"/>
                <a:gd name="T19" fmla="*/ 383 h 578"/>
                <a:gd name="T20" fmla="*/ 156 w 495"/>
                <a:gd name="T21" fmla="*/ 330 h 578"/>
                <a:gd name="T22" fmla="*/ 98 w 495"/>
                <a:gd name="T23" fmla="*/ 339 h 578"/>
                <a:gd name="T24" fmla="*/ 60 w 495"/>
                <a:gd name="T25" fmla="*/ 309 h 578"/>
                <a:gd name="T26" fmla="*/ 5 w 495"/>
                <a:gd name="T27" fmla="*/ 287 h 578"/>
                <a:gd name="T28" fmla="*/ 22 w 495"/>
                <a:gd name="T29" fmla="*/ 227 h 578"/>
                <a:gd name="T30" fmla="*/ 73 w 495"/>
                <a:gd name="T31" fmla="*/ 199 h 578"/>
                <a:gd name="T32" fmla="*/ 74 w 495"/>
                <a:gd name="T33" fmla="*/ 94 h 578"/>
                <a:gd name="T34" fmla="*/ 102 w 495"/>
                <a:gd name="T35" fmla="*/ 72 h 578"/>
                <a:gd name="T36" fmla="*/ 127 w 495"/>
                <a:gd name="T37" fmla="*/ 82 h 578"/>
                <a:gd name="T38" fmla="*/ 174 w 495"/>
                <a:gd name="T39" fmla="*/ 80 h 578"/>
                <a:gd name="T40" fmla="*/ 192 w 495"/>
                <a:gd name="T41" fmla="*/ 58 h 578"/>
                <a:gd name="T42" fmla="*/ 178 w 495"/>
                <a:gd name="T43" fmla="*/ 30 h 578"/>
                <a:gd name="T44" fmla="*/ 206 w 495"/>
                <a:gd name="T45" fmla="*/ 26 h 578"/>
                <a:gd name="T46" fmla="*/ 251 w 495"/>
                <a:gd name="T47" fmla="*/ 1 h 578"/>
                <a:gd name="T48" fmla="*/ 265 w 495"/>
                <a:gd name="T49" fmla="*/ 28 h 578"/>
                <a:gd name="T50" fmla="*/ 269 w 495"/>
                <a:gd name="T51" fmla="*/ 74 h 578"/>
                <a:gd name="T52" fmla="*/ 290 w 495"/>
                <a:gd name="T53" fmla="*/ 78 h 578"/>
                <a:gd name="T54" fmla="*/ 324 w 495"/>
                <a:gd name="T55" fmla="*/ 70 h 578"/>
                <a:gd name="T56" fmla="*/ 346 w 495"/>
                <a:gd name="T57" fmla="*/ 55 h 578"/>
                <a:gd name="T58" fmla="*/ 376 w 495"/>
                <a:gd name="T59" fmla="*/ 65 h 578"/>
                <a:gd name="T60" fmla="*/ 410 w 495"/>
                <a:gd name="T61" fmla="*/ 22 h 578"/>
                <a:gd name="T62" fmla="*/ 433 w 495"/>
                <a:gd name="T63" fmla="*/ 73 h 578"/>
                <a:gd name="T64" fmla="*/ 424 w 495"/>
                <a:gd name="T65" fmla="*/ 101 h 578"/>
                <a:gd name="T66" fmla="*/ 372 w 495"/>
                <a:gd name="T67" fmla="*/ 145 h 578"/>
                <a:gd name="T68" fmla="*/ 398 w 495"/>
                <a:gd name="T69" fmla="*/ 157 h 578"/>
                <a:gd name="T70" fmla="*/ 425 w 495"/>
                <a:gd name="T71" fmla="*/ 118 h 578"/>
                <a:gd name="T72" fmla="*/ 460 w 495"/>
                <a:gd name="T73" fmla="*/ 130 h 578"/>
                <a:gd name="T74" fmla="*/ 446 w 495"/>
                <a:gd name="T75" fmla="*/ 146 h 578"/>
                <a:gd name="T76" fmla="*/ 452 w 495"/>
                <a:gd name="T77" fmla="*/ 146 h 578"/>
                <a:gd name="T78" fmla="*/ 499 w 495"/>
                <a:gd name="T79" fmla="*/ 130 h 578"/>
                <a:gd name="T80" fmla="*/ 538 w 495"/>
                <a:gd name="T81" fmla="*/ 154 h 578"/>
                <a:gd name="T82" fmla="*/ 590 w 495"/>
                <a:gd name="T83" fmla="*/ 164 h 578"/>
                <a:gd name="T84" fmla="*/ 665 w 495"/>
                <a:gd name="T85" fmla="*/ 207 h 578"/>
                <a:gd name="T86" fmla="*/ 712 w 495"/>
                <a:gd name="T87" fmla="*/ 256 h 578"/>
                <a:gd name="T88" fmla="*/ 664 w 495"/>
                <a:gd name="T89" fmla="*/ 357 h 578"/>
                <a:gd name="T90" fmla="*/ 641 w 495"/>
                <a:gd name="T91" fmla="*/ 419 h 578"/>
                <a:gd name="T92" fmla="*/ 626 w 495"/>
                <a:gd name="T93" fmla="*/ 526 h 578"/>
                <a:gd name="T94" fmla="*/ 589 w 495"/>
                <a:gd name="T95" fmla="*/ 594 h 578"/>
                <a:gd name="T96" fmla="*/ 545 w 495"/>
                <a:gd name="T97" fmla="*/ 597 h 578"/>
                <a:gd name="T98" fmla="*/ 476 w 495"/>
                <a:gd name="T99" fmla="*/ 656 h 578"/>
                <a:gd name="T100" fmla="*/ 476 w 495"/>
                <a:gd name="T101" fmla="*/ 719 h 578"/>
                <a:gd name="T102" fmla="*/ 430 w 495"/>
                <a:gd name="T103" fmla="*/ 789 h 578"/>
                <a:gd name="T104" fmla="*/ 433 w 495"/>
                <a:gd name="T105" fmla="*/ 749 h 578"/>
                <a:gd name="T106" fmla="*/ 416 w 495"/>
                <a:gd name="T107" fmla="*/ 810 h 5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5"/>
                <a:gd name="T163" fmla="*/ 0 h 578"/>
                <a:gd name="T164" fmla="*/ 495 w 495"/>
                <a:gd name="T165" fmla="*/ 578 h 5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5" h="578">
                  <a:moveTo>
                    <a:pt x="281" y="578"/>
                  </a:moveTo>
                  <a:cubicBezTo>
                    <a:pt x="280" y="577"/>
                    <a:pt x="278" y="576"/>
                    <a:pt x="277" y="575"/>
                  </a:cubicBezTo>
                  <a:cubicBezTo>
                    <a:pt x="277" y="573"/>
                    <a:pt x="278" y="571"/>
                    <a:pt x="279" y="570"/>
                  </a:cubicBezTo>
                  <a:cubicBezTo>
                    <a:pt x="280" y="567"/>
                    <a:pt x="280" y="565"/>
                    <a:pt x="282" y="563"/>
                  </a:cubicBezTo>
                  <a:cubicBezTo>
                    <a:pt x="283" y="562"/>
                    <a:pt x="285" y="563"/>
                    <a:pt x="285" y="563"/>
                  </a:cubicBezTo>
                  <a:cubicBezTo>
                    <a:pt x="286" y="562"/>
                    <a:pt x="286" y="560"/>
                    <a:pt x="287" y="559"/>
                  </a:cubicBezTo>
                  <a:cubicBezTo>
                    <a:pt x="287" y="556"/>
                    <a:pt x="289" y="553"/>
                    <a:pt x="287" y="552"/>
                  </a:cubicBezTo>
                  <a:cubicBezTo>
                    <a:pt x="285" y="551"/>
                    <a:pt x="286" y="556"/>
                    <a:pt x="285" y="558"/>
                  </a:cubicBezTo>
                  <a:cubicBezTo>
                    <a:pt x="283" y="559"/>
                    <a:pt x="281" y="559"/>
                    <a:pt x="279" y="559"/>
                  </a:cubicBezTo>
                  <a:cubicBezTo>
                    <a:pt x="278" y="559"/>
                    <a:pt x="277" y="558"/>
                    <a:pt x="276" y="557"/>
                  </a:cubicBezTo>
                  <a:cubicBezTo>
                    <a:pt x="275" y="556"/>
                    <a:pt x="275" y="554"/>
                    <a:pt x="274" y="553"/>
                  </a:cubicBezTo>
                  <a:cubicBezTo>
                    <a:pt x="271" y="549"/>
                    <a:pt x="268" y="545"/>
                    <a:pt x="264" y="543"/>
                  </a:cubicBezTo>
                  <a:cubicBezTo>
                    <a:pt x="260" y="541"/>
                    <a:pt x="256" y="541"/>
                    <a:pt x="253" y="539"/>
                  </a:cubicBezTo>
                  <a:cubicBezTo>
                    <a:pt x="251" y="537"/>
                    <a:pt x="250" y="534"/>
                    <a:pt x="247" y="532"/>
                  </a:cubicBezTo>
                  <a:cubicBezTo>
                    <a:pt x="247" y="532"/>
                    <a:pt x="247" y="533"/>
                    <a:pt x="246" y="534"/>
                  </a:cubicBezTo>
                  <a:cubicBezTo>
                    <a:pt x="245" y="534"/>
                    <a:pt x="244" y="536"/>
                    <a:pt x="243" y="536"/>
                  </a:cubicBezTo>
                  <a:cubicBezTo>
                    <a:pt x="239" y="531"/>
                    <a:pt x="239" y="523"/>
                    <a:pt x="234" y="520"/>
                  </a:cubicBezTo>
                  <a:cubicBezTo>
                    <a:pt x="232" y="518"/>
                    <a:pt x="227" y="522"/>
                    <a:pt x="224" y="523"/>
                  </a:cubicBezTo>
                  <a:cubicBezTo>
                    <a:pt x="228" y="518"/>
                    <a:pt x="232" y="514"/>
                    <a:pt x="235" y="509"/>
                  </a:cubicBezTo>
                  <a:cubicBezTo>
                    <a:pt x="238" y="504"/>
                    <a:pt x="239" y="498"/>
                    <a:pt x="242" y="494"/>
                  </a:cubicBezTo>
                  <a:cubicBezTo>
                    <a:pt x="244" y="491"/>
                    <a:pt x="248" y="491"/>
                    <a:pt x="250" y="489"/>
                  </a:cubicBezTo>
                  <a:cubicBezTo>
                    <a:pt x="252" y="487"/>
                    <a:pt x="253" y="484"/>
                    <a:pt x="255" y="482"/>
                  </a:cubicBezTo>
                  <a:cubicBezTo>
                    <a:pt x="259" y="479"/>
                    <a:pt x="265" y="479"/>
                    <a:pt x="267" y="476"/>
                  </a:cubicBezTo>
                  <a:cubicBezTo>
                    <a:pt x="269" y="473"/>
                    <a:pt x="267" y="470"/>
                    <a:pt x="267" y="467"/>
                  </a:cubicBezTo>
                  <a:cubicBezTo>
                    <a:pt x="267" y="464"/>
                    <a:pt x="269" y="462"/>
                    <a:pt x="268" y="460"/>
                  </a:cubicBezTo>
                  <a:cubicBezTo>
                    <a:pt x="268" y="458"/>
                    <a:pt x="265" y="455"/>
                    <a:pt x="264" y="453"/>
                  </a:cubicBezTo>
                  <a:cubicBezTo>
                    <a:pt x="263" y="452"/>
                    <a:pt x="262" y="451"/>
                    <a:pt x="261" y="451"/>
                  </a:cubicBezTo>
                  <a:cubicBezTo>
                    <a:pt x="259" y="451"/>
                    <a:pt x="257" y="451"/>
                    <a:pt x="256" y="451"/>
                  </a:cubicBezTo>
                  <a:cubicBezTo>
                    <a:pt x="256" y="449"/>
                    <a:pt x="256" y="447"/>
                    <a:pt x="256" y="445"/>
                  </a:cubicBezTo>
                  <a:cubicBezTo>
                    <a:pt x="257" y="443"/>
                    <a:pt x="258" y="440"/>
                    <a:pt x="259" y="437"/>
                  </a:cubicBezTo>
                  <a:cubicBezTo>
                    <a:pt x="259" y="434"/>
                    <a:pt x="261" y="430"/>
                    <a:pt x="261" y="426"/>
                  </a:cubicBezTo>
                  <a:cubicBezTo>
                    <a:pt x="260" y="424"/>
                    <a:pt x="257" y="423"/>
                    <a:pt x="255" y="423"/>
                  </a:cubicBezTo>
                  <a:cubicBezTo>
                    <a:pt x="251" y="422"/>
                    <a:pt x="247" y="427"/>
                    <a:pt x="244" y="425"/>
                  </a:cubicBezTo>
                  <a:cubicBezTo>
                    <a:pt x="241" y="424"/>
                    <a:pt x="239" y="420"/>
                    <a:pt x="239" y="417"/>
                  </a:cubicBezTo>
                  <a:cubicBezTo>
                    <a:pt x="238" y="413"/>
                    <a:pt x="242" y="408"/>
                    <a:pt x="241" y="403"/>
                  </a:cubicBezTo>
                  <a:cubicBezTo>
                    <a:pt x="240" y="401"/>
                    <a:pt x="236" y="400"/>
                    <a:pt x="233" y="399"/>
                  </a:cubicBezTo>
                  <a:cubicBezTo>
                    <a:pt x="229" y="398"/>
                    <a:pt x="225" y="399"/>
                    <a:pt x="222" y="398"/>
                  </a:cubicBezTo>
                  <a:cubicBezTo>
                    <a:pt x="219" y="398"/>
                    <a:pt x="216" y="399"/>
                    <a:pt x="213" y="398"/>
                  </a:cubicBezTo>
                  <a:cubicBezTo>
                    <a:pt x="212" y="398"/>
                    <a:pt x="213" y="396"/>
                    <a:pt x="213" y="395"/>
                  </a:cubicBezTo>
                  <a:cubicBezTo>
                    <a:pt x="213" y="390"/>
                    <a:pt x="214" y="386"/>
                    <a:pt x="213" y="381"/>
                  </a:cubicBezTo>
                  <a:cubicBezTo>
                    <a:pt x="212" y="378"/>
                    <a:pt x="208" y="378"/>
                    <a:pt x="207" y="375"/>
                  </a:cubicBezTo>
                  <a:cubicBezTo>
                    <a:pt x="206" y="372"/>
                    <a:pt x="207" y="369"/>
                    <a:pt x="207" y="366"/>
                  </a:cubicBezTo>
                  <a:cubicBezTo>
                    <a:pt x="208" y="362"/>
                    <a:pt x="210" y="357"/>
                    <a:pt x="211" y="353"/>
                  </a:cubicBezTo>
                  <a:cubicBezTo>
                    <a:pt x="212" y="348"/>
                    <a:pt x="212" y="344"/>
                    <a:pt x="212" y="339"/>
                  </a:cubicBezTo>
                  <a:cubicBezTo>
                    <a:pt x="211" y="335"/>
                    <a:pt x="211" y="331"/>
                    <a:pt x="208" y="328"/>
                  </a:cubicBezTo>
                  <a:cubicBezTo>
                    <a:pt x="207" y="326"/>
                    <a:pt x="202" y="327"/>
                    <a:pt x="201" y="325"/>
                  </a:cubicBezTo>
                  <a:cubicBezTo>
                    <a:pt x="200" y="322"/>
                    <a:pt x="203" y="320"/>
                    <a:pt x="203" y="317"/>
                  </a:cubicBezTo>
                  <a:cubicBezTo>
                    <a:pt x="204" y="316"/>
                    <a:pt x="203" y="315"/>
                    <a:pt x="203" y="314"/>
                  </a:cubicBezTo>
                  <a:cubicBezTo>
                    <a:pt x="203" y="313"/>
                    <a:pt x="202" y="314"/>
                    <a:pt x="202" y="314"/>
                  </a:cubicBezTo>
                  <a:cubicBezTo>
                    <a:pt x="194" y="314"/>
                    <a:pt x="186" y="314"/>
                    <a:pt x="179" y="314"/>
                  </a:cubicBezTo>
                  <a:cubicBezTo>
                    <a:pt x="178" y="314"/>
                    <a:pt x="179" y="313"/>
                    <a:pt x="179" y="312"/>
                  </a:cubicBezTo>
                  <a:cubicBezTo>
                    <a:pt x="177" y="307"/>
                    <a:pt x="174" y="303"/>
                    <a:pt x="174" y="298"/>
                  </a:cubicBezTo>
                  <a:cubicBezTo>
                    <a:pt x="174" y="296"/>
                    <a:pt x="177" y="297"/>
                    <a:pt x="177" y="296"/>
                  </a:cubicBezTo>
                  <a:cubicBezTo>
                    <a:pt x="178" y="294"/>
                    <a:pt x="178" y="292"/>
                    <a:pt x="177" y="290"/>
                  </a:cubicBezTo>
                  <a:cubicBezTo>
                    <a:pt x="177" y="288"/>
                    <a:pt x="175" y="286"/>
                    <a:pt x="174" y="284"/>
                  </a:cubicBezTo>
                  <a:cubicBezTo>
                    <a:pt x="174" y="281"/>
                    <a:pt x="176" y="277"/>
                    <a:pt x="174" y="275"/>
                  </a:cubicBezTo>
                  <a:cubicBezTo>
                    <a:pt x="173" y="274"/>
                    <a:pt x="169" y="273"/>
                    <a:pt x="166" y="273"/>
                  </a:cubicBezTo>
                  <a:cubicBezTo>
                    <a:pt x="162" y="272"/>
                    <a:pt x="159" y="273"/>
                    <a:pt x="155" y="272"/>
                  </a:cubicBezTo>
                  <a:cubicBezTo>
                    <a:pt x="153" y="271"/>
                    <a:pt x="153" y="267"/>
                    <a:pt x="151" y="266"/>
                  </a:cubicBezTo>
                  <a:cubicBezTo>
                    <a:pt x="149" y="266"/>
                    <a:pt x="148" y="267"/>
                    <a:pt x="146" y="266"/>
                  </a:cubicBezTo>
                  <a:cubicBezTo>
                    <a:pt x="144" y="265"/>
                    <a:pt x="144" y="261"/>
                    <a:pt x="142" y="260"/>
                  </a:cubicBezTo>
                  <a:cubicBezTo>
                    <a:pt x="139" y="259"/>
                    <a:pt x="137" y="260"/>
                    <a:pt x="134" y="260"/>
                  </a:cubicBezTo>
                  <a:cubicBezTo>
                    <a:pt x="131" y="259"/>
                    <a:pt x="126" y="260"/>
                    <a:pt x="123" y="258"/>
                  </a:cubicBezTo>
                  <a:cubicBezTo>
                    <a:pt x="120" y="254"/>
                    <a:pt x="116" y="249"/>
                    <a:pt x="113" y="245"/>
                  </a:cubicBezTo>
                  <a:cubicBezTo>
                    <a:pt x="112" y="243"/>
                    <a:pt x="112" y="241"/>
                    <a:pt x="111" y="239"/>
                  </a:cubicBezTo>
                  <a:cubicBezTo>
                    <a:pt x="110" y="236"/>
                    <a:pt x="111" y="233"/>
                    <a:pt x="108" y="229"/>
                  </a:cubicBezTo>
                  <a:cubicBezTo>
                    <a:pt x="108" y="226"/>
                    <a:pt x="112" y="220"/>
                    <a:pt x="109" y="218"/>
                  </a:cubicBezTo>
                  <a:cubicBezTo>
                    <a:pt x="105" y="219"/>
                    <a:pt x="100" y="217"/>
                    <a:pt x="95" y="219"/>
                  </a:cubicBezTo>
                  <a:cubicBezTo>
                    <a:pt x="92" y="220"/>
                    <a:pt x="91" y="224"/>
                    <a:pt x="88" y="225"/>
                  </a:cubicBezTo>
                  <a:cubicBezTo>
                    <a:pt x="86" y="226"/>
                    <a:pt x="83" y="226"/>
                    <a:pt x="82" y="227"/>
                  </a:cubicBezTo>
                  <a:cubicBezTo>
                    <a:pt x="79" y="228"/>
                    <a:pt x="78" y="231"/>
                    <a:pt x="76" y="232"/>
                  </a:cubicBezTo>
                  <a:cubicBezTo>
                    <a:pt x="73" y="234"/>
                    <a:pt x="71" y="235"/>
                    <a:pt x="68" y="235"/>
                  </a:cubicBezTo>
                  <a:cubicBezTo>
                    <a:pt x="66" y="236"/>
                    <a:pt x="64" y="235"/>
                    <a:pt x="63" y="235"/>
                  </a:cubicBezTo>
                  <a:cubicBezTo>
                    <a:pt x="61" y="235"/>
                    <a:pt x="59" y="234"/>
                    <a:pt x="58" y="234"/>
                  </a:cubicBezTo>
                  <a:cubicBezTo>
                    <a:pt x="57" y="234"/>
                    <a:pt x="55" y="235"/>
                    <a:pt x="54" y="235"/>
                  </a:cubicBezTo>
                  <a:cubicBezTo>
                    <a:pt x="51" y="235"/>
                    <a:pt x="47" y="238"/>
                    <a:pt x="46" y="235"/>
                  </a:cubicBezTo>
                  <a:cubicBezTo>
                    <a:pt x="43" y="229"/>
                    <a:pt x="45" y="221"/>
                    <a:pt x="44" y="214"/>
                  </a:cubicBezTo>
                  <a:cubicBezTo>
                    <a:pt x="44" y="214"/>
                    <a:pt x="43" y="214"/>
                    <a:pt x="42" y="214"/>
                  </a:cubicBezTo>
                  <a:cubicBezTo>
                    <a:pt x="39" y="217"/>
                    <a:pt x="38" y="221"/>
                    <a:pt x="34" y="223"/>
                  </a:cubicBezTo>
                  <a:cubicBezTo>
                    <a:pt x="32" y="224"/>
                    <a:pt x="28" y="224"/>
                    <a:pt x="25" y="223"/>
                  </a:cubicBezTo>
                  <a:cubicBezTo>
                    <a:pt x="23" y="221"/>
                    <a:pt x="24" y="217"/>
                    <a:pt x="22" y="215"/>
                  </a:cubicBezTo>
                  <a:cubicBezTo>
                    <a:pt x="20" y="213"/>
                    <a:pt x="15" y="215"/>
                    <a:pt x="14" y="213"/>
                  </a:cubicBezTo>
                  <a:cubicBezTo>
                    <a:pt x="12" y="211"/>
                    <a:pt x="16" y="208"/>
                    <a:pt x="15" y="206"/>
                  </a:cubicBezTo>
                  <a:cubicBezTo>
                    <a:pt x="12" y="203"/>
                    <a:pt x="5" y="203"/>
                    <a:pt x="3" y="199"/>
                  </a:cubicBezTo>
                  <a:cubicBezTo>
                    <a:pt x="1" y="197"/>
                    <a:pt x="2" y="193"/>
                    <a:pt x="2" y="190"/>
                  </a:cubicBezTo>
                  <a:cubicBezTo>
                    <a:pt x="2" y="188"/>
                    <a:pt x="2" y="185"/>
                    <a:pt x="2" y="182"/>
                  </a:cubicBezTo>
                  <a:cubicBezTo>
                    <a:pt x="2" y="180"/>
                    <a:pt x="0" y="177"/>
                    <a:pt x="2" y="175"/>
                  </a:cubicBezTo>
                  <a:cubicBezTo>
                    <a:pt x="4" y="172"/>
                    <a:pt x="10" y="172"/>
                    <a:pt x="12" y="168"/>
                  </a:cubicBezTo>
                  <a:cubicBezTo>
                    <a:pt x="13" y="167"/>
                    <a:pt x="9" y="166"/>
                    <a:pt x="10" y="164"/>
                  </a:cubicBezTo>
                  <a:cubicBezTo>
                    <a:pt x="10" y="161"/>
                    <a:pt x="14" y="160"/>
                    <a:pt x="15" y="157"/>
                  </a:cubicBezTo>
                  <a:cubicBezTo>
                    <a:pt x="16" y="154"/>
                    <a:pt x="14" y="152"/>
                    <a:pt x="15" y="150"/>
                  </a:cubicBezTo>
                  <a:cubicBezTo>
                    <a:pt x="17" y="146"/>
                    <a:pt x="21" y="144"/>
                    <a:pt x="24" y="142"/>
                  </a:cubicBezTo>
                  <a:cubicBezTo>
                    <a:pt x="26" y="142"/>
                    <a:pt x="28" y="143"/>
                    <a:pt x="29" y="142"/>
                  </a:cubicBezTo>
                  <a:cubicBezTo>
                    <a:pt x="33" y="142"/>
                    <a:pt x="36" y="140"/>
                    <a:pt x="39" y="139"/>
                  </a:cubicBezTo>
                  <a:cubicBezTo>
                    <a:pt x="41" y="139"/>
                    <a:pt x="44" y="137"/>
                    <a:pt x="46" y="137"/>
                  </a:cubicBezTo>
                  <a:cubicBezTo>
                    <a:pt x="48" y="137"/>
                    <a:pt x="49" y="138"/>
                    <a:pt x="51" y="138"/>
                  </a:cubicBezTo>
                  <a:cubicBezTo>
                    <a:pt x="53" y="125"/>
                    <a:pt x="55" y="110"/>
                    <a:pt x="57" y="97"/>
                  </a:cubicBezTo>
                  <a:cubicBezTo>
                    <a:pt x="58" y="94"/>
                    <a:pt x="58" y="92"/>
                    <a:pt x="59" y="90"/>
                  </a:cubicBezTo>
                  <a:cubicBezTo>
                    <a:pt x="57" y="88"/>
                    <a:pt x="55" y="87"/>
                    <a:pt x="54" y="85"/>
                  </a:cubicBezTo>
                  <a:cubicBezTo>
                    <a:pt x="52" y="84"/>
                    <a:pt x="50" y="83"/>
                    <a:pt x="49" y="82"/>
                  </a:cubicBezTo>
                  <a:cubicBezTo>
                    <a:pt x="49" y="77"/>
                    <a:pt x="49" y="72"/>
                    <a:pt x="49" y="67"/>
                  </a:cubicBezTo>
                  <a:cubicBezTo>
                    <a:pt x="50" y="66"/>
                    <a:pt x="51" y="66"/>
                    <a:pt x="52" y="65"/>
                  </a:cubicBezTo>
                  <a:cubicBezTo>
                    <a:pt x="55" y="65"/>
                    <a:pt x="57" y="66"/>
                    <a:pt x="59" y="65"/>
                  </a:cubicBezTo>
                  <a:cubicBezTo>
                    <a:pt x="60" y="65"/>
                    <a:pt x="59" y="64"/>
                    <a:pt x="59" y="63"/>
                  </a:cubicBezTo>
                  <a:cubicBezTo>
                    <a:pt x="58" y="61"/>
                    <a:pt x="58" y="60"/>
                    <a:pt x="57" y="59"/>
                  </a:cubicBezTo>
                  <a:cubicBezTo>
                    <a:pt x="56" y="58"/>
                    <a:pt x="55" y="59"/>
                    <a:pt x="54" y="59"/>
                  </a:cubicBezTo>
                  <a:cubicBezTo>
                    <a:pt x="53" y="56"/>
                    <a:pt x="53" y="54"/>
                    <a:pt x="53" y="51"/>
                  </a:cubicBezTo>
                  <a:cubicBezTo>
                    <a:pt x="59" y="51"/>
                    <a:pt x="65" y="50"/>
                    <a:pt x="71" y="50"/>
                  </a:cubicBezTo>
                  <a:cubicBezTo>
                    <a:pt x="71" y="49"/>
                    <a:pt x="71" y="48"/>
                    <a:pt x="72" y="48"/>
                  </a:cubicBezTo>
                  <a:cubicBezTo>
                    <a:pt x="73" y="48"/>
                    <a:pt x="74" y="49"/>
                    <a:pt x="76" y="50"/>
                  </a:cubicBezTo>
                  <a:cubicBezTo>
                    <a:pt x="77" y="48"/>
                    <a:pt x="77" y="45"/>
                    <a:pt x="79" y="45"/>
                  </a:cubicBezTo>
                  <a:cubicBezTo>
                    <a:pt x="80" y="44"/>
                    <a:pt x="80" y="47"/>
                    <a:pt x="81" y="48"/>
                  </a:cubicBezTo>
                  <a:cubicBezTo>
                    <a:pt x="83" y="52"/>
                    <a:pt x="84" y="56"/>
                    <a:pt x="86" y="60"/>
                  </a:cubicBezTo>
                  <a:cubicBezTo>
                    <a:pt x="87" y="59"/>
                    <a:pt x="87" y="58"/>
                    <a:pt x="88" y="57"/>
                  </a:cubicBezTo>
                  <a:cubicBezTo>
                    <a:pt x="91" y="60"/>
                    <a:pt x="93" y="64"/>
                    <a:pt x="96" y="65"/>
                  </a:cubicBezTo>
                  <a:cubicBezTo>
                    <a:pt x="98" y="67"/>
                    <a:pt x="101" y="66"/>
                    <a:pt x="104" y="65"/>
                  </a:cubicBezTo>
                  <a:cubicBezTo>
                    <a:pt x="107" y="63"/>
                    <a:pt x="110" y="60"/>
                    <a:pt x="113" y="58"/>
                  </a:cubicBezTo>
                  <a:cubicBezTo>
                    <a:pt x="114" y="57"/>
                    <a:pt x="115" y="57"/>
                    <a:pt x="116" y="56"/>
                  </a:cubicBezTo>
                  <a:cubicBezTo>
                    <a:pt x="117" y="56"/>
                    <a:pt x="118" y="54"/>
                    <a:pt x="119" y="54"/>
                  </a:cubicBezTo>
                  <a:cubicBezTo>
                    <a:pt x="120" y="54"/>
                    <a:pt x="120" y="56"/>
                    <a:pt x="121" y="56"/>
                  </a:cubicBezTo>
                  <a:cubicBezTo>
                    <a:pt x="122" y="56"/>
                    <a:pt x="122" y="55"/>
                    <a:pt x="122" y="54"/>
                  </a:cubicBezTo>
                  <a:cubicBezTo>
                    <a:pt x="123" y="52"/>
                    <a:pt x="121" y="50"/>
                    <a:pt x="122" y="48"/>
                  </a:cubicBezTo>
                  <a:cubicBezTo>
                    <a:pt x="123" y="47"/>
                    <a:pt x="126" y="48"/>
                    <a:pt x="128" y="47"/>
                  </a:cubicBezTo>
                  <a:cubicBezTo>
                    <a:pt x="128" y="46"/>
                    <a:pt x="127" y="45"/>
                    <a:pt x="128" y="45"/>
                  </a:cubicBezTo>
                  <a:cubicBezTo>
                    <a:pt x="129" y="43"/>
                    <a:pt x="132" y="43"/>
                    <a:pt x="133" y="42"/>
                  </a:cubicBezTo>
                  <a:cubicBezTo>
                    <a:pt x="134" y="41"/>
                    <a:pt x="134" y="40"/>
                    <a:pt x="133" y="40"/>
                  </a:cubicBezTo>
                  <a:cubicBezTo>
                    <a:pt x="130" y="39"/>
                    <a:pt x="127" y="40"/>
                    <a:pt x="124" y="40"/>
                  </a:cubicBezTo>
                  <a:cubicBezTo>
                    <a:pt x="123" y="40"/>
                    <a:pt x="122" y="39"/>
                    <a:pt x="122" y="38"/>
                  </a:cubicBezTo>
                  <a:cubicBezTo>
                    <a:pt x="121" y="37"/>
                    <a:pt x="122" y="35"/>
                    <a:pt x="122" y="34"/>
                  </a:cubicBezTo>
                  <a:cubicBezTo>
                    <a:pt x="121" y="34"/>
                    <a:pt x="120" y="33"/>
                    <a:pt x="120" y="32"/>
                  </a:cubicBezTo>
                  <a:cubicBezTo>
                    <a:pt x="121" y="30"/>
                    <a:pt x="123" y="29"/>
                    <a:pt x="123" y="27"/>
                  </a:cubicBezTo>
                  <a:cubicBezTo>
                    <a:pt x="124" y="25"/>
                    <a:pt x="124" y="23"/>
                    <a:pt x="123" y="21"/>
                  </a:cubicBezTo>
                  <a:cubicBezTo>
                    <a:pt x="122" y="19"/>
                    <a:pt x="119" y="20"/>
                    <a:pt x="118" y="18"/>
                  </a:cubicBezTo>
                  <a:cubicBezTo>
                    <a:pt x="118" y="17"/>
                    <a:pt x="120" y="17"/>
                    <a:pt x="122" y="17"/>
                  </a:cubicBezTo>
                  <a:cubicBezTo>
                    <a:pt x="125" y="17"/>
                    <a:pt x="127" y="20"/>
                    <a:pt x="130" y="20"/>
                  </a:cubicBezTo>
                  <a:cubicBezTo>
                    <a:pt x="132" y="21"/>
                    <a:pt x="133" y="20"/>
                    <a:pt x="134" y="20"/>
                  </a:cubicBezTo>
                  <a:cubicBezTo>
                    <a:pt x="137" y="21"/>
                    <a:pt x="139" y="22"/>
                    <a:pt x="141" y="22"/>
                  </a:cubicBezTo>
                  <a:cubicBezTo>
                    <a:pt x="142" y="21"/>
                    <a:pt x="141" y="19"/>
                    <a:pt x="143" y="18"/>
                  </a:cubicBezTo>
                  <a:cubicBezTo>
                    <a:pt x="147" y="17"/>
                    <a:pt x="152" y="18"/>
                    <a:pt x="156" y="17"/>
                  </a:cubicBezTo>
                  <a:cubicBezTo>
                    <a:pt x="158" y="16"/>
                    <a:pt x="158" y="14"/>
                    <a:pt x="160" y="13"/>
                  </a:cubicBezTo>
                  <a:cubicBezTo>
                    <a:pt x="162" y="12"/>
                    <a:pt x="164" y="13"/>
                    <a:pt x="165" y="12"/>
                  </a:cubicBezTo>
                  <a:cubicBezTo>
                    <a:pt x="166" y="11"/>
                    <a:pt x="167" y="9"/>
                    <a:pt x="167" y="7"/>
                  </a:cubicBezTo>
                  <a:cubicBezTo>
                    <a:pt x="168" y="5"/>
                    <a:pt x="167" y="2"/>
                    <a:pt x="167" y="1"/>
                  </a:cubicBezTo>
                  <a:cubicBezTo>
                    <a:pt x="170" y="1"/>
                    <a:pt x="172" y="0"/>
                    <a:pt x="174" y="1"/>
                  </a:cubicBezTo>
                  <a:cubicBezTo>
                    <a:pt x="176" y="1"/>
                    <a:pt x="175" y="4"/>
                    <a:pt x="175" y="5"/>
                  </a:cubicBezTo>
                  <a:cubicBezTo>
                    <a:pt x="175" y="6"/>
                    <a:pt x="173" y="7"/>
                    <a:pt x="173" y="8"/>
                  </a:cubicBezTo>
                  <a:cubicBezTo>
                    <a:pt x="173" y="9"/>
                    <a:pt x="173" y="11"/>
                    <a:pt x="174" y="11"/>
                  </a:cubicBezTo>
                  <a:cubicBezTo>
                    <a:pt x="176" y="12"/>
                    <a:pt x="178" y="10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1" y="18"/>
                    <a:pt x="184" y="17"/>
                    <a:pt x="184" y="19"/>
                  </a:cubicBezTo>
                  <a:cubicBezTo>
                    <a:pt x="182" y="21"/>
                    <a:pt x="177" y="21"/>
                    <a:pt x="176" y="24"/>
                  </a:cubicBezTo>
                  <a:cubicBezTo>
                    <a:pt x="176" y="28"/>
                    <a:pt x="176" y="34"/>
                    <a:pt x="176" y="38"/>
                  </a:cubicBezTo>
                  <a:cubicBezTo>
                    <a:pt x="176" y="40"/>
                    <a:pt x="179" y="40"/>
                    <a:pt x="179" y="41"/>
                  </a:cubicBezTo>
                  <a:cubicBezTo>
                    <a:pt x="180" y="42"/>
                    <a:pt x="179" y="45"/>
                    <a:pt x="179" y="46"/>
                  </a:cubicBezTo>
                  <a:cubicBezTo>
                    <a:pt x="179" y="48"/>
                    <a:pt x="180" y="49"/>
                    <a:pt x="181" y="49"/>
                  </a:cubicBezTo>
                  <a:cubicBezTo>
                    <a:pt x="182" y="51"/>
                    <a:pt x="185" y="51"/>
                    <a:pt x="187" y="52"/>
                  </a:cubicBezTo>
                  <a:cubicBezTo>
                    <a:pt x="188" y="53"/>
                    <a:pt x="186" y="55"/>
                    <a:pt x="187" y="56"/>
                  </a:cubicBezTo>
                  <a:cubicBezTo>
                    <a:pt x="188" y="57"/>
                    <a:pt x="189" y="59"/>
                    <a:pt x="191" y="59"/>
                  </a:cubicBezTo>
                  <a:cubicBezTo>
                    <a:pt x="192" y="60"/>
                    <a:pt x="194" y="61"/>
                    <a:pt x="195" y="60"/>
                  </a:cubicBezTo>
                  <a:cubicBezTo>
                    <a:pt x="196" y="59"/>
                    <a:pt x="194" y="57"/>
                    <a:pt x="194" y="56"/>
                  </a:cubicBezTo>
                  <a:cubicBezTo>
                    <a:pt x="195" y="54"/>
                    <a:pt x="197" y="53"/>
                    <a:pt x="199" y="52"/>
                  </a:cubicBezTo>
                  <a:cubicBezTo>
                    <a:pt x="200" y="52"/>
                    <a:pt x="201" y="54"/>
                    <a:pt x="202" y="54"/>
                  </a:cubicBezTo>
                  <a:cubicBezTo>
                    <a:pt x="203" y="53"/>
                    <a:pt x="202" y="50"/>
                    <a:pt x="204" y="49"/>
                  </a:cubicBezTo>
                  <a:cubicBezTo>
                    <a:pt x="205" y="49"/>
                    <a:pt x="206" y="50"/>
                    <a:pt x="208" y="49"/>
                  </a:cubicBezTo>
                  <a:cubicBezTo>
                    <a:pt x="209" y="49"/>
                    <a:pt x="209" y="47"/>
                    <a:pt x="210" y="47"/>
                  </a:cubicBezTo>
                  <a:cubicBezTo>
                    <a:pt x="212" y="47"/>
                    <a:pt x="213" y="48"/>
                    <a:pt x="214" y="48"/>
                  </a:cubicBezTo>
                  <a:cubicBezTo>
                    <a:pt x="216" y="49"/>
                    <a:pt x="218" y="48"/>
                    <a:pt x="220" y="48"/>
                  </a:cubicBezTo>
                  <a:cubicBezTo>
                    <a:pt x="221" y="48"/>
                    <a:pt x="224" y="48"/>
                    <a:pt x="225" y="48"/>
                  </a:cubicBezTo>
                  <a:cubicBezTo>
                    <a:pt x="227" y="48"/>
                    <a:pt x="229" y="47"/>
                    <a:pt x="229" y="46"/>
                  </a:cubicBezTo>
                  <a:cubicBezTo>
                    <a:pt x="229" y="44"/>
                    <a:pt x="225" y="45"/>
                    <a:pt x="225" y="43"/>
                  </a:cubicBezTo>
                  <a:cubicBezTo>
                    <a:pt x="225" y="41"/>
                    <a:pt x="227" y="39"/>
                    <a:pt x="229" y="38"/>
                  </a:cubicBezTo>
                  <a:cubicBezTo>
                    <a:pt x="231" y="38"/>
                    <a:pt x="232" y="40"/>
                    <a:pt x="234" y="40"/>
                  </a:cubicBezTo>
                  <a:cubicBezTo>
                    <a:pt x="235" y="40"/>
                    <a:pt x="237" y="39"/>
                    <a:pt x="238" y="39"/>
                  </a:cubicBezTo>
                  <a:cubicBezTo>
                    <a:pt x="239" y="39"/>
                    <a:pt x="240" y="37"/>
                    <a:pt x="240" y="38"/>
                  </a:cubicBezTo>
                  <a:cubicBezTo>
                    <a:pt x="242" y="38"/>
                    <a:pt x="242" y="40"/>
                    <a:pt x="242" y="41"/>
                  </a:cubicBezTo>
                  <a:cubicBezTo>
                    <a:pt x="244" y="43"/>
                    <a:pt x="245" y="44"/>
                    <a:pt x="247" y="45"/>
                  </a:cubicBezTo>
                  <a:cubicBezTo>
                    <a:pt x="249" y="46"/>
                    <a:pt x="251" y="46"/>
                    <a:pt x="252" y="45"/>
                  </a:cubicBezTo>
                  <a:cubicBezTo>
                    <a:pt x="253" y="45"/>
                    <a:pt x="254" y="43"/>
                    <a:pt x="255" y="43"/>
                  </a:cubicBezTo>
                  <a:cubicBezTo>
                    <a:pt x="257" y="42"/>
                    <a:pt x="258" y="42"/>
                    <a:pt x="259" y="43"/>
                  </a:cubicBezTo>
                  <a:cubicBezTo>
                    <a:pt x="260" y="43"/>
                    <a:pt x="260" y="45"/>
                    <a:pt x="261" y="45"/>
                  </a:cubicBezTo>
                  <a:cubicBezTo>
                    <a:pt x="262" y="46"/>
                    <a:pt x="265" y="46"/>
                    <a:pt x="267" y="45"/>
                  </a:cubicBezTo>
                  <a:cubicBezTo>
                    <a:pt x="269" y="44"/>
                    <a:pt x="270" y="41"/>
                    <a:pt x="270" y="39"/>
                  </a:cubicBezTo>
                  <a:cubicBezTo>
                    <a:pt x="271" y="36"/>
                    <a:pt x="271" y="33"/>
                    <a:pt x="272" y="29"/>
                  </a:cubicBezTo>
                  <a:cubicBezTo>
                    <a:pt x="273" y="27"/>
                    <a:pt x="275" y="24"/>
                    <a:pt x="277" y="22"/>
                  </a:cubicBezTo>
                  <a:cubicBezTo>
                    <a:pt x="279" y="20"/>
                    <a:pt x="281" y="19"/>
                    <a:pt x="284" y="17"/>
                  </a:cubicBezTo>
                  <a:cubicBezTo>
                    <a:pt x="285" y="16"/>
                    <a:pt x="284" y="15"/>
                    <a:pt x="285" y="15"/>
                  </a:cubicBezTo>
                  <a:cubicBezTo>
                    <a:pt x="287" y="15"/>
                    <a:pt x="288" y="17"/>
                    <a:pt x="288" y="18"/>
                  </a:cubicBezTo>
                  <a:cubicBezTo>
                    <a:pt x="289" y="21"/>
                    <a:pt x="287" y="24"/>
                    <a:pt x="288" y="27"/>
                  </a:cubicBezTo>
                  <a:cubicBezTo>
                    <a:pt x="289" y="29"/>
                    <a:pt x="290" y="30"/>
                    <a:pt x="291" y="32"/>
                  </a:cubicBezTo>
                  <a:cubicBezTo>
                    <a:pt x="293" y="36"/>
                    <a:pt x="294" y="41"/>
                    <a:pt x="295" y="45"/>
                  </a:cubicBezTo>
                  <a:cubicBezTo>
                    <a:pt x="296" y="47"/>
                    <a:pt x="295" y="49"/>
                    <a:pt x="296" y="51"/>
                  </a:cubicBezTo>
                  <a:cubicBezTo>
                    <a:pt x="297" y="52"/>
                    <a:pt x="300" y="50"/>
                    <a:pt x="301" y="51"/>
                  </a:cubicBezTo>
                  <a:cubicBezTo>
                    <a:pt x="302" y="52"/>
                    <a:pt x="297" y="53"/>
                    <a:pt x="298" y="54"/>
                  </a:cubicBezTo>
                  <a:cubicBezTo>
                    <a:pt x="299" y="55"/>
                    <a:pt x="302" y="54"/>
                    <a:pt x="303" y="56"/>
                  </a:cubicBezTo>
                  <a:cubicBezTo>
                    <a:pt x="303" y="57"/>
                    <a:pt x="299" y="55"/>
                    <a:pt x="299" y="56"/>
                  </a:cubicBezTo>
                  <a:cubicBezTo>
                    <a:pt x="299" y="58"/>
                    <a:pt x="302" y="58"/>
                    <a:pt x="302" y="59"/>
                  </a:cubicBezTo>
                  <a:cubicBezTo>
                    <a:pt x="302" y="61"/>
                    <a:pt x="300" y="62"/>
                    <a:pt x="299" y="64"/>
                  </a:cubicBezTo>
                  <a:cubicBezTo>
                    <a:pt x="297" y="66"/>
                    <a:pt x="296" y="68"/>
                    <a:pt x="294" y="70"/>
                  </a:cubicBezTo>
                  <a:cubicBezTo>
                    <a:pt x="293" y="72"/>
                    <a:pt x="291" y="73"/>
                    <a:pt x="290" y="74"/>
                  </a:cubicBezTo>
                  <a:cubicBezTo>
                    <a:pt x="288" y="76"/>
                    <a:pt x="287" y="78"/>
                    <a:pt x="285" y="80"/>
                  </a:cubicBezTo>
                  <a:cubicBezTo>
                    <a:pt x="284" y="83"/>
                    <a:pt x="283" y="87"/>
                    <a:pt x="281" y="90"/>
                  </a:cubicBezTo>
                  <a:cubicBezTo>
                    <a:pt x="279" y="92"/>
                    <a:pt x="278" y="94"/>
                    <a:pt x="275" y="95"/>
                  </a:cubicBezTo>
                  <a:cubicBezTo>
                    <a:pt x="272" y="97"/>
                    <a:pt x="268" y="98"/>
                    <a:pt x="264" y="99"/>
                  </a:cubicBezTo>
                  <a:cubicBezTo>
                    <a:pt x="262" y="100"/>
                    <a:pt x="260" y="101"/>
                    <a:pt x="258" y="101"/>
                  </a:cubicBezTo>
                  <a:cubicBezTo>
                    <a:pt x="260" y="102"/>
                    <a:pt x="263" y="103"/>
                    <a:pt x="265" y="103"/>
                  </a:cubicBezTo>
                  <a:cubicBezTo>
                    <a:pt x="268" y="102"/>
                    <a:pt x="270" y="100"/>
                    <a:pt x="273" y="99"/>
                  </a:cubicBezTo>
                  <a:cubicBezTo>
                    <a:pt x="273" y="98"/>
                    <a:pt x="275" y="98"/>
                    <a:pt x="275" y="99"/>
                  </a:cubicBezTo>
                  <a:cubicBezTo>
                    <a:pt x="275" y="102"/>
                    <a:pt x="273" y="105"/>
                    <a:pt x="274" y="108"/>
                  </a:cubicBezTo>
                  <a:cubicBezTo>
                    <a:pt x="274" y="111"/>
                    <a:pt x="277" y="112"/>
                    <a:pt x="279" y="115"/>
                  </a:cubicBezTo>
                  <a:cubicBezTo>
                    <a:pt x="278" y="113"/>
                    <a:pt x="277" y="111"/>
                    <a:pt x="277" y="109"/>
                  </a:cubicBezTo>
                  <a:cubicBezTo>
                    <a:pt x="276" y="106"/>
                    <a:pt x="276" y="103"/>
                    <a:pt x="277" y="100"/>
                  </a:cubicBezTo>
                  <a:cubicBezTo>
                    <a:pt x="278" y="99"/>
                    <a:pt x="281" y="99"/>
                    <a:pt x="282" y="98"/>
                  </a:cubicBezTo>
                  <a:cubicBezTo>
                    <a:pt x="284" y="96"/>
                    <a:pt x="286" y="94"/>
                    <a:pt x="288" y="92"/>
                  </a:cubicBezTo>
                  <a:cubicBezTo>
                    <a:pt x="289" y="90"/>
                    <a:pt x="289" y="87"/>
                    <a:pt x="291" y="85"/>
                  </a:cubicBezTo>
                  <a:cubicBezTo>
                    <a:pt x="292" y="84"/>
                    <a:pt x="295" y="86"/>
                    <a:pt x="296" y="85"/>
                  </a:cubicBezTo>
                  <a:cubicBezTo>
                    <a:pt x="296" y="84"/>
                    <a:pt x="295" y="83"/>
                    <a:pt x="295" y="82"/>
                  </a:cubicBezTo>
                  <a:cubicBezTo>
                    <a:pt x="295" y="80"/>
                    <a:pt x="296" y="79"/>
                    <a:pt x="297" y="78"/>
                  </a:cubicBezTo>
                  <a:cubicBezTo>
                    <a:pt x="299" y="78"/>
                    <a:pt x="301" y="78"/>
                    <a:pt x="302" y="78"/>
                  </a:cubicBezTo>
                  <a:cubicBezTo>
                    <a:pt x="304" y="79"/>
                    <a:pt x="304" y="81"/>
                    <a:pt x="306" y="81"/>
                  </a:cubicBezTo>
                  <a:cubicBezTo>
                    <a:pt x="310" y="81"/>
                    <a:pt x="314" y="79"/>
                    <a:pt x="318" y="79"/>
                  </a:cubicBezTo>
                  <a:cubicBezTo>
                    <a:pt x="319" y="79"/>
                    <a:pt x="321" y="78"/>
                    <a:pt x="321" y="79"/>
                  </a:cubicBezTo>
                  <a:cubicBezTo>
                    <a:pt x="321" y="83"/>
                    <a:pt x="320" y="87"/>
                    <a:pt x="319" y="90"/>
                  </a:cubicBezTo>
                  <a:cubicBezTo>
                    <a:pt x="318" y="93"/>
                    <a:pt x="318" y="95"/>
                    <a:pt x="317" y="97"/>
                  </a:cubicBezTo>
                  <a:cubicBezTo>
                    <a:pt x="316" y="99"/>
                    <a:pt x="314" y="100"/>
                    <a:pt x="313" y="100"/>
                  </a:cubicBezTo>
                  <a:cubicBezTo>
                    <a:pt x="307" y="101"/>
                    <a:pt x="301" y="99"/>
                    <a:pt x="296" y="100"/>
                  </a:cubicBezTo>
                  <a:cubicBezTo>
                    <a:pt x="294" y="101"/>
                    <a:pt x="292" y="103"/>
                    <a:pt x="291" y="104"/>
                  </a:cubicBezTo>
                  <a:cubicBezTo>
                    <a:pt x="294" y="104"/>
                    <a:pt x="298" y="103"/>
                    <a:pt x="302" y="103"/>
                  </a:cubicBezTo>
                  <a:cubicBezTo>
                    <a:pt x="305" y="103"/>
                    <a:pt x="307" y="102"/>
                    <a:pt x="310" y="102"/>
                  </a:cubicBezTo>
                  <a:cubicBezTo>
                    <a:pt x="310" y="105"/>
                    <a:pt x="309" y="108"/>
                    <a:pt x="308" y="111"/>
                  </a:cubicBezTo>
                  <a:cubicBezTo>
                    <a:pt x="308" y="113"/>
                    <a:pt x="305" y="114"/>
                    <a:pt x="305" y="117"/>
                  </a:cubicBezTo>
                  <a:cubicBezTo>
                    <a:pt x="304" y="120"/>
                    <a:pt x="306" y="123"/>
                    <a:pt x="307" y="126"/>
                  </a:cubicBezTo>
                  <a:cubicBezTo>
                    <a:pt x="307" y="123"/>
                    <a:pt x="307" y="121"/>
                    <a:pt x="308" y="118"/>
                  </a:cubicBezTo>
                  <a:cubicBezTo>
                    <a:pt x="308" y="117"/>
                    <a:pt x="309" y="115"/>
                    <a:pt x="309" y="114"/>
                  </a:cubicBezTo>
                  <a:cubicBezTo>
                    <a:pt x="311" y="110"/>
                    <a:pt x="312" y="106"/>
                    <a:pt x="314" y="102"/>
                  </a:cubicBezTo>
                  <a:cubicBezTo>
                    <a:pt x="315" y="100"/>
                    <a:pt x="318" y="100"/>
                    <a:pt x="320" y="98"/>
                  </a:cubicBezTo>
                  <a:cubicBezTo>
                    <a:pt x="321" y="97"/>
                    <a:pt x="323" y="95"/>
                    <a:pt x="324" y="93"/>
                  </a:cubicBezTo>
                  <a:cubicBezTo>
                    <a:pt x="325" y="90"/>
                    <a:pt x="324" y="87"/>
                    <a:pt x="326" y="85"/>
                  </a:cubicBezTo>
                  <a:cubicBezTo>
                    <a:pt x="328" y="83"/>
                    <a:pt x="330" y="85"/>
                    <a:pt x="332" y="85"/>
                  </a:cubicBezTo>
                  <a:cubicBezTo>
                    <a:pt x="335" y="85"/>
                    <a:pt x="338" y="84"/>
                    <a:pt x="340" y="85"/>
                  </a:cubicBezTo>
                  <a:cubicBezTo>
                    <a:pt x="343" y="86"/>
                    <a:pt x="345" y="89"/>
                    <a:pt x="347" y="90"/>
                  </a:cubicBezTo>
                  <a:cubicBezTo>
                    <a:pt x="352" y="92"/>
                    <a:pt x="357" y="92"/>
                    <a:pt x="361" y="94"/>
                  </a:cubicBezTo>
                  <a:cubicBezTo>
                    <a:pt x="362" y="94"/>
                    <a:pt x="360" y="97"/>
                    <a:pt x="361" y="97"/>
                  </a:cubicBezTo>
                  <a:cubicBezTo>
                    <a:pt x="362" y="98"/>
                    <a:pt x="363" y="95"/>
                    <a:pt x="364" y="95"/>
                  </a:cubicBezTo>
                  <a:cubicBezTo>
                    <a:pt x="365" y="95"/>
                    <a:pt x="366" y="96"/>
                    <a:pt x="367" y="97"/>
                  </a:cubicBezTo>
                  <a:cubicBezTo>
                    <a:pt x="369" y="98"/>
                    <a:pt x="370" y="99"/>
                    <a:pt x="371" y="100"/>
                  </a:cubicBezTo>
                  <a:cubicBezTo>
                    <a:pt x="372" y="102"/>
                    <a:pt x="373" y="105"/>
                    <a:pt x="373" y="107"/>
                  </a:cubicBezTo>
                  <a:cubicBezTo>
                    <a:pt x="373" y="109"/>
                    <a:pt x="371" y="112"/>
                    <a:pt x="372" y="114"/>
                  </a:cubicBezTo>
                  <a:cubicBezTo>
                    <a:pt x="372" y="115"/>
                    <a:pt x="375" y="116"/>
                    <a:pt x="376" y="115"/>
                  </a:cubicBezTo>
                  <a:cubicBezTo>
                    <a:pt x="379" y="114"/>
                    <a:pt x="381" y="111"/>
                    <a:pt x="384" y="110"/>
                  </a:cubicBezTo>
                  <a:cubicBezTo>
                    <a:pt x="386" y="109"/>
                    <a:pt x="389" y="110"/>
                    <a:pt x="391" y="110"/>
                  </a:cubicBezTo>
                  <a:cubicBezTo>
                    <a:pt x="392" y="110"/>
                    <a:pt x="394" y="111"/>
                    <a:pt x="396" y="111"/>
                  </a:cubicBezTo>
                  <a:cubicBezTo>
                    <a:pt x="400" y="112"/>
                    <a:pt x="405" y="113"/>
                    <a:pt x="410" y="114"/>
                  </a:cubicBezTo>
                  <a:cubicBezTo>
                    <a:pt x="414" y="114"/>
                    <a:pt x="419" y="113"/>
                    <a:pt x="423" y="114"/>
                  </a:cubicBezTo>
                  <a:cubicBezTo>
                    <a:pt x="427" y="114"/>
                    <a:pt x="431" y="115"/>
                    <a:pt x="435" y="117"/>
                  </a:cubicBezTo>
                  <a:cubicBezTo>
                    <a:pt x="440" y="120"/>
                    <a:pt x="444" y="124"/>
                    <a:pt x="448" y="128"/>
                  </a:cubicBezTo>
                  <a:cubicBezTo>
                    <a:pt x="451" y="130"/>
                    <a:pt x="451" y="134"/>
                    <a:pt x="453" y="137"/>
                  </a:cubicBezTo>
                  <a:cubicBezTo>
                    <a:pt x="455" y="138"/>
                    <a:pt x="457" y="137"/>
                    <a:pt x="459" y="138"/>
                  </a:cubicBezTo>
                  <a:cubicBezTo>
                    <a:pt x="460" y="139"/>
                    <a:pt x="460" y="141"/>
                    <a:pt x="462" y="143"/>
                  </a:cubicBezTo>
                  <a:cubicBezTo>
                    <a:pt x="463" y="144"/>
                    <a:pt x="465" y="144"/>
                    <a:pt x="466" y="145"/>
                  </a:cubicBezTo>
                  <a:cubicBezTo>
                    <a:pt x="468" y="146"/>
                    <a:pt x="470" y="148"/>
                    <a:pt x="472" y="148"/>
                  </a:cubicBezTo>
                  <a:cubicBezTo>
                    <a:pt x="476" y="149"/>
                    <a:pt x="481" y="146"/>
                    <a:pt x="485" y="147"/>
                  </a:cubicBezTo>
                  <a:cubicBezTo>
                    <a:pt x="488" y="149"/>
                    <a:pt x="489" y="153"/>
                    <a:pt x="490" y="156"/>
                  </a:cubicBezTo>
                  <a:cubicBezTo>
                    <a:pt x="491" y="158"/>
                    <a:pt x="490" y="160"/>
                    <a:pt x="490" y="162"/>
                  </a:cubicBezTo>
                  <a:cubicBezTo>
                    <a:pt x="491" y="167"/>
                    <a:pt x="494" y="172"/>
                    <a:pt x="494" y="177"/>
                  </a:cubicBezTo>
                  <a:cubicBezTo>
                    <a:pt x="495" y="181"/>
                    <a:pt x="495" y="185"/>
                    <a:pt x="494" y="188"/>
                  </a:cubicBezTo>
                  <a:cubicBezTo>
                    <a:pt x="494" y="192"/>
                    <a:pt x="494" y="196"/>
                    <a:pt x="492" y="200"/>
                  </a:cubicBezTo>
                  <a:cubicBezTo>
                    <a:pt x="490" y="204"/>
                    <a:pt x="485" y="207"/>
                    <a:pt x="483" y="212"/>
                  </a:cubicBezTo>
                  <a:cubicBezTo>
                    <a:pt x="481" y="216"/>
                    <a:pt x="481" y="221"/>
                    <a:pt x="478" y="224"/>
                  </a:cubicBezTo>
                  <a:cubicBezTo>
                    <a:pt x="476" y="228"/>
                    <a:pt x="470" y="230"/>
                    <a:pt x="467" y="234"/>
                  </a:cubicBezTo>
                  <a:cubicBezTo>
                    <a:pt x="464" y="238"/>
                    <a:pt x="463" y="243"/>
                    <a:pt x="461" y="247"/>
                  </a:cubicBezTo>
                  <a:cubicBezTo>
                    <a:pt x="459" y="251"/>
                    <a:pt x="458" y="256"/>
                    <a:pt x="454" y="260"/>
                  </a:cubicBezTo>
                  <a:cubicBezTo>
                    <a:pt x="453" y="261"/>
                    <a:pt x="449" y="258"/>
                    <a:pt x="448" y="260"/>
                  </a:cubicBezTo>
                  <a:cubicBezTo>
                    <a:pt x="446" y="263"/>
                    <a:pt x="447" y="267"/>
                    <a:pt x="446" y="271"/>
                  </a:cubicBezTo>
                  <a:cubicBezTo>
                    <a:pt x="445" y="273"/>
                    <a:pt x="443" y="275"/>
                    <a:pt x="443" y="277"/>
                  </a:cubicBezTo>
                  <a:cubicBezTo>
                    <a:pt x="443" y="278"/>
                    <a:pt x="446" y="279"/>
                    <a:pt x="446" y="281"/>
                  </a:cubicBezTo>
                  <a:cubicBezTo>
                    <a:pt x="447" y="284"/>
                    <a:pt x="445" y="287"/>
                    <a:pt x="445" y="291"/>
                  </a:cubicBezTo>
                  <a:cubicBezTo>
                    <a:pt x="445" y="296"/>
                    <a:pt x="448" y="300"/>
                    <a:pt x="447" y="305"/>
                  </a:cubicBezTo>
                  <a:cubicBezTo>
                    <a:pt x="447" y="313"/>
                    <a:pt x="443" y="320"/>
                    <a:pt x="443" y="328"/>
                  </a:cubicBezTo>
                  <a:cubicBezTo>
                    <a:pt x="442" y="330"/>
                    <a:pt x="445" y="332"/>
                    <a:pt x="444" y="334"/>
                  </a:cubicBezTo>
                  <a:cubicBezTo>
                    <a:pt x="444" y="336"/>
                    <a:pt x="441" y="337"/>
                    <a:pt x="441" y="339"/>
                  </a:cubicBezTo>
                  <a:cubicBezTo>
                    <a:pt x="440" y="344"/>
                    <a:pt x="441" y="350"/>
                    <a:pt x="440" y="356"/>
                  </a:cubicBezTo>
                  <a:cubicBezTo>
                    <a:pt x="439" y="359"/>
                    <a:pt x="436" y="362"/>
                    <a:pt x="435" y="365"/>
                  </a:cubicBezTo>
                  <a:cubicBezTo>
                    <a:pt x="433" y="368"/>
                    <a:pt x="431" y="371"/>
                    <a:pt x="430" y="375"/>
                  </a:cubicBezTo>
                  <a:cubicBezTo>
                    <a:pt x="428" y="378"/>
                    <a:pt x="426" y="381"/>
                    <a:pt x="424" y="385"/>
                  </a:cubicBezTo>
                  <a:cubicBezTo>
                    <a:pt x="423" y="387"/>
                    <a:pt x="422" y="389"/>
                    <a:pt x="422" y="391"/>
                  </a:cubicBezTo>
                  <a:cubicBezTo>
                    <a:pt x="422" y="394"/>
                    <a:pt x="424" y="397"/>
                    <a:pt x="422" y="399"/>
                  </a:cubicBezTo>
                  <a:cubicBezTo>
                    <a:pt x="420" y="402"/>
                    <a:pt x="415" y="403"/>
                    <a:pt x="412" y="406"/>
                  </a:cubicBezTo>
                  <a:cubicBezTo>
                    <a:pt x="410" y="407"/>
                    <a:pt x="411" y="411"/>
                    <a:pt x="409" y="412"/>
                  </a:cubicBezTo>
                  <a:cubicBezTo>
                    <a:pt x="407" y="413"/>
                    <a:pt x="404" y="413"/>
                    <a:pt x="401" y="412"/>
                  </a:cubicBezTo>
                  <a:cubicBezTo>
                    <a:pt x="400" y="412"/>
                    <a:pt x="399" y="409"/>
                    <a:pt x="397" y="409"/>
                  </a:cubicBezTo>
                  <a:cubicBezTo>
                    <a:pt x="396" y="409"/>
                    <a:pt x="397" y="412"/>
                    <a:pt x="396" y="412"/>
                  </a:cubicBezTo>
                  <a:cubicBezTo>
                    <a:pt x="394" y="414"/>
                    <a:pt x="391" y="415"/>
                    <a:pt x="388" y="415"/>
                  </a:cubicBezTo>
                  <a:cubicBezTo>
                    <a:pt x="386" y="415"/>
                    <a:pt x="384" y="412"/>
                    <a:pt x="382" y="412"/>
                  </a:cubicBezTo>
                  <a:cubicBezTo>
                    <a:pt x="380" y="412"/>
                    <a:pt x="379" y="413"/>
                    <a:pt x="378" y="414"/>
                  </a:cubicBezTo>
                  <a:cubicBezTo>
                    <a:pt x="375" y="416"/>
                    <a:pt x="374" y="419"/>
                    <a:pt x="372" y="421"/>
                  </a:cubicBezTo>
                  <a:cubicBezTo>
                    <a:pt x="371" y="422"/>
                    <a:pt x="369" y="424"/>
                    <a:pt x="367" y="425"/>
                  </a:cubicBezTo>
                  <a:cubicBezTo>
                    <a:pt x="364" y="426"/>
                    <a:pt x="360" y="425"/>
                    <a:pt x="358" y="426"/>
                  </a:cubicBezTo>
                  <a:cubicBezTo>
                    <a:pt x="352" y="429"/>
                    <a:pt x="348" y="435"/>
                    <a:pt x="343" y="439"/>
                  </a:cubicBezTo>
                  <a:cubicBezTo>
                    <a:pt x="341" y="441"/>
                    <a:pt x="339" y="443"/>
                    <a:pt x="338" y="445"/>
                  </a:cubicBezTo>
                  <a:cubicBezTo>
                    <a:pt x="335" y="448"/>
                    <a:pt x="332" y="451"/>
                    <a:pt x="331" y="455"/>
                  </a:cubicBezTo>
                  <a:cubicBezTo>
                    <a:pt x="330" y="457"/>
                    <a:pt x="331" y="460"/>
                    <a:pt x="331" y="463"/>
                  </a:cubicBezTo>
                  <a:cubicBezTo>
                    <a:pt x="331" y="464"/>
                    <a:pt x="329" y="465"/>
                    <a:pt x="329" y="466"/>
                  </a:cubicBezTo>
                  <a:cubicBezTo>
                    <a:pt x="330" y="469"/>
                    <a:pt x="333" y="472"/>
                    <a:pt x="334" y="476"/>
                  </a:cubicBezTo>
                  <a:cubicBezTo>
                    <a:pt x="334" y="482"/>
                    <a:pt x="334" y="488"/>
                    <a:pt x="332" y="494"/>
                  </a:cubicBezTo>
                  <a:cubicBezTo>
                    <a:pt x="332" y="495"/>
                    <a:pt x="329" y="494"/>
                    <a:pt x="329" y="495"/>
                  </a:cubicBezTo>
                  <a:cubicBezTo>
                    <a:pt x="329" y="497"/>
                    <a:pt x="332" y="498"/>
                    <a:pt x="331" y="499"/>
                  </a:cubicBezTo>
                  <a:cubicBezTo>
                    <a:pt x="329" y="502"/>
                    <a:pt x="323" y="504"/>
                    <a:pt x="321" y="507"/>
                  </a:cubicBezTo>
                  <a:cubicBezTo>
                    <a:pt x="317" y="513"/>
                    <a:pt x="315" y="521"/>
                    <a:pt x="312" y="528"/>
                  </a:cubicBezTo>
                  <a:cubicBezTo>
                    <a:pt x="311" y="532"/>
                    <a:pt x="310" y="537"/>
                    <a:pt x="307" y="541"/>
                  </a:cubicBezTo>
                  <a:cubicBezTo>
                    <a:pt x="304" y="545"/>
                    <a:pt x="300" y="548"/>
                    <a:pt x="296" y="551"/>
                  </a:cubicBezTo>
                  <a:cubicBezTo>
                    <a:pt x="295" y="552"/>
                    <a:pt x="293" y="550"/>
                    <a:pt x="293" y="549"/>
                  </a:cubicBezTo>
                  <a:cubicBezTo>
                    <a:pt x="294" y="547"/>
                    <a:pt x="296" y="548"/>
                    <a:pt x="298" y="547"/>
                  </a:cubicBezTo>
                  <a:cubicBezTo>
                    <a:pt x="300" y="545"/>
                    <a:pt x="302" y="544"/>
                    <a:pt x="303" y="541"/>
                  </a:cubicBezTo>
                  <a:cubicBezTo>
                    <a:pt x="304" y="540"/>
                    <a:pt x="302" y="538"/>
                    <a:pt x="303" y="537"/>
                  </a:cubicBezTo>
                  <a:cubicBezTo>
                    <a:pt x="304" y="536"/>
                    <a:pt x="306" y="537"/>
                    <a:pt x="306" y="536"/>
                  </a:cubicBezTo>
                  <a:cubicBezTo>
                    <a:pt x="308" y="533"/>
                    <a:pt x="310" y="529"/>
                    <a:pt x="310" y="525"/>
                  </a:cubicBezTo>
                  <a:cubicBezTo>
                    <a:pt x="309" y="523"/>
                    <a:pt x="307" y="527"/>
                    <a:pt x="305" y="526"/>
                  </a:cubicBezTo>
                  <a:cubicBezTo>
                    <a:pt x="303" y="525"/>
                    <a:pt x="303" y="521"/>
                    <a:pt x="301" y="520"/>
                  </a:cubicBezTo>
                  <a:cubicBezTo>
                    <a:pt x="299" y="520"/>
                    <a:pt x="299" y="523"/>
                    <a:pt x="300" y="525"/>
                  </a:cubicBezTo>
                  <a:cubicBezTo>
                    <a:pt x="300" y="526"/>
                    <a:pt x="303" y="527"/>
                    <a:pt x="303" y="528"/>
                  </a:cubicBezTo>
                  <a:cubicBezTo>
                    <a:pt x="302" y="533"/>
                    <a:pt x="297" y="536"/>
                    <a:pt x="295" y="540"/>
                  </a:cubicBezTo>
                  <a:cubicBezTo>
                    <a:pt x="294" y="543"/>
                    <a:pt x="292" y="546"/>
                    <a:pt x="291" y="549"/>
                  </a:cubicBezTo>
                  <a:cubicBezTo>
                    <a:pt x="291" y="550"/>
                    <a:pt x="294" y="551"/>
                    <a:pt x="293" y="553"/>
                  </a:cubicBezTo>
                  <a:cubicBezTo>
                    <a:pt x="293" y="556"/>
                    <a:pt x="290" y="559"/>
                    <a:pt x="289" y="562"/>
                  </a:cubicBezTo>
                  <a:cubicBezTo>
                    <a:pt x="287" y="565"/>
                    <a:pt x="287" y="568"/>
                    <a:pt x="285" y="571"/>
                  </a:cubicBezTo>
                  <a:cubicBezTo>
                    <a:pt x="284" y="573"/>
                    <a:pt x="282" y="576"/>
                    <a:pt x="281" y="57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" name="Freeform 2527"/>
            <p:cNvSpPr>
              <a:spLocks noChangeAspect="1"/>
            </p:cNvSpPr>
            <p:nvPr/>
          </p:nvSpPr>
          <p:spPr bwMode="auto">
            <a:xfrm>
              <a:off x="6789803" y="6971136"/>
              <a:ext cx="811745" cy="1039913"/>
            </a:xfrm>
            <a:custGeom>
              <a:avLst/>
              <a:gdLst>
                <a:gd name="T0" fmla="*/ 142 w 154"/>
                <a:gd name="T1" fmla="*/ 242 h 197"/>
                <a:gd name="T2" fmla="*/ 145 w 154"/>
                <a:gd name="T3" fmla="*/ 224 h 197"/>
                <a:gd name="T4" fmla="*/ 180 w 154"/>
                <a:gd name="T5" fmla="*/ 202 h 197"/>
                <a:gd name="T6" fmla="*/ 215 w 154"/>
                <a:gd name="T7" fmla="*/ 215 h 197"/>
                <a:gd name="T8" fmla="*/ 222 w 154"/>
                <a:gd name="T9" fmla="*/ 177 h 197"/>
                <a:gd name="T10" fmla="*/ 207 w 154"/>
                <a:gd name="T11" fmla="*/ 156 h 197"/>
                <a:gd name="T12" fmla="*/ 209 w 154"/>
                <a:gd name="T13" fmla="*/ 141 h 197"/>
                <a:gd name="T14" fmla="*/ 174 w 154"/>
                <a:gd name="T15" fmla="*/ 141 h 197"/>
                <a:gd name="T16" fmla="*/ 167 w 154"/>
                <a:gd name="T17" fmla="*/ 117 h 197"/>
                <a:gd name="T18" fmla="*/ 172 w 154"/>
                <a:gd name="T19" fmla="*/ 106 h 197"/>
                <a:gd name="T20" fmla="*/ 167 w 154"/>
                <a:gd name="T21" fmla="*/ 84 h 197"/>
                <a:gd name="T22" fmla="*/ 141 w 154"/>
                <a:gd name="T23" fmla="*/ 79 h 197"/>
                <a:gd name="T24" fmla="*/ 127 w 154"/>
                <a:gd name="T25" fmla="*/ 71 h 197"/>
                <a:gd name="T26" fmla="*/ 109 w 154"/>
                <a:gd name="T27" fmla="*/ 63 h 197"/>
                <a:gd name="T28" fmla="*/ 79 w 154"/>
                <a:gd name="T29" fmla="*/ 41 h 197"/>
                <a:gd name="T30" fmla="*/ 72 w 154"/>
                <a:gd name="T31" fmla="*/ 17 h 197"/>
                <a:gd name="T32" fmla="*/ 53 w 154"/>
                <a:gd name="T33" fmla="*/ 2 h 197"/>
                <a:gd name="T34" fmla="*/ 35 w 154"/>
                <a:gd name="T35" fmla="*/ 14 h 197"/>
                <a:gd name="T36" fmla="*/ 14 w 154"/>
                <a:gd name="T37" fmla="*/ 26 h 197"/>
                <a:gd name="T38" fmla="*/ 0 w 154"/>
                <a:gd name="T39" fmla="*/ 24 h 197"/>
                <a:gd name="T40" fmla="*/ 19 w 154"/>
                <a:gd name="T41" fmla="*/ 69 h 197"/>
                <a:gd name="T42" fmla="*/ 16 w 154"/>
                <a:gd name="T43" fmla="*/ 85 h 197"/>
                <a:gd name="T44" fmla="*/ 16 w 154"/>
                <a:gd name="T45" fmla="*/ 95 h 197"/>
                <a:gd name="T46" fmla="*/ 12 w 154"/>
                <a:gd name="T47" fmla="*/ 120 h 197"/>
                <a:gd name="T48" fmla="*/ 7 w 154"/>
                <a:gd name="T49" fmla="*/ 155 h 197"/>
                <a:gd name="T50" fmla="*/ 7 w 154"/>
                <a:gd name="T51" fmla="*/ 170 h 197"/>
                <a:gd name="T52" fmla="*/ 19 w 154"/>
                <a:gd name="T53" fmla="*/ 197 h 197"/>
                <a:gd name="T54" fmla="*/ 23 w 154"/>
                <a:gd name="T55" fmla="*/ 213 h 197"/>
                <a:gd name="T56" fmla="*/ 23 w 154"/>
                <a:gd name="T57" fmla="*/ 220 h 197"/>
                <a:gd name="T58" fmla="*/ 28 w 154"/>
                <a:gd name="T59" fmla="*/ 233 h 197"/>
                <a:gd name="T60" fmla="*/ 31 w 154"/>
                <a:gd name="T61" fmla="*/ 241 h 197"/>
                <a:gd name="T62" fmla="*/ 42 w 154"/>
                <a:gd name="T63" fmla="*/ 272 h 197"/>
                <a:gd name="T64" fmla="*/ 48 w 154"/>
                <a:gd name="T65" fmla="*/ 280 h 197"/>
                <a:gd name="T66" fmla="*/ 59 w 154"/>
                <a:gd name="T67" fmla="*/ 273 h 197"/>
                <a:gd name="T68" fmla="*/ 67 w 154"/>
                <a:gd name="T69" fmla="*/ 266 h 197"/>
                <a:gd name="T70" fmla="*/ 80 w 154"/>
                <a:gd name="T71" fmla="*/ 265 h 197"/>
                <a:gd name="T72" fmla="*/ 106 w 154"/>
                <a:gd name="T73" fmla="*/ 283 h 197"/>
                <a:gd name="T74" fmla="*/ 113 w 154"/>
                <a:gd name="T75" fmla="*/ 262 h 197"/>
                <a:gd name="T76" fmla="*/ 136 w 154"/>
                <a:gd name="T77" fmla="*/ 268 h 19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4"/>
                <a:gd name="T118" fmla="*/ 0 h 197"/>
                <a:gd name="T119" fmla="*/ 154 w 154"/>
                <a:gd name="T120" fmla="*/ 197 h 19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4" h="197">
                  <a:moveTo>
                    <a:pt x="94" y="185"/>
                  </a:moveTo>
                  <a:cubicBezTo>
                    <a:pt x="96" y="179"/>
                    <a:pt x="97" y="173"/>
                    <a:pt x="98" y="167"/>
                  </a:cubicBezTo>
                  <a:cubicBezTo>
                    <a:pt x="98" y="164"/>
                    <a:pt x="97" y="162"/>
                    <a:pt x="97" y="160"/>
                  </a:cubicBezTo>
                  <a:cubicBezTo>
                    <a:pt x="99" y="158"/>
                    <a:pt x="100" y="156"/>
                    <a:pt x="101" y="155"/>
                  </a:cubicBezTo>
                  <a:cubicBezTo>
                    <a:pt x="102" y="152"/>
                    <a:pt x="102" y="149"/>
                    <a:pt x="103" y="147"/>
                  </a:cubicBezTo>
                  <a:cubicBezTo>
                    <a:pt x="110" y="144"/>
                    <a:pt x="117" y="142"/>
                    <a:pt x="125" y="140"/>
                  </a:cubicBezTo>
                  <a:cubicBezTo>
                    <a:pt x="129" y="140"/>
                    <a:pt x="133" y="141"/>
                    <a:pt x="138" y="141"/>
                  </a:cubicBezTo>
                  <a:cubicBezTo>
                    <a:pt x="141" y="144"/>
                    <a:pt x="145" y="146"/>
                    <a:pt x="149" y="149"/>
                  </a:cubicBezTo>
                  <a:cubicBezTo>
                    <a:pt x="150" y="145"/>
                    <a:pt x="152" y="140"/>
                    <a:pt x="153" y="136"/>
                  </a:cubicBezTo>
                  <a:cubicBezTo>
                    <a:pt x="154" y="131"/>
                    <a:pt x="154" y="127"/>
                    <a:pt x="154" y="122"/>
                  </a:cubicBezTo>
                  <a:cubicBezTo>
                    <a:pt x="153" y="118"/>
                    <a:pt x="153" y="114"/>
                    <a:pt x="150" y="111"/>
                  </a:cubicBezTo>
                  <a:cubicBezTo>
                    <a:pt x="149" y="109"/>
                    <a:pt x="144" y="110"/>
                    <a:pt x="143" y="108"/>
                  </a:cubicBezTo>
                  <a:cubicBezTo>
                    <a:pt x="142" y="105"/>
                    <a:pt x="145" y="103"/>
                    <a:pt x="145" y="100"/>
                  </a:cubicBezTo>
                  <a:cubicBezTo>
                    <a:pt x="146" y="99"/>
                    <a:pt x="145" y="98"/>
                    <a:pt x="145" y="97"/>
                  </a:cubicBezTo>
                  <a:cubicBezTo>
                    <a:pt x="145" y="96"/>
                    <a:pt x="144" y="97"/>
                    <a:pt x="144" y="97"/>
                  </a:cubicBezTo>
                  <a:cubicBezTo>
                    <a:pt x="136" y="97"/>
                    <a:pt x="128" y="97"/>
                    <a:pt x="121" y="97"/>
                  </a:cubicBezTo>
                  <a:cubicBezTo>
                    <a:pt x="120" y="97"/>
                    <a:pt x="121" y="96"/>
                    <a:pt x="121" y="95"/>
                  </a:cubicBezTo>
                  <a:cubicBezTo>
                    <a:pt x="119" y="90"/>
                    <a:pt x="116" y="86"/>
                    <a:pt x="116" y="81"/>
                  </a:cubicBezTo>
                  <a:cubicBezTo>
                    <a:pt x="116" y="79"/>
                    <a:pt x="119" y="80"/>
                    <a:pt x="119" y="79"/>
                  </a:cubicBezTo>
                  <a:cubicBezTo>
                    <a:pt x="120" y="77"/>
                    <a:pt x="120" y="75"/>
                    <a:pt x="119" y="73"/>
                  </a:cubicBezTo>
                  <a:cubicBezTo>
                    <a:pt x="119" y="71"/>
                    <a:pt x="117" y="69"/>
                    <a:pt x="116" y="67"/>
                  </a:cubicBezTo>
                  <a:cubicBezTo>
                    <a:pt x="116" y="64"/>
                    <a:pt x="118" y="60"/>
                    <a:pt x="116" y="58"/>
                  </a:cubicBezTo>
                  <a:cubicBezTo>
                    <a:pt x="115" y="57"/>
                    <a:pt x="111" y="56"/>
                    <a:pt x="108" y="56"/>
                  </a:cubicBezTo>
                  <a:cubicBezTo>
                    <a:pt x="104" y="55"/>
                    <a:pt x="101" y="56"/>
                    <a:pt x="97" y="55"/>
                  </a:cubicBezTo>
                  <a:cubicBezTo>
                    <a:pt x="95" y="54"/>
                    <a:pt x="95" y="50"/>
                    <a:pt x="93" y="49"/>
                  </a:cubicBezTo>
                  <a:cubicBezTo>
                    <a:pt x="91" y="49"/>
                    <a:pt x="90" y="50"/>
                    <a:pt x="88" y="49"/>
                  </a:cubicBezTo>
                  <a:cubicBezTo>
                    <a:pt x="86" y="48"/>
                    <a:pt x="86" y="44"/>
                    <a:pt x="84" y="43"/>
                  </a:cubicBezTo>
                  <a:cubicBezTo>
                    <a:pt x="81" y="42"/>
                    <a:pt x="79" y="43"/>
                    <a:pt x="76" y="43"/>
                  </a:cubicBezTo>
                  <a:cubicBezTo>
                    <a:pt x="73" y="42"/>
                    <a:pt x="68" y="43"/>
                    <a:pt x="65" y="41"/>
                  </a:cubicBezTo>
                  <a:cubicBezTo>
                    <a:pt x="62" y="37"/>
                    <a:pt x="58" y="32"/>
                    <a:pt x="55" y="28"/>
                  </a:cubicBezTo>
                  <a:cubicBezTo>
                    <a:pt x="54" y="26"/>
                    <a:pt x="54" y="24"/>
                    <a:pt x="53" y="22"/>
                  </a:cubicBezTo>
                  <a:cubicBezTo>
                    <a:pt x="52" y="19"/>
                    <a:pt x="53" y="16"/>
                    <a:pt x="50" y="12"/>
                  </a:cubicBezTo>
                  <a:cubicBezTo>
                    <a:pt x="50" y="9"/>
                    <a:pt x="54" y="3"/>
                    <a:pt x="51" y="1"/>
                  </a:cubicBezTo>
                  <a:cubicBezTo>
                    <a:pt x="47" y="2"/>
                    <a:pt x="42" y="0"/>
                    <a:pt x="37" y="2"/>
                  </a:cubicBezTo>
                  <a:cubicBezTo>
                    <a:pt x="34" y="3"/>
                    <a:pt x="33" y="7"/>
                    <a:pt x="30" y="8"/>
                  </a:cubicBezTo>
                  <a:cubicBezTo>
                    <a:pt x="28" y="9"/>
                    <a:pt x="25" y="9"/>
                    <a:pt x="24" y="10"/>
                  </a:cubicBezTo>
                  <a:cubicBezTo>
                    <a:pt x="21" y="11"/>
                    <a:pt x="20" y="14"/>
                    <a:pt x="18" y="15"/>
                  </a:cubicBezTo>
                  <a:cubicBezTo>
                    <a:pt x="15" y="17"/>
                    <a:pt x="13" y="18"/>
                    <a:pt x="10" y="18"/>
                  </a:cubicBezTo>
                  <a:cubicBezTo>
                    <a:pt x="8" y="19"/>
                    <a:pt x="6" y="18"/>
                    <a:pt x="5" y="18"/>
                  </a:cubicBezTo>
                  <a:cubicBezTo>
                    <a:pt x="3" y="18"/>
                    <a:pt x="1" y="17"/>
                    <a:pt x="0" y="17"/>
                  </a:cubicBezTo>
                  <a:cubicBezTo>
                    <a:pt x="5" y="25"/>
                    <a:pt x="10" y="33"/>
                    <a:pt x="16" y="41"/>
                  </a:cubicBezTo>
                  <a:cubicBezTo>
                    <a:pt x="15" y="43"/>
                    <a:pt x="14" y="45"/>
                    <a:pt x="13" y="47"/>
                  </a:cubicBezTo>
                  <a:cubicBezTo>
                    <a:pt x="12" y="49"/>
                    <a:pt x="11" y="50"/>
                    <a:pt x="10" y="52"/>
                  </a:cubicBezTo>
                  <a:cubicBezTo>
                    <a:pt x="10" y="54"/>
                    <a:pt x="11" y="56"/>
                    <a:pt x="11" y="59"/>
                  </a:cubicBezTo>
                  <a:cubicBezTo>
                    <a:pt x="10" y="60"/>
                    <a:pt x="8" y="58"/>
                    <a:pt x="8" y="59"/>
                  </a:cubicBezTo>
                  <a:cubicBezTo>
                    <a:pt x="8" y="61"/>
                    <a:pt x="11" y="64"/>
                    <a:pt x="11" y="66"/>
                  </a:cubicBezTo>
                  <a:cubicBezTo>
                    <a:pt x="11" y="70"/>
                    <a:pt x="6" y="73"/>
                    <a:pt x="6" y="77"/>
                  </a:cubicBezTo>
                  <a:cubicBezTo>
                    <a:pt x="5" y="79"/>
                    <a:pt x="8" y="81"/>
                    <a:pt x="8" y="83"/>
                  </a:cubicBezTo>
                  <a:cubicBezTo>
                    <a:pt x="9" y="88"/>
                    <a:pt x="9" y="94"/>
                    <a:pt x="8" y="100"/>
                  </a:cubicBezTo>
                  <a:cubicBezTo>
                    <a:pt x="8" y="102"/>
                    <a:pt x="7" y="105"/>
                    <a:pt x="5" y="107"/>
                  </a:cubicBezTo>
                  <a:cubicBezTo>
                    <a:pt x="4" y="108"/>
                    <a:pt x="2" y="109"/>
                    <a:pt x="2" y="110"/>
                  </a:cubicBezTo>
                  <a:cubicBezTo>
                    <a:pt x="1" y="112"/>
                    <a:pt x="4" y="115"/>
                    <a:pt x="5" y="117"/>
                  </a:cubicBezTo>
                  <a:cubicBezTo>
                    <a:pt x="6" y="119"/>
                    <a:pt x="9" y="120"/>
                    <a:pt x="10" y="122"/>
                  </a:cubicBezTo>
                  <a:cubicBezTo>
                    <a:pt x="12" y="127"/>
                    <a:pt x="11" y="131"/>
                    <a:pt x="13" y="136"/>
                  </a:cubicBezTo>
                  <a:cubicBezTo>
                    <a:pt x="14" y="138"/>
                    <a:pt x="17" y="140"/>
                    <a:pt x="18" y="142"/>
                  </a:cubicBezTo>
                  <a:cubicBezTo>
                    <a:pt x="18" y="144"/>
                    <a:pt x="16" y="145"/>
                    <a:pt x="16" y="147"/>
                  </a:cubicBezTo>
                  <a:cubicBezTo>
                    <a:pt x="16" y="148"/>
                    <a:pt x="18" y="149"/>
                    <a:pt x="17" y="150"/>
                  </a:cubicBezTo>
                  <a:cubicBezTo>
                    <a:pt x="17" y="150"/>
                    <a:pt x="16" y="151"/>
                    <a:pt x="16" y="152"/>
                  </a:cubicBezTo>
                  <a:cubicBezTo>
                    <a:pt x="16" y="154"/>
                    <a:pt x="16" y="156"/>
                    <a:pt x="16" y="158"/>
                  </a:cubicBezTo>
                  <a:cubicBezTo>
                    <a:pt x="17" y="159"/>
                    <a:pt x="19" y="159"/>
                    <a:pt x="19" y="161"/>
                  </a:cubicBezTo>
                  <a:cubicBezTo>
                    <a:pt x="19" y="162"/>
                    <a:pt x="18" y="164"/>
                    <a:pt x="19" y="165"/>
                  </a:cubicBezTo>
                  <a:cubicBezTo>
                    <a:pt x="19" y="166"/>
                    <a:pt x="21" y="165"/>
                    <a:pt x="22" y="166"/>
                  </a:cubicBezTo>
                  <a:cubicBezTo>
                    <a:pt x="23" y="168"/>
                    <a:pt x="23" y="171"/>
                    <a:pt x="24" y="173"/>
                  </a:cubicBezTo>
                  <a:cubicBezTo>
                    <a:pt x="26" y="178"/>
                    <a:pt x="28" y="183"/>
                    <a:pt x="29" y="188"/>
                  </a:cubicBezTo>
                  <a:cubicBezTo>
                    <a:pt x="30" y="189"/>
                    <a:pt x="29" y="191"/>
                    <a:pt x="30" y="193"/>
                  </a:cubicBezTo>
                  <a:cubicBezTo>
                    <a:pt x="31" y="194"/>
                    <a:pt x="32" y="194"/>
                    <a:pt x="33" y="194"/>
                  </a:cubicBezTo>
                  <a:cubicBezTo>
                    <a:pt x="35" y="195"/>
                    <a:pt x="36" y="194"/>
                    <a:pt x="37" y="194"/>
                  </a:cubicBezTo>
                  <a:cubicBezTo>
                    <a:pt x="38" y="193"/>
                    <a:pt x="39" y="191"/>
                    <a:pt x="41" y="189"/>
                  </a:cubicBezTo>
                  <a:cubicBezTo>
                    <a:pt x="41" y="188"/>
                    <a:pt x="42" y="187"/>
                    <a:pt x="44" y="186"/>
                  </a:cubicBezTo>
                  <a:cubicBezTo>
                    <a:pt x="45" y="185"/>
                    <a:pt x="47" y="186"/>
                    <a:pt x="47" y="184"/>
                  </a:cubicBezTo>
                  <a:cubicBezTo>
                    <a:pt x="49" y="183"/>
                    <a:pt x="47" y="178"/>
                    <a:pt x="49" y="178"/>
                  </a:cubicBezTo>
                  <a:cubicBezTo>
                    <a:pt x="52" y="177"/>
                    <a:pt x="53" y="182"/>
                    <a:pt x="56" y="183"/>
                  </a:cubicBezTo>
                  <a:cubicBezTo>
                    <a:pt x="60" y="185"/>
                    <a:pt x="66" y="182"/>
                    <a:pt x="69" y="184"/>
                  </a:cubicBezTo>
                  <a:cubicBezTo>
                    <a:pt x="72" y="186"/>
                    <a:pt x="70" y="193"/>
                    <a:pt x="73" y="195"/>
                  </a:cubicBezTo>
                  <a:cubicBezTo>
                    <a:pt x="75" y="197"/>
                    <a:pt x="73" y="190"/>
                    <a:pt x="74" y="188"/>
                  </a:cubicBezTo>
                  <a:cubicBezTo>
                    <a:pt x="75" y="185"/>
                    <a:pt x="76" y="182"/>
                    <a:pt x="78" y="181"/>
                  </a:cubicBezTo>
                  <a:cubicBezTo>
                    <a:pt x="82" y="180"/>
                    <a:pt x="87" y="180"/>
                    <a:pt x="91" y="181"/>
                  </a:cubicBezTo>
                  <a:cubicBezTo>
                    <a:pt x="92" y="182"/>
                    <a:pt x="93" y="184"/>
                    <a:pt x="94" y="18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" name="Freeform 2528"/>
            <p:cNvSpPr>
              <a:spLocks noChangeAspect="1"/>
            </p:cNvSpPr>
            <p:nvPr/>
          </p:nvSpPr>
          <p:spPr bwMode="auto">
            <a:xfrm>
              <a:off x="7285627" y="7708290"/>
              <a:ext cx="570416" cy="653784"/>
            </a:xfrm>
            <a:custGeom>
              <a:avLst/>
              <a:gdLst>
                <a:gd name="T0" fmla="*/ 148 w 109"/>
                <a:gd name="T1" fmla="*/ 136 h 124"/>
                <a:gd name="T2" fmla="*/ 148 w 109"/>
                <a:gd name="T3" fmla="*/ 127 h 124"/>
                <a:gd name="T4" fmla="*/ 153 w 109"/>
                <a:gd name="T5" fmla="*/ 115 h 124"/>
                <a:gd name="T6" fmla="*/ 155 w 109"/>
                <a:gd name="T7" fmla="*/ 100 h 124"/>
                <a:gd name="T8" fmla="*/ 147 w 109"/>
                <a:gd name="T9" fmla="*/ 95 h 124"/>
                <a:gd name="T10" fmla="*/ 131 w 109"/>
                <a:gd name="T11" fmla="*/ 99 h 124"/>
                <a:gd name="T12" fmla="*/ 124 w 109"/>
                <a:gd name="T13" fmla="*/ 87 h 124"/>
                <a:gd name="T14" fmla="*/ 126 w 109"/>
                <a:gd name="T15" fmla="*/ 66 h 124"/>
                <a:gd name="T16" fmla="*/ 116 w 109"/>
                <a:gd name="T17" fmla="*/ 60 h 124"/>
                <a:gd name="T18" fmla="*/ 99 w 109"/>
                <a:gd name="T19" fmla="*/ 59 h 124"/>
                <a:gd name="T20" fmla="*/ 87 w 109"/>
                <a:gd name="T21" fmla="*/ 59 h 124"/>
                <a:gd name="T22" fmla="*/ 87 w 109"/>
                <a:gd name="T23" fmla="*/ 55 h 124"/>
                <a:gd name="T24" fmla="*/ 87 w 109"/>
                <a:gd name="T25" fmla="*/ 35 h 124"/>
                <a:gd name="T26" fmla="*/ 79 w 109"/>
                <a:gd name="T27" fmla="*/ 26 h 124"/>
                <a:gd name="T28" fmla="*/ 79 w 109"/>
                <a:gd name="T29" fmla="*/ 13 h 124"/>
                <a:gd name="T30" fmla="*/ 62 w 109"/>
                <a:gd name="T31" fmla="*/ 1 h 124"/>
                <a:gd name="T32" fmla="*/ 44 w 109"/>
                <a:gd name="T33" fmla="*/ 0 h 124"/>
                <a:gd name="T34" fmla="*/ 13 w 109"/>
                <a:gd name="T35" fmla="*/ 10 h 124"/>
                <a:gd name="T36" fmla="*/ 10 w 109"/>
                <a:gd name="T37" fmla="*/ 22 h 124"/>
                <a:gd name="T38" fmla="*/ 5 w 109"/>
                <a:gd name="T39" fmla="*/ 29 h 124"/>
                <a:gd name="T40" fmla="*/ 6 w 109"/>
                <a:gd name="T41" fmla="*/ 38 h 124"/>
                <a:gd name="T42" fmla="*/ 0 w 109"/>
                <a:gd name="T43" fmla="*/ 65 h 124"/>
                <a:gd name="T44" fmla="*/ 7 w 109"/>
                <a:gd name="T45" fmla="*/ 73 h 124"/>
                <a:gd name="T46" fmla="*/ 13 w 109"/>
                <a:gd name="T47" fmla="*/ 85 h 124"/>
                <a:gd name="T48" fmla="*/ 30 w 109"/>
                <a:gd name="T49" fmla="*/ 95 h 124"/>
                <a:gd name="T50" fmla="*/ 42 w 109"/>
                <a:gd name="T51" fmla="*/ 105 h 124"/>
                <a:gd name="T52" fmla="*/ 51 w 109"/>
                <a:gd name="T53" fmla="*/ 105 h 124"/>
                <a:gd name="T54" fmla="*/ 68 w 109"/>
                <a:gd name="T55" fmla="*/ 119 h 124"/>
                <a:gd name="T56" fmla="*/ 88 w 109"/>
                <a:gd name="T57" fmla="*/ 124 h 124"/>
                <a:gd name="T58" fmla="*/ 93 w 109"/>
                <a:gd name="T59" fmla="*/ 131 h 124"/>
                <a:gd name="T60" fmla="*/ 93 w 109"/>
                <a:gd name="T61" fmla="*/ 148 h 124"/>
                <a:gd name="T62" fmla="*/ 83 w 109"/>
                <a:gd name="T63" fmla="*/ 150 h 124"/>
                <a:gd name="T64" fmla="*/ 83 w 109"/>
                <a:gd name="T65" fmla="*/ 160 h 124"/>
                <a:gd name="T66" fmla="*/ 79 w 109"/>
                <a:gd name="T67" fmla="*/ 173 h 124"/>
                <a:gd name="T68" fmla="*/ 91 w 109"/>
                <a:gd name="T69" fmla="*/ 173 h 124"/>
                <a:gd name="T70" fmla="*/ 110 w 109"/>
                <a:gd name="T71" fmla="*/ 179 h 124"/>
                <a:gd name="T72" fmla="*/ 120 w 109"/>
                <a:gd name="T73" fmla="*/ 174 h 124"/>
                <a:gd name="T74" fmla="*/ 128 w 109"/>
                <a:gd name="T75" fmla="*/ 177 h 124"/>
                <a:gd name="T76" fmla="*/ 131 w 109"/>
                <a:gd name="T77" fmla="*/ 178 h 124"/>
                <a:gd name="T78" fmla="*/ 138 w 109"/>
                <a:gd name="T79" fmla="*/ 165 h 124"/>
                <a:gd name="T80" fmla="*/ 148 w 109"/>
                <a:gd name="T81" fmla="*/ 156 h 124"/>
                <a:gd name="T82" fmla="*/ 148 w 109"/>
                <a:gd name="T83" fmla="*/ 148 h 124"/>
                <a:gd name="T84" fmla="*/ 148 w 109"/>
                <a:gd name="T85" fmla="*/ 136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9"/>
                <a:gd name="T130" fmla="*/ 0 h 124"/>
                <a:gd name="T131" fmla="*/ 109 w 109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9" h="124">
                  <a:moveTo>
                    <a:pt x="104" y="94"/>
                  </a:moveTo>
                  <a:cubicBezTo>
                    <a:pt x="104" y="92"/>
                    <a:pt x="104" y="90"/>
                    <a:pt x="104" y="88"/>
                  </a:cubicBezTo>
                  <a:cubicBezTo>
                    <a:pt x="105" y="86"/>
                    <a:pt x="106" y="83"/>
                    <a:pt x="107" y="80"/>
                  </a:cubicBezTo>
                  <a:cubicBezTo>
                    <a:pt x="107" y="77"/>
                    <a:pt x="109" y="73"/>
                    <a:pt x="109" y="69"/>
                  </a:cubicBezTo>
                  <a:cubicBezTo>
                    <a:pt x="108" y="67"/>
                    <a:pt x="105" y="66"/>
                    <a:pt x="103" y="66"/>
                  </a:cubicBezTo>
                  <a:cubicBezTo>
                    <a:pt x="99" y="65"/>
                    <a:pt x="95" y="70"/>
                    <a:pt x="92" y="68"/>
                  </a:cubicBezTo>
                  <a:cubicBezTo>
                    <a:pt x="89" y="67"/>
                    <a:pt x="87" y="63"/>
                    <a:pt x="87" y="60"/>
                  </a:cubicBezTo>
                  <a:cubicBezTo>
                    <a:pt x="86" y="56"/>
                    <a:pt x="90" y="51"/>
                    <a:pt x="89" y="46"/>
                  </a:cubicBezTo>
                  <a:cubicBezTo>
                    <a:pt x="88" y="44"/>
                    <a:pt x="84" y="43"/>
                    <a:pt x="81" y="42"/>
                  </a:cubicBezTo>
                  <a:cubicBezTo>
                    <a:pt x="77" y="41"/>
                    <a:pt x="73" y="42"/>
                    <a:pt x="70" y="41"/>
                  </a:cubicBezTo>
                  <a:cubicBezTo>
                    <a:pt x="67" y="41"/>
                    <a:pt x="64" y="42"/>
                    <a:pt x="61" y="41"/>
                  </a:cubicBezTo>
                  <a:cubicBezTo>
                    <a:pt x="60" y="41"/>
                    <a:pt x="61" y="39"/>
                    <a:pt x="61" y="38"/>
                  </a:cubicBezTo>
                  <a:cubicBezTo>
                    <a:pt x="61" y="33"/>
                    <a:pt x="62" y="29"/>
                    <a:pt x="61" y="24"/>
                  </a:cubicBezTo>
                  <a:cubicBezTo>
                    <a:pt x="60" y="21"/>
                    <a:pt x="56" y="21"/>
                    <a:pt x="55" y="18"/>
                  </a:cubicBezTo>
                  <a:cubicBezTo>
                    <a:pt x="54" y="15"/>
                    <a:pt x="55" y="12"/>
                    <a:pt x="55" y="9"/>
                  </a:cubicBezTo>
                  <a:cubicBezTo>
                    <a:pt x="51" y="6"/>
                    <a:pt x="47" y="4"/>
                    <a:pt x="44" y="1"/>
                  </a:cubicBezTo>
                  <a:cubicBezTo>
                    <a:pt x="39" y="1"/>
                    <a:pt x="35" y="0"/>
                    <a:pt x="31" y="0"/>
                  </a:cubicBezTo>
                  <a:cubicBezTo>
                    <a:pt x="23" y="2"/>
                    <a:pt x="16" y="4"/>
                    <a:pt x="9" y="7"/>
                  </a:cubicBezTo>
                  <a:cubicBezTo>
                    <a:pt x="8" y="9"/>
                    <a:pt x="8" y="12"/>
                    <a:pt x="7" y="15"/>
                  </a:cubicBezTo>
                  <a:cubicBezTo>
                    <a:pt x="6" y="16"/>
                    <a:pt x="5" y="18"/>
                    <a:pt x="3" y="20"/>
                  </a:cubicBezTo>
                  <a:cubicBezTo>
                    <a:pt x="3" y="22"/>
                    <a:pt x="4" y="24"/>
                    <a:pt x="4" y="27"/>
                  </a:cubicBezTo>
                  <a:cubicBezTo>
                    <a:pt x="3" y="33"/>
                    <a:pt x="2" y="39"/>
                    <a:pt x="0" y="45"/>
                  </a:cubicBezTo>
                  <a:cubicBezTo>
                    <a:pt x="2" y="47"/>
                    <a:pt x="4" y="49"/>
                    <a:pt x="5" y="51"/>
                  </a:cubicBezTo>
                  <a:cubicBezTo>
                    <a:pt x="7" y="53"/>
                    <a:pt x="7" y="56"/>
                    <a:pt x="9" y="59"/>
                  </a:cubicBezTo>
                  <a:cubicBezTo>
                    <a:pt x="13" y="62"/>
                    <a:pt x="17" y="63"/>
                    <a:pt x="21" y="66"/>
                  </a:cubicBezTo>
                  <a:cubicBezTo>
                    <a:pt x="24" y="68"/>
                    <a:pt x="26" y="70"/>
                    <a:pt x="29" y="72"/>
                  </a:cubicBezTo>
                  <a:cubicBezTo>
                    <a:pt x="31" y="73"/>
                    <a:pt x="34" y="71"/>
                    <a:pt x="36" y="72"/>
                  </a:cubicBezTo>
                  <a:cubicBezTo>
                    <a:pt x="40" y="74"/>
                    <a:pt x="43" y="79"/>
                    <a:pt x="48" y="82"/>
                  </a:cubicBezTo>
                  <a:cubicBezTo>
                    <a:pt x="52" y="84"/>
                    <a:pt x="57" y="84"/>
                    <a:pt x="62" y="86"/>
                  </a:cubicBezTo>
                  <a:cubicBezTo>
                    <a:pt x="64" y="87"/>
                    <a:pt x="65" y="89"/>
                    <a:pt x="65" y="91"/>
                  </a:cubicBezTo>
                  <a:cubicBezTo>
                    <a:pt x="66" y="95"/>
                    <a:pt x="66" y="99"/>
                    <a:pt x="65" y="102"/>
                  </a:cubicBezTo>
                  <a:cubicBezTo>
                    <a:pt x="64" y="104"/>
                    <a:pt x="60" y="103"/>
                    <a:pt x="59" y="104"/>
                  </a:cubicBezTo>
                  <a:cubicBezTo>
                    <a:pt x="57" y="106"/>
                    <a:pt x="59" y="109"/>
                    <a:pt x="59" y="111"/>
                  </a:cubicBezTo>
                  <a:cubicBezTo>
                    <a:pt x="58" y="114"/>
                    <a:pt x="53" y="117"/>
                    <a:pt x="55" y="120"/>
                  </a:cubicBezTo>
                  <a:cubicBezTo>
                    <a:pt x="56" y="123"/>
                    <a:pt x="61" y="119"/>
                    <a:pt x="64" y="120"/>
                  </a:cubicBezTo>
                  <a:cubicBezTo>
                    <a:pt x="69" y="121"/>
                    <a:pt x="73" y="124"/>
                    <a:pt x="77" y="124"/>
                  </a:cubicBezTo>
                  <a:cubicBezTo>
                    <a:pt x="80" y="124"/>
                    <a:pt x="82" y="121"/>
                    <a:pt x="85" y="121"/>
                  </a:cubicBezTo>
                  <a:cubicBezTo>
                    <a:pt x="87" y="120"/>
                    <a:pt x="89" y="121"/>
                    <a:pt x="90" y="122"/>
                  </a:cubicBezTo>
                  <a:cubicBezTo>
                    <a:pt x="91" y="122"/>
                    <a:pt x="91" y="123"/>
                    <a:pt x="92" y="123"/>
                  </a:cubicBezTo>
                  <a:cubicBezTo>
                    <a:pt x="94" y="120"/>
                    <a:pt x="95" y="117"/>
                    <a:pt x="97" y="114"/>
                  </a:cubicBezTo>
                  <a:cubicBezTo>
                    <a:pt x="99" y="112"/>
                    <a:pt x="102" y="110"/>
                    <a:pt x="104" y="108"/>
                  </a:cubicBezTo>
                  <a:cubicBezTo>
                    <a:pt x="105" y="106"/>
                    <a:pt x="104" y="104"/>
                    <a:pt x="104" y="102"/>
                  </a:cubicBezTo>
                  <a:cubicBezTo>
                    <a:pt x="104" y="99"/>
                    <a:pt x="104" y="97"/>
                    <a:pt x="104" y="9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" name="Freeform 2529"/>
            <p:cNvSpPr>
              <a:spLocks noChangeAspect="1"/>
            </p:cNvSpPr>
            <p:nvPr/>
          </p:nvSpPr>
          <p:spPr bwMode="auto">
            <a:xfrm>
              <a:off x="7614714" y="8559523"/>
              <a:ext cx="346638" cy="412454"/>
            </a:xfrm>
            <a:custGeom>
              <a:avLst/>
              <a:gdLst>
                <a:gd name="T0" fmla="*/ 89 w 66"/>
                <a:gd name="T1" fmla="*/ 81 h 79"/>
                <a:gd name="T2" fmla="*/ 95 w 66"/>
                <a:gd name="T3" fmla="*/ 84 h 79"/>
                <a:gd name="T4" fmla="*/ 89 w 66"/>
                <a:gd name="T5" fmla="*/ 94 h 79"/>
                <a:gd name="T6" fmla="*/ 85 w 66"/>
                <a:gd name="T7" fmla="*/ 99 h 79"/>
                <a:gd name="T8" fmla="*/ 66 w 66"/>
                <a:gd name="T9" fmla="*/ 111 h 79"/>
                <a:gd name="T10" fmla="*/ 38 w 66"/>
                <a:gd name="T11" fmla="*/ 111 h 79"/>
                <a:gd name="T12" fmla="*/ 14 w 66"/>
                <a:gd name="T13" fmla="*/ 102 h 79"/>
                <a:gd name="T14" fmla="*/ 2 w 66"/>
                <a:gd name="T15" fmla="*/ 94 h 79"/>
                <a:gd name="T16" fmla="*/ 2 w 66"/>
                <a:gd name="T17" fmla="*/ 76 h 79"/>
                <a:gd name="T18" fmla="*/ 6 w 66"/>
                <a:gd name="T19" fmla="*/ 65 h 79"/>
                <a:gd name="T20" fmla="*/ 5 w 66"/>
                <a:gd name="T21" fmla="*/ 58 h 79"/>
                <a:gd name="T22" fmla="*/ 7 w 66"/>
                <a:gd name="T23" fmla="*/ 54 h 79"/>
                <a:gd name="T24" fmla="*/ 2 w 66"/>
                <a:gd name="T25" fmla="*/ 44 h 79"/>
                <a:gd name="T26" fmla="*/ 8 w 66"/>
                <a:gd name="T27" fmla="*/ 35 h 79"/>
                <a:gd name="T28" fmla="*/ 8 w 66"/>
                <a:gd name="T29" fmla="*/ 15 h 79"/>
                <a:gd name="T30" fmla="*/ 13 w 66"/>
                <a:gd name="T31" fmla="*/ 7 h 79"/>
                <a:gd name="T32" fmla="*/ 28 w 66"/>
                <a:gd name="T33" fmla="*/ 2 h 79"/>
                <a:gd name="T34" fmla="*/ 41 w 66"/>
                <a:gd name="T35" fmla="*/ 25 h 79"/>
                <a:gd name="T36" fmla="*/ 44 w 66"/>
                <a:gd name="T37" fmla="*/ 23 h 79"/>
                <a:gd name="T38" fmla="*/ 45 w 66"/>
                <a:gd name="T39" fmla="*/ 20 h 79"/>
                <a:gd name="T40" fmla="*/ 54 w 66"/>
                <a:gd name="T41" fmla="*/ 30 h 79"/>
                <a:gd name="T42" fmla="*/ 71 w 66"/>
                <a:gd name="T43" fmla="*/ 36 h 79"/>
                <a:gd name="T44" fmla="*/ 85 w 66"/>
                <a:gd name="T45" fmla="*/ 50 h 79"/>
                <a:gd name="T46" fmla="*/ 87 w 66"/>
                <a:gd name="T47" fmla="*/ 55 h 79"/>
                <a:gd name="T48" fmla="*/ 92 w 66"/>
                <a:gd name="T49" fmla="*/ 58 h 79"/>
                <a:gd name="T50" fmla="*/ 89 w 66"/>
                <a:gd name="T51" fmla="*/ 68 h 79"/>
                <a:gd name="T52" fmla="*/ 86 w 66"/>
                <a:gd name="T53" fmla="*/ 73 h 79"/>
                <a:gd name="T54" fmla="*/ 89 w 66"/>
                <a:gd name="T55" fmla="*/ 81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6"/>
                <a:gd name="T85" fmla="*/ 0 h 79"/>
                <a:gd name="T86" fmla="*/ 66 w 66"/>
                <a:gd name="T87" fmla="*/ 79 h 7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6" h="79">
                  <a:moveTo>
                    <a:pt x="62" y="57"/>
                  </a:moveTo>
                  <a:cubicBezTo>
                    <a:pt x="63" y="58"/>
                    <a:pt x="65" y="59"/>
                    <a:pt x="66" y="60"/>
                  </a:cubicBezTo>
                  <a:cubicBezTo>
                    <a:pt x="65" y="62"/>
                    <a:pt x="63" y="64"/>
                    <a:pt x="62" y="66"/>
                  </a:cubicBezTo>
                  <a:cubicBezTo>
                    <a:pt x="61" y="67"/>
                    <a:pt x="61" y="69"/>
                    <a:pt x="59" y="70"/>
                  </a:cubicBezTo>
                  <a:cubicBezTo>
                    <a:pt x="55" y="73"/>
                    <a:pt x="51" y="77"/>
                    <a:pt x="46" y="78"/>
                  </a:cubicBezTo>
                  <a:cubicBezTo>
                    <a:pt x="40" y="79"/>
                    <a:pt x="34" y="77"/>
                    <a:pt x="27" y="78"/>
                  </a:cubicBezTo>
                  <a:cubicBezTo>
                    <a:pt x="23" y="75"/>
                    <a:pt x="17" y="72"/>
                    <a:pt x="10" y="72"/>
                  </a:cubicBezTo>
                  <a:cubicBezTo>
                    <a:pt x="7" y="72"/>
                    <a:pt x="3" y="69"/>
                    <a:pt x="2" y="66"/>
                  </a:cubicBezTo>
                  <a:cubicBezTo>
                    <a:pt x="0" y="63"/>
                    <a:pt x="1" y="58"/>
                    <a:pt x="2" y="54"/>
                  </a:cubicBezTo>
                  <a:cubicBezTo>
                    <a:pt x="2" y="52"/>
                    <a:pt x="4" y="49"/>
                    <a:pt x="4" y="46"/>
                  </a:cubicBezTo>
                  <a:cubicBezTo>
                    <a:pt x="4" y="45"/>
                    <a:pt x="3" y="43"/>
                    <a:pt x="3" y="41"/>
                  </a:cubicBezTo>
                  <a:cubicBezTo>
                    <a:pt x="3" y="40"/>
                    <a:pt x="5" y="39"/>
                    <a:pt x="5" y="38"/>
                  </a:cubicBezTo>
                  <a:cubicBezTo>
                    <a:pt x="4" y="35"/>
                    <a:pt x="2" y="33"/>
                    <a:pt x="2" y="31"/>
                  </a:cubicBezTo>
                  <a:cubicBezTo>
                    <a:pt x="3" y="28"/>
                    <a:pt x="5" y="26"/>
                    <a:pt x="6" y="24"/>
                  </a:cubicBezTo>
                  <a:cubicBezTo>
                    <a:pt x="6" y="20"/>
                    <a:pt x="5" y="15"/>
                    <a:pt x="6" y="11"/>
                  </a:cubicBezTo>
                  <a:cubicBezTo>
                    <a:pt x="6" y="9"/>
                    <a:pt x="8" y="7"/>
                    <a:pt x="9" y="5"/>
                  </a:cubicBezTo>
                  <a:cubicBezTo>
                    <a:pt x="12" y="4"/>
                    <a:pt x="17" y="0"/>
                    <a:pt x="19" y="2"/>
                  </a:cubicBezTo>
                  <a:cubicBezTo>
                    <a:pt x="24" y="5"/>
                    <a:pt x="24" y="13"/>
                    <a:pt x="28" y="18"/>
                  </a:cubicBezTo>
                  <a:cubicBezTo>
                    <a:pt x="29" y="18"/>
                    <a:pt x="30" y="16"/>
                    <a:pt x="31" y="16"/>
                  </a:cubicBezTo>
                  <a:cubicBezTo>
                    <a:pt x="32" y="15"/>
                    <a:pt x="32" y="14"/>
                    <a:pt x="32" y="14"/>
                  </a:cubicBezTo>
                  <a:cubicBezTo>
                    <a:pt x="35" y="16"/>
                    <a:pt x="36" y="19"/>
                    <a:pt x="38" y="21"/>
                  </a:cubicBezTo>
                  <a:cubicBezTo>
                    <a:pt x="41" y="23"/>
                    <a:pt x="45" y="23"/>
                    <a:pt x="49" y="25"/>
                  </a:cubicBezTo>
                  <a:cubicBezTo>
                    <a:pt x="53" y="27"/>
                    <a:pt x="56" y="31"/>
                    <a:pt x="59" y="35"/>
                  </a:cubicBezTo>
                  <a:cubicBezTo>
                    <a:pt x="60" y="36"/>
                    <a:pt x="60" y="38"/>
                    <a:pt x="61" y="39"/>
                  </a:cubicBezTo>
                  <a:cubicBezTo>
                    <a:pt x="62" y="40"/>
                    <a:pt x="63" y="41"/>
                    <a:pt x="64" y="41"/>
                  </a:cubicBezTo>
                  <a:cubicBezTo>
                    <a:pt x="64" y="43"/>
                    <a:pt x="63" y="46"/>
                    <a:pt x="62" y="48"/>
                  </a:cubicBezTo>
                  <a:cubicBezTo>
                    <a:pt x="62" y="49"/>
                    <a:pt x="60" y="50"/>
                    <a:pt x="60" y="51"/>
                  </a:cubicBezTo>
                  <a:cubicBezTo>
                    <a:pt x="60" y="53"/>
                    <a:pt x="60" y="56"/>
                    <a:pt x="62" y="5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" name="Freeform 2530"/>
            <p:cNvSpPr>
              <a:spLocks noChangeAspect="1"/>
            </p:cNvSpPr>
            <p:nvPr/>
          </p:nvSpPr>
          <p:spPr bwMode="auto">
            <a:xfrm>
              <a:off x="7031134" y="10512101"/>
              <a:ext cx="149186" cy="236941"/>
            </a:xfrm>
            <a:custGeom>
              <a:avLst/>
              <a:gdLst>
                <a:gd name="T0" fmla="*/ 41 w 28"/>
                <a:gd name="T1" fmla="*/ 62 h 45"/>
                <a:gd name="T2" fmla="*/ 39 w 28"/>
                <a:gd name="T3" fmla="*/ 60 h 45"/>
                <a:gd name="T4" fmla="*/ 39 w 28"/>
                <a:gd name="T5" fmla="*/ 65 h 45"/>
                <a:gd name="T6" fmla="*/ 27 w 28"/>
                <a:gd name="T7" fmla="*/ 62 h 45"/>
                <a:gd name="T8" fmla="*/ 13 w 28"/>
                <a:gd name="T9" fmla="*/ 60 h 45"/>
                <a:gd name="T10" fmla="*/ 5 w 28"/>
                <a:gd name="T11" fmla="*/ 62 h 45"/>
                <a:gd name="T12" fmla="*/ 1 w 28"/>
                <a:gd name="T13" fmla="*/ 55 h 45"/>
                <a:gd name="T14" fmla="*/ 1 w 28"/>
                <a:gd name="T15" fmla="*/ 49 h 45"/>
                <a:gd name="T16" fmla="*/ 6 w 28"/>
                <a:gd name="T17" fmla="*/ 53 h 45"/>
                <a:gd name="T18" fmla="*/ 13 w 28"/>
                <a:gd name="T19" fmla="*/ 52 h 45"/>
                <a:gd name="T20" fmla="*/ 13 w 28"/>
                <a:gd name="T21" fmla="*/ 49 h 45"/>
                <a:gd name="T22" fmla="*/ 19 w 28"/>
                <a:gd name="T23" fmla="*/ 48 h 45"/>
                <a:gd name="T24" fmla="*/ 27 w 28"/>
                <a:gd name="T25" fmla="*/ 53 h 45"/>
                <a:gd name="T26" fmla="*/ 33 w 28"/>
                <a:gd name="T27" fmla="*/ 53 h 45"/>
                <a:gd name="T28" fmla="*/ 33 w 28"/>
                <a:gd name="T29" fmla="*/ 50 h 45"/>
                <a:gd name="T30" fmla="*/ 19 w 28"/>
                <a:gd name="T31" fmla="*/ 43 h 45"/>
                <a:gd name="T32" fmla="*/ 12 w 28"/>
                <a:gd name="T33" fmla="*/ 38 h 45"/>
                <a:gd name="T34" fmla="*/ 15 w 28"/>
                <a:gd name="T35" fmla="*/ 34 h 45"/>
                <a:gd name="T36" fmla="*/ 25 w 28"/>
                <a:gd name="T37" fmla="*/ 28 h 45"/>
                <a:gd name="T38" fmla="*/ 23 w 28"/>
                <a:gd name="T39" fmla="*/ 22 h 45"/>
                <a:gd name="T40" fmla="*/ 9 w 28"/>
                <a:gd name="T41" fmla="*/ 28 h 45"/>
                <a:gd name="T42" fmla="*/ 5 w 28"/>
                <a:gd name="T43" fmla="*/ 17 h 45"/>
                <a:gd name="T44" fmla="*/ 11 w 28"/>
                <a:gd name="T45" fmla="*/ 13 h 45"/>
                <a:gd name="T46" fmla="*/ 6 w 28"/>
                <a:gd name="T47" fmla="*/ 7 h 45"/>
                <a:gd name="T48" fmla="*/ 11 w 28"/>
                <a:gd name="T49" fmla="*/ 8 h 45"/>
                <a:gd name="T50" fmla="*/ 15 w 28"/>
                <a:gd name="T51" fmla="*/ 8 h 45"/>
                <a:gd name="T52" fmla="*/ 19 w 28"/>
                <a:gd name="T53" fmla="*/ 0 h 45"/>
                <a:gd name="T54" fmla="*/ 27 w 28"/>
                <a:gd name="T55" fmla="*/ 6 h 45"/>
                <a:gd name="T56" fmla="*/ 33 w 28"/>
                <a:gd name="T57" fmla="*/ 5 h 45"/>
                <a:gd name="T58" fmla="*/ 41 w 28"/>
                <a:gd name="T59" fmla="*/ 62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8"/>
                <a:gd name="T91" fmla="*/ 0 h 45"/>
                <a:gd name="T92" fmla="*/ 28 w 28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8" h="45">
                  <a:moveTo>
                    <a:pt x="28" y="43"/>
                  </a:moveTo>
                  <a:cubicBezTo>
                    <a:pt x="28" y="43"/>
                    <a:pt x="27" y="41"/>
                    <a:pt x="26" y="42"/>
                  </a:cubicBezTo>
                  <a:cubicBezTo>
                    <a:pt x="25" y="42"/>
                    <a:pt x="27" y="45"/>
                    <a:pt x="26" y="45"/>
                  </a:cubicBezTo>
                  <a:cubicBezTo>
                    <a:pt x="23" y="45"/>
                    <a:pt x="21" y="44"/>
                    <a:pt x="18" y="43"/>
                  </a:cubicBezTo>
                  <a:cubicBezTo>
                    <a:pt x="15" y="43"/>
                    <a:pt x="12" y="42"/>
                    <a:pt x="9" y="42"/>
                  </a:cubicBezTo>
                  <a:cubicBezTo>
                    <a:pt x="7" y="42"/>
                    <a:pt x="4" y="44"/>
                    <a:pt x="3" y="43"/>
                  </a:cubicBezTo>
                  <a:cubicBezTo>
                    <a:pt x="1" y="42"/>
                    <a:pt x="2" y="40"/>
                    <a:pt x="1" y="38"/>
                  </a:cubicBezTo>
                  <a:cubicBezTo>
                    <a:pt x="1" y="37"/>
                    <a:pt x="0" y="35"/>
                    <a:pt x="1" y="34"/>
                  </a:cubicBezTo>
                  <a:cubicBezTo>
                    <a:pt x="2" y="34"/>
                    <a:pt x="3" y="37"/>
                    <a:pt x="4" y="37"/>
                  </a:cubicBezTo>
                  <a:cubicBezTo>
                    <a:pt x="6" y="37"/>
                    <a:pt x="8" y="37"/>
                    <a:pt x="9" y="36"/>
                  </a:cubicBezTo>
                  <a:cubicBezTo>
                    <a:pt x="10" y="35"/>
                    <a:pt x="9" y="34"/>
                    <a:pt x="9" y="34"/>
                  </a:cubicBezTo>
                  <a:cubicBezTo>
                    <a:pt x="10" y="33"/>
                    <a:pt x="12" y="33"/>
                    <a:pt x="13" y="33"/>
                  </a:cubicBezTo>
                  <a:cubicBezTo>
                    <a:pt x="15" y="34"/>
                    <a:pt x="16" y="36"/>
                    <a:pt x="18" y="37"/>
                  </a:cubicBezTo>
                  <a:cubicBezTo>
                    <a:pt x="19" y="38"/>
                    <a:pt x="21" y="38"/>
                    <a:pt x="22" y="37"/>
                  </a:cubicBezTo>
                  <a:cubicBezTo>
                    <a:pt x="23" y="37"/>
                    <a:pt x="23" y="35"/>
                    <a:pt x="22" y="35"/>
                  </a:cubicBezTo>
                  <a:cubicBezTo>
                    <a:pt x="19" y="33"/>
                    <a:pt x="16" y="32"/>
                    <a:pt x="13" y="30"/>
                  </a:cubicBezTo>
                  <a:cubicBezTo>
                    <a:pt x="11" y="29"/>
                    <a:pt x="9" y="28"/>
                    <a:pt x="8" y="27"/>
                  </a:cubicBezTo>
                  <a:cubicBezTo>
                    <a:pt x="8" y="25"/>
                    <a:pt x="9" y="24"/>
                    <a:pt x="10" y="23"/>
                  </a:cubicBezTo>
                  <a:cubicBezTo>
                    <a:pt x="12" y="21"/>
                    <a:pt x="15" y="21"/>
                    <a:pt x="17" y="19"/>
                  </a:cubicBezTo>
                  <a:cubicBezTo>
                    <a:pt x="18" y="18"/>
                    <a:pt x="17" y="15"/>
                    <a:pt x="16" y="15"/>
                  </a:cubicBezTo>
                  <a:cubicBezTo>
                    <a:pt x="12" y="15"/>
                    <a:pt x="9" y="20"/>
                    <a:pt x="6" y="19"/>
                  </a:cubicBezTo>
                  <a:cubicBezTo>
                    <a:pt x="3" y="18"/>
                    <a:pt x="3" y="14"/>
                    <a:pt x="3" y="12"/>
                  </a:cubicBezTo>
                  <a:cubicBezTo>
                    <a:pt x="3" y="10"/>
                    <a:pt x="7" y="11"/>
                    <a:pt x="7" y="9"/>
                  </a:cubicBezTo>
                  <a:cubicBezTo>
                    <a:pt x="7" y="7"/>
                    <a:pt x="4" y="6"/>
                    <a:pt x="4" y="5"/>
                  </a:cubicBezTo>
                  <a:cubicBezTo>
                    <a:pt x="4" y="4"/>
                    <a:pt x="6" y="6"/>
                    <a:pt x="7" y="6"/>
                  </a:cubicBezTo>
                  <a:cubicBezTo>
                    <a:pt x="8" y="6"/>
                    <a:pt x="9" y="7"/>
                    <a:pt x="10" y="6"/>
                  </a:cubicBezTo>
                  <a:cubicBezTo>
                    <a:pt x="12" y="4"/>
                    <a:pt x="11" y="1"/>
                    <a:pt x="13" y="0"/>
                  </a:cubicBezTo>
                  <a:cubicBezTo>
                    <a:pt x="15" y="0"/>
                    <a:pt x="16" y="4"/>
                    <a:pt x="18" y="4"/>
                  </a:cubicBezTo>
                  <a:cubicBezTo>
                    <a:pt x="19" y="4"/>
                    <a:pt x="20" y="4"/>
                    <a:pt x="22" y="3"/>
                  </a:cubicBezTo>
                  <a:cubicBezTo>
                    <a:pt x="24" y="16"/>
                    <a:pt x="26" y="30"/>
                    <a:pt x="28" y="4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" name="Freeform 2531"/>
            <p:cNvSpPr>
              <a:spLocks noChangeAspect="1"/>
            </p:cNvSpPr>
            <p:nvPr/>
          </p:nvSpPr>
          <p:spPr bwMode="auto">
            <a:xfrm>
              <a:off x="6802967" y="7905740"/>
              <a:ext cx="1096953" cy="2623912"/>
            </a:xfrm>
            <a:custGeom>
              <a:avLst/>
              <a:gdLst>
                <a:gd name="T0" fmla="*/ 81 w 208"/>
                <a:gd name="T1" fmla="*/ 682 h 498"/>
                <a:gd name="T2" fmla="*/ 87 w 208"/>
                <a:gd name="T3" fmla="*/ 648 h 498"/>
                <a:gd name="T4" fmla="*/ 101 w 208"/>
                <a:gd name="T5" fmla="*/ 627 h 498"/>
                <a:gd name="T6" fmla="*/ 123 w 208"/>
                <a:gd name="T7" fmla="*/ 580 h 498"/>
                <a:gd name="T8" fmla="*/ 94 w 208"/>
                <a:gd name="T9" fmla="*/ 548 h 498"/>
                <a:gd name="T10" fmla="*/ 120 w 208"/>
                <a:gd name="T11" fmla="*/ 524 h 498"/>
                <a:gd name="T12" fmla="*/ 136 w 208"/>
                <a:gd name="T13" fmla="*/ 480 h 498"/>
                <a:gd name="T14" fmla="*/ 145 w 208"/>
                <a:gd name="T15" fmla="*/ 480 h 498"/>
                <a:gd name="T16" fmla="*/ 143 w 208"/>
                <a:gd name="T17" fmla="*/ 466 h 498"/>
                <a:gd name="T18" fmla="*/ 127 w 208"/>
                <a:gd name="T19" fmla="*/ 459 h 498"/>
                <a:gd name="T20" fmla="*/ 126 w 208"/>
                <a:gd name="T21" fmla="*/ 426 h 498"/>
                <a:gd name="T22" fmla="*/ 156 w 208"/>
                <a:gd name="T23" fmla="*/ 437 h 498"/>
                <a:gd name="T24" fmla="*/ 172 w 208"/>
                <a:gd name="T25" fmla="*/ 405 h 498"/>
                <a:gd name="T26" fmla="*/ 181 w 208"/>
                <a:gd name="T27" fmla="*/ 387 h 498"/>
                <a:gd name="T28" fmla="*/ 249 w 208"/>
                <a:gd name="T29" fmla="*/ 360 h 498"/>
                <a:gd name="T30" fmla="*/ 255 w 208"/>
                <a:gd name="T31" fmla="*/ 324 h 498"/>
                <a:gd name="T32" fmla="*/ 249 w 208"/>
                <a:gd name="T33" fmla="*/ 300 h 498"/>
                <a:gd name="T34" fmla="*/ 224 w 208"/>
                <a:gd name="T35" fmla="*/ 279 h 498"/>
                <a:gd name="T36" fmla="*/ 228 w 208"/>
                <a:gd name="T37" fmla="*/ 245 h 498"/>
                <a:gd name="T38" fmla="*/ 226 w 208"/>
                <a:gd name="T39" fmla="*/ 223 h 498"/>
                <a:gd name="T40" fmla="*/ 236 w 208"/>
                <a:gd name="T41" fmla="*/ 186 h 498"/>
                <a:gd name="T42" fmla="*/ 273 w 208"/>
                <a:gd name="T43" fmla="*/ 137 h 498"/>
                <a:gd name="T44" fmla="*/ 298 w 208"/>
                <a:gd name="T45" fmla="*/ 106 h 498"/>
                <a:gd name="T46" fmla="*/ 288 w 208"/>
                <a:gd name="T47" fmla="*/ 82 h 498"/>
                <a:gd name="T48" fmla="*/ 281 w 208"/>
                <a:gd name="T49" fmla="*/ 102 h 498"/>
                <a:gd name="T50" fmla="*/ 262 w 208"/>
                <a:gd name="T51" fmla="*/ 122 h 498"/>
                <a:gd name="T52" fmla="*/ 224 w 208"/>
                <a:gd name="T53" fmla="*/ 120 h 498"/>
                <a:gd name="T54" fmla="*/ 216 w 208"/>
                <a:gd name="T55" fmla="*/ 96 h 498"/>
                <a:gd name="T56" fmla="*/ 221 w 208"/>
                <a:gd name="T57" fmla="*/ 71 h 498"/>
                <a:gd name="T58" fmla="*/ 173 w 208"/>
                <a:gd name="T59" fmla="*/ 50 h 498"/>
                <a:gd name="T60" fmla="*/ 138 w 208"/>
                <a:gd name="T61" fmla="*/ 20 h 498"/>
                <a:gd name="T62" fmla="*/ 108 w 208"/>
                <a:gd name="T63" fmla="*/ 6 h 498"/>
                <a:gd name="T64" fmla="*/ 95 w 208"/>
                <a:gd name="T65" fmla="*/ 10 h 498"/>
                <a:gd name="T66" fmla="*/ 64 w 208"/>
                <a:gd name="T67" fmla="*/ 10 h 498"/>
                <a:gd name="T68" fmla="*/ 49 w 208"/>
                <a:gd name="T69" fmla="*/ 24 h 498"/>
                <a:gd name="T70" fmla="*/ 34 w 208"/>
                <a:gd name="T71" fmla="*/ 59 h 498"/>
                <a:gd name="T72" fmla="*/ 30 w 208"/>
                <a:gd name="T73" fmla="*/ 77 h 498"/>
                <a:gd name="T74" fmla="*/ 31 w 208"/>
                <a:gd name="T75" fmla="*/ 108 h 498"/>
                <a:gd name="T76" fmla="*/ 23 w 208"/>
                <a:gd name="T77" fmla="*/ 137 h 498"/>
                <a:gd name="T78" fmla="*/ 10 w 208"/>
                <a:gd name="T79" fmla="*/ 166 h 498"/>
                <a:gd name="T80" fmla="*/ 6 w 208"/>
                <a:gd name="T81" fmla="*/ 217 h 498"/>
                <a:gd name="T82" fmla="*/ 16 w 208"/>
                <a:gd name="T83" fmla="*/ 238 h 498"/>
                <a:gd name="T84" fmla="*/ 20 w 208"/>
                <a:gd name="T85" fmla="*/ 270 h 498"/>
                <a:gd name="T86" fmla="*/ 14 w 208"/>
                <a:gd name="T87" fmla="*/ 321 h 498"/>
                <a:gd name="T88" fmla="*/ 14 w 208"/>
                <a:gd name="T89" fmla="*/ 375 h 498"/>
                <a:gd name="T90" fmla="*/ 2 w 208"/>
                <a:gd name="T91" fmla="*/ 403 h 498"/>
                <a:gd name="T92" fmla="*/ 7 w 208"/>
                <a:gd name="T93" fmla="*/ 450 h 498"/>
                <a:gd name="T94" fmla="*/ 10 w 208"/>
                <a:gd name="T95" fmla="*/ 482 h 498"/>
                <a:gd name="T96" fmla="*/ 13 w 208"/>
                <a:gd name="T97" fmla="*/ 513 h 498"/>
                <a:gd name="T98" fmla="*/ 24 w 208"/>
                <a:gd name="T99" fmla="*/ 524 h 498"/>
                <a:gd name="T100" fmla="*/ 26 w 208"/>
                <a:gd name="T101" fmla="*/ 532 h 498"/>
                <a:gd name="T102" fmla="*/ 23 w 208"/>
                <a:gd name="T103" fmla="*/ 564 h 498"/>
                <a:gd name="T104" fmla="*/ 10 w 208"/>
                <a:gd name="T105" fmla="*/ 593 h 498"/>
                <a:gd name="T106" fmla="*/ 12 w 208"/>
                <a:gd name="T107" fmla="*/ 624 h 498"/>
                <a:gd name="T108" fmla="*/ 12 w 208"/>
                <a:gd name="T109" fmla="*/ 670 h 498"/>
                <a:gd name="T110" fmla="*/ 31 w 208"/>
                <a:gd name="T111" fmla="*/ 690 h 498"/>
                <a:gd name="T112" fmla="*/ 84 w 208"/>
                <a:gd name="T113" fmla="*/ 708 h 49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498"/>
                <a:gd name="T173" fmla="*/ 208 w 208"/>
                <a:gd name="T174" fmla="*/ 498 h 49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498">
                  <a:moveTo>
                    <a:pt x="58" y="491"/>
                  </a:moveTo>
                  <a:cubicBezTo>
                    <a:pt x="61" y="492"/>
                    <a:pt x="69" y="498"/>
                    <a:pt x="68" y="494"/>
                  </a:cubicBezTo>
                  <a:cubicBezTo>
                    <a:pt x="68" y="486"/>
                    <a:pt x="60" y="480"/>
                    <a:pt x="56" y="473"/>
                  </a:cubicBezTo>
                  <a:cubicBezTo>
                    <a:pt x="55" y="470"/>
                    <a:pt x="54" y="467"/>
                    <a:pt x="55" y="464"/>
                  </a:cubicBezTo>
                  <a:cubicBezTo>
                    <a:pt x="56" y="461"/>
                    <a:pt x="60" y="459"/>
                    <a:pt x="61" y="455"/>
                  </a:cubicBezTo>
                  <a:cubicBezTo>
                    <a:pt x="62" y="454"/>
                    <a:pt x="58" y="451"/>
                    <a:pt x="60" y="450"/>
                  </a:cubicBezTo>
                  <a:cubicBezTo>
                    <a:pt x="61" y="449"/>
                    <a:pt x="62" y="453"/>
                    <a:pt x="64" y="453"/>
                  </a:cubicBezTo>
                  <a:cubicBezTo>
                    <a:pt x="66" y="453"/>
                    <a:pt x="69" y="452"/>
                    <a:pt x="70" y="450"/>
                  </a:cubicBezTo>
                  <a:cubicBezTo>
                    <a:pt x="72" y="445"/>
                    <a:pt x="68" y="439"/>
                    <a:pt x="70" y="435"/>
                  </a:cubicBezTo>
                  <a:cubicBezTo>
                    <a:pt x="74" y="428"/>
                    <a:pt x="83" y="424"/>
                    <a:pt x="88" y="417"/>
                  </a:cubicBezTo>
                  <a:cubicBezTo>
                    <a:pt x="90" y="414"/>
                    <a:pt x="91" y="410"/>
                    <a:pt x="90" y="407"/>
                  </a:cubicBezTo>
                  <a:cubicBezTo>
                    <a:pt x="90" y="404"/>
                    <a:pt x="87" y="403"/>
                    <a:pt x="85" y="402"/>
                  </a:cubicBezTo>
                  <a:cubicBezTo>
                    <a:pt x="82" y="401"/>
                    <a:pt x="78" y="401"/>
                    <a:pt x="75" y="399"/>
                  </a:cubicBezTo>
                  <a:cubicBezTo>
                    <a:pt x="71" y="396"/>
                    <a:pt x="67" y="392"/>
                    <a:pt x="65" y="387"/>
                  </a:cubicBezTo>
                  <a:cubicBezTo>
                    <a:pt x="64" y="385"/>
                    <a:pt x="64" y="382"/>
                    <a:pt x="65" y="380"/>
                  </a:cubicBezTo>
                  <a:cubicBezTo>
                    <a:pt x="69" y="375"/>
                    <a:pt x="73" y="370"/>
                    <a:pt x="78" y="367"/>
                  </a:cubicBezTo>
                  <a:cubicBezTo>
                    <a:pt x="80" y="365"/>
                    <a:pt x="84" y="368"/>
                    <a:pt x="87" y="367"/>
                  </a:cubicBezTo>
                  <a:cubicBezTo>
                    <a:pt x="88" y="366"/>
                    <a:pt x="83" y="365"/>
                    <a:pt x="83" y="363"/>
                  </a:cubicBezTo>
                  <a:cubicBezTo>
                    <a:pt x="84" y="361"/>
                    <a:pt x="88" y="360"/>
                    <a:pt x="88" y="358"/>
                  </a:cubicBezTo>
                  <a:cubicBezTo>
                    <a:pt x="89" y="354"/>
                    <a:pt x="86" y="349"/>
                    <a:pt x="87" y="345"/>
                  </a:cubicBezTo>
                  <a:cubicBezTo>
                    <a:pt x="88" y="341"/>
                    <a:pt x="93" y="338"/>
                    <a:pt x="94" y="333"/>
                  </a:cubicBezTo>
                  <a:cubicBezTo>
                    <a:pt x="94" y="331"/>
                    <a:pt x="89" y="330"/>
                    <a:pt x="90" y="328"/>
                  </a:cubicBezTo>
                  <a:cubicBezTo>
                    <a:pt x="92" y="326"/>
                    <a:pt x="96" y="325"/>
                    <a:pt x="99" y="326"/>
                  </a:cubicBezTo>
                  <a:cubicBezTo>
                    <a:pt x="101" y="327"/>
                    <a:pt x="99" y="333"/>
                    <a:pt x="101" y="333"/>
                  </a:cubicBezTo>
                  <a:cubicBezTo>
                    <a:pt x="104" y="332"/>
                    <a:pt x="105" y="328"/>
                    <a:pt x="105" y="325"/>
                  </a:cubicBezTo>
                  <a:cubicBezTo>
                    <a:pt x="106" y="322"/>
                    <a:pt x="104" y="319"/>
                    <a:pt x="101" y="318"/>
                  </a:cubicBezTo>
                  <a:cubicBezTo>
                    <a:pt x="100" y="317"/>
                    <a:pt x="100" y="322"/>
                    <a:pt x="99" y="323"/>
                  </a:cubicBezTo>
                  <a:cubicBezTo>
                    <a:pt x="97" y="324"/>
                    <a:pt x="95" y="324"/>
                    <a:pt x="94" y="323"/>
                  </a:cubicBezTo>
                  <a:cubicBezTo>
                    <a:pt x="93" y="323"/>
                    <a:pt x="95" y="321"/>
                    <a:pt x="94" y="320"/>
                  </a:cubicBezTo>
                  <a:cubicBezTo>
                    <a:pt x="92" y="319"/>
                    <a:pt x="89" y="320"/>
                    <a:pt x="88" y="318"/>
                  </a:cubicBezTo>
                  <a:cubicBezTo>
                    <a:pt x="87" y="316"/>
                    <a:pt x="89" y="313"/>
                    <a:pt x="88" y="310"/>
                  </a:cubicBezTo>
                  <a:cubicBezTo>
                    <a:pt x="87" y="307"/>
                    <a:pt x="83" y="306"/>
                    <a:pt x="83" y="303"/>
                  </a:cubicBezTo>
                  <a:cubicBezTo>
                    <a:pt x="83" y="300"/>
                    <a:pt x="85" y="298"/>
                    <a:pt x="87" y="296"/>
                  </a:cubicBezTo>
                  <a:cubicBezTo>
                    <a:pt x="88" y="296"/>
                    <a:pt x="88" y="298"/>
                    <a:pt x="89" y="298"/>
                  </a:cubicBezTo>
                  <a:cubicBezTo>
                    <a:pt x="92" y="300"/>
                    <a:pt x="95" y="302"/>
                    <a:pt x="99" y="303"/>
                  </a:cubicBezTo>
                  <a:cubicBezTo>
                    <a:pt x="102" y="303"/>
                    <a:pt x="105" y="303"/>
                    <a:pt x="108" y="303"/>
                  </a:cubicBezTo>
                  <a:cubicBezTo>
                    <a:pt x="111" y="302"/>
                    <a:pt x="115" y="301"/>
                    <a:pt x="118" y="298"/>
                  </a:cubicBezTo>
                  <a:cubicBezTo>
                    <a:pt x="119" y="296"/>
                    <a:pt x="115" y="294"/>
                    <a:pt x="115" y="292"/>
                  </a:cubicBezTo>
                  <a:cubicBezTo>
                    <a:pt x="115" y="288"/>
                    <a:pt x="119" y="285"/>
                    <a:pt x="119" y="281"/>
                  </a:cubicBezTo>
                  <a:cubicBezTo>
                    <a:pt x="119" y="278"/>
                    <a:pt x="117" y="275"/>
                    <a:pt x="116" y="273"/>
                  </a:cubicBezTo>
                  <a:cubicBezTo>
                    <a:pt x="116" y="270"/>
                    <a:pt x="113" y="265"/>
                    <a:pt x="116" y="263"/>
                  </a:cubicBezTo>
                  <a:cubicBezTo>
                    <a:pt x="119" y="262"/>
                    <a:pt x="122" y="268"/>
                    <a:pt x="126" y="268"/>
                  </a:cubicBezTo>
                  <a:cubicBezTo>
                    <a:pt x="130" y="269"/>
                    <a:pt x="134" y="267"/>
                    <a:pt x="138" y="267"/>
                  </a:cubicBezTo>
                  <a:cubicBezTo>
                    <a:pt x="144" y="266"/>
                    <a:pt x="150" y="266"/>
                    <a:pt x="155" y="263"/>
                  </a:cubicBezTo>
                  <a:cubicBezTo>
                    <a:pt x="161" y="260"/>
                    <a:pt x="167" y="255"/>
                    <a:pt x="172" y="250"/>
                  </a:cubicBezTo>
                  <a:cubicBezTo>
                    <a:pt x="176" y="246"/>
                    <a:pt x="180" y="240"/>
                    <a:pt x="181" y="235"/>
                  </a:cubicBezTo>
                  <a:cubicBezTo>
                    <a:pt x="182" y="232"/>
                    <a:pt x="181" y="228"/>
                    <a:pt x="180" y="225"/>
                  </a:cubicBezTo>
                  <a:cubicBezTo>
                    <a:pt x="179" y="224"/>
                    <a:pt x="177" y="226"/>
                    <a:pt x="176" y="225"/>
                  </a:cubicBezTo>
                  <a:cubicBezTo>
                    <a:pt x="175" y="224"/>
                    <a:pt x="173" y="221"/>
                    <a:pt x="173" y="219"/>
                  </a:cubicBezTo>
                  <a:cubicBezTo>
                    <a:pt x="172" y="218"/>
                    <a:pt x="174" y="217"/>
                    <a:pt x="174" y="215"/>
                  </a:cubicBezTo>
                  <a:cubicBezTo>
                    <a:pt x="174" y="213"/>
                    <a:pt x="174" y="210"/>
                    <a:pt x="172" y="208"/>
                  </a:cubicBezTo>
                  <a:cubicBezTo>
                    <a:pt x="167" y="204"/>
                    <a:pt x="161" y="203"/>
                    <a:pt x="156" y="200"/>
                  </a:cubicBezTo>
                  <a:cubicBezTo>
                    <a:pt x="154" y="199"/>
                    <a:pt x="153" y="197"/>
                    <a:pt x="152" y="195"/>
                  </a:cubicBezTo>
                  <a:cubicBezTo>
                    <a:pt x="152" y="194"/>
                    <a:pt x="155" y="194"/>
                    <a:pt x="155" y="193"/>
                  </a:cubicBezTo>
                  <a:cubicBezTo>
                    <a:pt x="155" y="191"/>
                    <a:pt x="153" y="189"/>
                    <a:pt x="153" y="187"/>
                  </a:cubicBezTo>
                  <a:cubicBezTo>
                    <a:pt x="152" y="183"/>
                    <a:pt x="152" y="180"/>
                    <a:pt x="153" y="176"/>
                  </a:cubicBezTo>
                  <a:cubicBezTo>
                    <a:pt x="154" y="174"/>
                    <a:pt x="157" y="172"/>
                    <a:pt x="158" y="170"/>
                  </a:cubicBezTo>
                  <a:cubicBezTo>
                    <a:pt x="158" y="169"/>
                    <a:pt x="157" y="167"/>
                    <a:pt x="157" y="165"/>
                  </a:cubicBezTo>
                  <a:cubicBezTo>
                    <a:pt x="157" y="164"/>
                    <a:pt x="159" y="163"/>
                    <a:pt x="159" y="162"/>
                  </a:cubicBezTo>
                  <a:cubicBezTo>
                    <a:pt x="158" y="159"/>
                    <a:pt x="156" y="157"/>
                    <a:pt x="156" y="155"/>
                  </a:cubicBezTo>
                  <a:cubicBezTo>
                    <a:pt x="157" y="152"/>
                    <a:pt x="159" y="150"/>
                    <a:pt x="160" y="148"/>
                  </a:cubicBezTo>
                  <a:cubicBezTo>
                    <a:pt x="160" y="144"/>
                    <a:pt x="159" y="139"/>
                    <a:pt x="160" y="135"/>
                  </a:cubicBezTo>
                  <a:cubicBezTo>
                    <a:pt x="160" y="133"/>
                    <a:pt x="162" y="131"/>
                    <a:pt x="163" y="129"/>
                  </a:cubicBezTo>
                  <a:cubicBezTo>
                    <a:pt x="167" y="124"/>
                    <a:pt x="171" y="120"/>
                    <a:pt x="174" y="115"/>
                  </a:cubicBezTo>
                  <a:cubicBezTo>
                    <a:pt x="177" y="110"/>
                    <a:pt x="178" y="104"/>
                    <a:pt x="181" y="100"/>
                  </a:cubicBezTo>
                  <a:cubicBezTo>
                    <a:pt x="183" y="97"/>
                    <a:pt x="187" y="97"/>
                    <a:pt x="189" y="95"/>
                  </a:cubicBezTo>
                  <a:cubicBezTo>
                    <a:pt x="191" y="93"/>
                    <a:pt x="192" y="90"/>
                    <a:pt x="194" y="88"/>
                  </a:cubicBezTo>
                  <a:cubicBezTo>
                    <a:pt x="198" y="85"/>
                    <a:pt x="204" y="85"/>
                    <a:pt x="206" y="82"/>
                  </a:cubicBezTo>
                  <a:cubicBezTo>
                    <a:pt x="208" y="79"/>
                    <a:pt x="206" y="76"/>
                    <a:pt x="206" y="73"/>
                  </a:cubicBezTo>
                  <a:cubicBezTo>
                    <a:pt x="206" y="70"/>
                    <a:pt x="208" y="68"/>
                    <a:pt x="207" y="66"/>
                  </a:cubicBezTo>
                  <a:cubicBezTo>
                    <a:pt x="207" y="64"/>
                    <a:pt x="204" y="61"/>
                    <a:pt x="203" y="59"/>
                  </a:cubicBezTo>
                  <a:cubicBezTo>
                    <a:pt x="202" y="58"/>
                    <a:pt x="201" y="57"/>
                    <a:pt x="200" y="57"/>
                  </a:cubicBezTo>
                  <a:cubicBezTo>
                    <a:pt x="198" y="57"/>
                    <a:pt x="196" y="57"/>
                    <a:pt x="195" y="57"/>
                  </a:cubicBezTo>
                  <a:cubicBezTo>
                    <a:pt x="195" y="60"/>
                    <a:pt x="195" y="62"/>
                    <a:pt x="195" y="65"/>
                  </a:cubicBezTo>
                  <a:cubicBezTo>
                    <a:pt x="195" y="67"/>
                    <a:pt x="196" y="69"/>
                    <a:pt x="195" y="71"/>
                  </a:cubicBezTo>
                  <a:cubicBezTo>
                    <a:pt x="193" y="73"/>
                    <a:pt x="190" y="75"/>
                    <a:pt x="188" y="77"/>
                  </a:cubicBezTo>
                  <a:cubicBezTo>
                    <a:pt x="186" y="80"/>
                    <a:pt x="185" y="83"/>
                    <a:pt x="183" y="86"/>
                  </a:cubicBezTo>
                  <a:cubicBezTo>
                    <a:pt x="182" y="86"/>
                    <a:pt x="182" y="85"/>
                    <a:pt x="181" y="85"/>
                  </a:cubicBezTo>
                  <a:cubicBezTo>
                    <a:pt x="180" y="84"/>
                    <a:pt x="178" y="83"/>
                    <a:pt x="176" y="84"/>
                  </a:cubicBezTo>
                  <a:cubicBezTo>
                    <a:pt x="173" y="84"/>
                    <a:pt x="171" y="87"/>
                    <a:pt x="168" y="87"/>
                  </a:cubicBezTo>
                  <a:cubicBezTo>
                    <a:pt x="164" y="87"/>
                    <a:pt x="160" y="84"/>
                    <a:pt x="155" y="83"/>
                  </a:cubicBezTo>
                  <a:cubicBezTo>
                    <a:pt x="152" y="82"/>
                    <a:pt x="147" y="86"/>
                    <a:pt x="146" y="83"/>
                  </a:cubicBezTo>
                  <a:cubicBezTo>
                    <a:pt x="144" y="80"/>
                    <a:pt x="149" y="77"/>
                    <a:pt x="150" y="74"/>
                  </a:cubicBezTo>
                  <a:cubicBezTo>
                    <a:pt x="150" y="72"/>
                    <a:pt x="148" y="69"/>
                    <a:pt x="150" y="67"/>
                  </a:cubicBezTo>
                  <a:cubicBezTo>
                    <a:pt x="151" y="66"/>
                    <a:pt x="155" y="67"/>
                    <a:pt x="156" y="65"/>
                  </a:cubicBezTo>
                  <a:cubicBezTo>
                    <a:pt x="157" y="62"/>
                    <a:pt x="157" y="58"/>
                    <a:pt x="156" y="54"/>
                  </a:cubicBezTo>
                  <a:cubicBezTo>
                    <a:pt x="156" y="52"/>
                    <a:pt x="155" y="50"/>
                    <a:pt x="153" y="49"/>
                  </a:cubicBezTo>
                  <a:cubicBezTo>
                    <a:pt x="148" y="47"/>
                    <a:pt x="143" y="47"/>
                    <a:pt x="139" y="45"/>
                  </a:cubicBezTo>
                  <a:cubicBezTo>
                    <a:pt x="134" y="42"/>
                    <a:pt x="131" y="37"/>
                    <a:pt x="127" y="35"/>
                  </a:cubicBezTo>
                  <a:cubicBezTo>
                    <a:pt x="125" y="34"/>
                    <a:pt x="122" y="36"/>
                    <a:pt x="120" y="35"/>
                  </a:cubicBezTo>
                  <a:cubicBezTo>
                    <a:pt x="117" y="33"/>
                    <a:pt x="115" y="31"/>
                    <a:pt x="112" y="29"/>
                  </a:cubicBezTo>
                  <a:cubicBezTo>
                    <a:pt x="108" y="26"/>
                    <a:pt x="104" y="25"/>
                    <a:pt x="100" y="22"/>
                  </a:cubicBezTo>
                  <a:cubicBezTo>
                    <a:pt x="98" y="19"/>
                    <a:pt x="98" y="16"/>
                    <a:pt x="96" y="14"/>
                  </a:cubicBezTo>
                  <a:cubicBezTo>
                    <a:pt x="95" y="12"/>
                    <a:pt x="93" y="10"/>
                    <a:pt x="91" y="8"/>
                  </a:cubicBezTo>
                  <a:cubicBezTo>
                    <a:pt x="90" y="7"/>
                    <a:pt x="89" y="5"/>
                    <a:pt x="88" y="4"/>
                  </a:cubicBezTo>
                  <a:cubicBezTo>
                    <a:pt x="84" y="3"/>
                    <a:pt x="79" y="3"/>
                    <a:pt x="75" y="4"/>
                  </a:cubicBezTo>
                  <a:cubicBezTo>
                    <a:pt x="73" y="5"/>
                    <a:pt x="72" y="8"/>
                    <a:pt x="71" y="11"/>
                  </a:cubicBezTo>
                  <a:cubicBezTo>
                    <a:pt x="70" y="13"/>
                    <a:pt x="72" y="20"/>
                    <a:pt x="70" y="18"/>
                  </a:cubicBezTo>
                  <a:cubicBezTo>
                    <a:pt x="67" y="16"/>
                    <a:pt x="69" y="9"/>
                    <a:pt x="66" y="7"/>
                  </a:cubicBezTo>
                  <a:cubicBezTo>
                    <a:pt x="63" y="5"/>
                    <a:pt x="57" y="8"/>
                    <a:pt x="53" y="6"/>
                  </a:cubicBezTo>
                  <a:cubicBezTo>
                    <a:pt x="50" y="5"/>
                    <a:pt x="49" y="0"/>
                    <a:pt x="46" y="1"/>
                  </a:cubicBezTo>
                  <a:cubicBezTo>
                    <a:pt x="44" y="1"/>
                    <a:pt x="46" y="6"/>
                    <a:pt x="44" y="7"/>
                  </a:cubicBezTo>
                  <a:cubicBezTo>
                    <a:pt x="44" y="9"/>
                    <a:pt x="42" y="8"/>
                    <a:pt x="41" y="9"/>
                  </a:cubicBezTo>
                  <a:cubicBezTo>
                    <a:pt x="39" y="10"/>
                    <a:pt x="38" y="11"/>
                    <a:pt x="38" y="12"/>
                  </a:cubicBezTo>
                  <a:cubicBezTo>
                    <a:pt x="36" y="14"/>
                    <a:pt x="35" y="16"/>
                    <a:pt x="34" y="17"/>
                  </a:cubicBezTo>
                  <a:cubicBezTo>
                    <a:pt x="35" y="19"/>
                    <a:pt x="36" y="22"/>
                    <a:pt x="36" y="24"/>
                  </a:cubicBezTo>
                  <a:cubicBezTo>
                    <a:pt x="35" y="28"/>
                    <a:pt x="36" y="32"/>
                    <a:pt x="33" y="36"/>
                  </a:cubicBezTo>
                  <a:cubicBezTo>
                    <a:pt x="31" y="39"/>
                    <a:pt x="26" y="39"/>
                    <a:pt x="23" y="41"/>
                  </a:cubicBezTo>
                  <a:cubicBezTo>
                    <a:pt x="21" y="42"/>
                    <a:pt x="18" y="44"/>
                    <a:pt x="18" y="46"/>
                  </a:cubicBezTo>
                  <a:cubicBezTo>
                    <a:pt x="18" y="49"/>
                    <a:pt x="22" y="50"/>
                    <a:pt x="23" y="52"/>
                  </a:cubicBezTo>
                  <a:cubicBezTo>
                    <a:pt x="23" y="53"/>
                    <a:pt x="21" y="52"/>
                    <a:pt x="21" y="53"/>
                  </a:cubicBezTo>
                  <a:cubicBezTo>
                    <a:pt x="20" y="55"/>
                    <a:pt x="20" y="57"/>
                    <a:pt x="20" y="58"/>
                  </a:cubicBezTo>
                  <a:cubicBezTo>
                    <a:pt x="21" y="62"/>
                    <a:pt x="23" y="65"/>
                    <a:pt x="23" y="68"/>
                  </a:cubicBezTo>
                  <a:cubicBezTo>
                    <a:pt x="23" y="71"/>
                    <a:pt x="21" y="73"/>
                    <a:pt x="22" y="75"/>
                  </a:cubicBezTo>
                  <a:cubicBezTo>
                    <a:pt x="22" y="77"/>
                    <a:pt x="27" y="79"/>
                    <a:pt x="26" y="82"/>
                  </a:cubicBezTo>
                  <a:cubicBezTo>
                    <a:pt x="25" y="84"/>
                    <a:pt x="20" y="81"/>
                    <a:pt x="19" y="83"/>
                  </a:cubicBezTo>
                  <a:cubicBezTo>
                    <a:pt x="17" y="86"/>
                    <a:pt x="18" y="91"/>
                    <a:pt x="16" y="95"/>
                  </a:cubicBezTo>
                  <a:cubicBezTo>
                    <a:pt x="15" y="98"/>
                    <a:pt x="11" y="100"/>
                    <a:pt x="9" y="103"/>
                  </a:cubicBezTo>
                  <a:cubicBezTo>
                    <a:pt x="8" y="106"/>
                    <a:pt x="11" y="112"/>
                    <a:pt x="9" y="111"/>
                  </a:cubicBezTo>
                  <a:cubicBezTo>
                    <a:pt x="8" y="113"/>
                    <a:pt x="8" y="114"/>
                    <a:pt x="7" y="115"/>
                  </a:cubicBezTo>
                  <a:cubicBezTo>
                    <a:pt x="11" y="116"/>
                    <a:pt x="10" y="123"/>
                    <a:pt x="10" y="127"/>
                  </a:cubicBezTo>
                  <a:cubicBezTo>
                    <a:pt x="9" y="132"/>
                    <a:pt x="5" y="136"/>
                    <a:pt x="4" y="141"/>
                  </a:cubicBezTo>
                  <a:cubicBezTo>
                    <a:pt x="3" y="144"/>
                    <a:pt x="3" y="147"/>
                    <a:pt x="4" y="151"/>
                  </a:cubicBezTo>
                  <a:cubicBezTo>
                    <a:pt x="4" y="153"/>
                    <a:pt x="7" y="154"/>
                    <a:pt x="7" y="156"/>
                  </a:cubicBezTo>
                  <a:cubicBezTo>
                    <a:pt x="7" y="158"/>
                    <a:pt x="4" y="159"/>
                    <a:pt x="5" y="160"/>
                  </a:cubicBezTo>
                  <a:cubicBezTo>
                    <a:pt x="6" y="163"/>
                    <a:pt x="10" y="163"/>
                    <a:pt x="11" y="165"/>
                  </a:cubicBezTo>
                  <a:cubicBezTo>
                    <a:pt x="12" y="169"/>
                    <a:pt x="9" y="173"/>
                    <a:pt x="10" y="176"/>
                  </a:cubicBezTo>
                  <a:cubicBezTo>
                    <a:pt x="11" y="178"/>
                    <a:pt x="15" y="174"/>
                    <a:pt x="15" y="176"/>
                  </a:cubicBezTo>
                  <a:cubicBezTo>
                    <a:pt x="17" y="179"/>
                    <a:pt x="14" y="184"/>
                    <a:pt x="14" y="187"/>
                  </a:cubicBezTo>
                  <a:cubicBezTo>
                    <a:pt x="12" y="193"/>
                    <a:pt x="10" y="199"/>
                    <a:pt x="9" y="207"/>
                  </a:cubicBezTo>
                  <a:cubicBezTo>
                    <a:pt x="9" y="208"/>
                    <a:pt x="7" y="208"/>
                    <a:pt x="7" y="209"/>
                  </a:cubicBezTo>
                  <a:cubicBezTo>
                    <a:pt x="7" y="214"/>
                    <a:pt x="12" y="214"/>
                    <a:pt x="10" y="222"/>
                  </a:cubicBezTo>
                  <a:cubicBezTo>
                    <a:pt x="9" y="225"/>
                    <a:pt x="3" y="224"/>
                    <a:pt x="2" y="226"/>
                  </a:cubicBezTo>
                  <a:cubicBezTo>
                    <a:pt x="1" y="233"/>
                    <a:pt x="3" y="239"/>
                    <a:pt x="5" y="246"/>
                  </a:cubicBezTo>
                  <a:cubicBezTo>
                    <a:pt x="6" y="251"/>
                    <a:pt x="11" y="255"/>
                    <a:pt x="10" y="260"/>
                  </a:cubicBezTo>
                  <a:cubicBezTo>
                    <a:pt x="10" y="263"/>
                    <a:pt x="4" y="263"/>
                    <a:pt x="2" y="265"/>
                  </a:cubicBezTo>
                  <a:cubicBezTo>
                    <a:pt x="1" y="268"/>
                    <a:pt x="4" y="271"/>
                    <a:pt x="4" y="274"/>
                  </a:cubicBezTo>
                  <a:cubicBezTo>
                    <a:pt x="4" y="276"/>
                    <a:pt x="2" y="278"/>
                    <a:pt x="2" y="280"/>
                  </a:cubicBezTo>
                  <a:cubicBezTo>
                    <a:pt x="2" y="283"/>
                    <a:pt x="2" y="286"/>
                    <a:pt x="2" y="289"/>
                  </a:cubicBezTo>
                  <a:cubicBezTo>
                    <a:pt x="1" y="293"/>
                    <a:pt x="1" y="297"/>
                    <a:pt x="1" y="301"/>
                  </a:cubicBezTo>
                  <a:cubicBezTo>
                    <a:pt x="2" y="305"/>
                    <a:pt x="5" y="308"/>
                    <a:pt x="5" y="312"/>
                  </a:cubicBezTo>
                  <a:cubicBezTo>
                    <a:pt x="6" y="315"/>
                    <a:pt x="3" y="317"/>
                    <a:pt x="3" y="320"/>
                  </a:cubicBezTo>
                  <a:cubicBezTo>
                    <a:pt x="2" y="324"/>
                    <a:pt x="1" y="328"/>
                    <a:pt x="3" y="333"/>
                  </a:cubicBezTo>
                  <a:cubicBezTo>
                    <a:pt x="3" y="334"/>
                    <a:pt x="6" y="333"/>
                    <a:pt x="7" y="334"/>
                  </a:cubicBezTo>
                  <a:cubicBezTo>
                    <a:pt x="8" y="335"/>
                    <a:pt x="7" y="336"/>
                    <a:pt x="7" y="337"/>
                  </a:cubicBezTo>
                  <a:cubicBezTo>
                    <a:pt x="7" y="341"/>
                    <a:pt x="9" y="344"/>
                    <a:pt x="9" y="347"/>
                  </a:cubicBezTo>
                  <a:cubicBezTo>
                    <a:pt x="10" y="350"/>
                    <a:pt x="7" y="353"/>
                    <a:pt x="9" y="356"/>
                  </a:cubicBezTo>
                  <a:cubicBezTo>
                    <a:pt x="11" y="358"/>
                    <a:pt x="15" y="356"/>
                    <a:pt x="17" y="357"/>
                  </a:cubicBezTo>
                  <a:cubicBezTo>
                    <a:pt x="19" y="357"/>
                    <a:pt x="19" y="359"/>
                    <a:pt x="19" y="360"/>
                  </a:cubicBezTo>
                  <a:cubicBezTo>
                    <a:pt x="19" y="361"/>
                    <a:pt x="18" y="363"/>
                    <a:pt x="17" y="363"/>
                  </a:cubicBezTo>
                  <a:cubicBezTo>
                    <a:pt x="15" y="364"/>
                    <a:pt x="14" y="361"/>
                    <a:pt x="12" y="361"/>
                  </a:cubicBezTo>
                  <a:cubicBezTo>
                    <a:pt x="11" y="361"/>
                    <a:pt x="7" y="362"/>
                    <a:pt x="8" y="363"/>
                  </a:cubicBezTo>
                  <a:cubicBezTo>
                    <a:pt x="10" y="366"/>
                    <a:pt x="17" y="365"/>
                    <a:pt x="18" y="369"/>
                  </a:cubicBezTo>
                  <a:cubicBezTo>
                    <a:pt x="19" y="372"/>
                    <a:pt x="12" y="373"/>
                    <a:pt x="11" y="376"/>
                  </a:cubicBezTo>
                  <a:cubicBezTo>
                    <a:pt x="11" y="378"/>
                    <a:pt x="16" y="379"/>
                    <a:pt x="16" y="381"/>
                  </a:cubicBezTo>
                  <a:cubicBezTo>
                    <a:pt x="17" y="385"/>
                    <a:pt x="16" y="388"/>
                    <a:pt x="16" y="391"/>
                  </a:cubicBezTo>
                  <a:cubicBezTo>
                    <a:pt x="15" y="393"/>
                    <a:pt x="14" y="394"/>
                    <a:pt x="13" y="396"/>
                  </a:cubicBezTo>
                  <a:cubicBezTo>
                    <a:pt x="13" y="397"/>
                    <a:pt x="13" y="399"/>
                    <a:pt x="13" y="400"/>
                  </a:cubicBezTo>
                  <a:cubicBezTo>
                    <a:pt x="11" y="404"/>
                    <a:pt x="7" y="407"/>
                    <a:pt x="7" y="411"/>
                  </a:cubicBezTo>
                  <a:cubicBezTo>
                    <a:pt x="7" y="414"/>
                    <a:pt x="13" y="415"/>
                    <a:pt x="14" y="417"/>
                  </a:cubicBezTo>
                  <a:cubicBezTo>
                    <a:pt x="14" y="421"/>
                    <a:pt x="12" y="424"/>
                    <a:pt x="11" y="427"/>
                  </a:cubicBezTo>
                  <a:cubicBezTo>
                    <a:pt x="10" y="429"/>
                    <a:pt x="10" y="431"/>
                    <a:pt x="8" y="433"/>
                  </a:cubicBezTo>
                  <a:cubicBezTo>
                    <a:pt x="6" y="436"/>
                    <a:pt x="2" y="437"/>
                    <a:pt x="1" y="441"/>
                  </a:cubicBezTo>
                  <a:cubicBezTo>
                    <a:pt x="0" y="445"/>
                    <a:pt x="1" y="450"/>
                    <a:pt x="3" y="453"/>
                  </a:cubicBezTo>
                  <a:cubicBezTo>
                    <a:pt x="5" y="457"/>
                    <a:pt x="4" y="462"/>
                    <a:pt x="8" y="465"/>
                  </a:cubicBezTo>
                  <a:cubicBezTo>
                    <a:pt x="10" y="466"/>
                    <a:pt x="14" y="460"/>
                    <a:pt x="16" y="463"/>
                  </a:cubicBezTo>
                  <a:cubicBezTo>
                    <a:pt x="20" y="466"/>
                    <a:pt x="19" y="472"/>
                    <a:pt x="21" y="477"/>
                  </a:cubicBezTo>
                  <a:cubicBezTo>
                    <a:pt x="21" y="478"/>
                    <a:pt x="21" y="478"/>
                    <a:pt x="22" y="479"/>
                  </a:cubicBezTo>
                  <a:cubicBezTo>
                    <a:pt x="23" y="482"/>
                    <a:pt x="24" y="487"/>
                    <a:pt x="27" y="488"/>
                  </a:cubicBezTo>
                  <a:cubicBezTo>
                    <a:pt x="34" y="490"/>
                    <a:pt x="41" y="487"/>
                    <a:pt x="49" y="488"/>
                  </a:cubicBezTo>
                  <a:cubicBezTo>
                    <a:pt x="52" y="488"/>
                    <a:pt x="55" y="490"/>
                    <a:pt x="58" y="49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" name="Freeform 2532"/>
            <p:cNvSpPr>
              <a:spLocks noChangeAspect="1"/>
            </p:cNvSpPr>
            <p:nvPr/>
          </p:nvSpPr>
          <p:spPr bwMode="auto">
            <a:xfrm>
              <a:off x="6636231" y="7585429"/>
              <a:ext cx="359800" cy="2878405"/>
            </a:xfrm>
            <a:custGeom>
              <a:avLst/>
              <a:gdLst>
                <a:gd name="T0" fmla="*/ 86 w 68"/>
                <a:gd name="T1" fmla="*/ 110 h 547"/>
                <a:gd name="T2" fmla="*/ 74 w 68"/>
                <a:gd name="T3" fmla="*/ 72 h 547"/>
                <a:gd name="T4" fmla="*/ 65 w 68"/>
                <a:gd name="T5" fmla="*/ 60 h 547"/>
                <a:gd name="T6" fmla="*/ 65 w 68"/>
                <a:gd name="T7" fmla="*/ 44 h 547"/>
                <a:gd name="T8" fmla="*/ 57 w 68"/>
                <a:gd name="T9" fmla="*/ 8 h 547"/>
                <a:gd name="T10" fmla="*/ 42 w 68"/>
                <a:gd name="T11" fmla="*/ 13 h 547"/>
                <a:gd name="T12" fmla="*/ 41 w 68"/>
                <a:gd name="T13" fmla="*/ 52 h 547"/>
                <a:gd name="T14" fmla="*/ 41 w 68"/>
                <a:gd name="T15" fmla="*/ 116 h 547"/>
                <a:gd name="T16" fmla="*/ 41 w 68"/>
                <a:gd name="T17" fmla="*/ 160 h 547"/>
                <a:gd name="T18" fmla="*/ 40 w 68"/>
                <a:gd name="T19" fmla="*/ 198 h 547"/>
                <a:gd name="T20" fmla="*/ 34 w 68"/>
                <a:gd name="T21" fmla="*/ 267 h 547"/>
                <a:gd name="T22" fmla="*/ 36 w 68"/>
                <a:gd name="T23" fmla="*/ 327 h 547"/>
                <a:gd name="T24" fmla="*/ 33 w 68"/>
                <a:gd name="T25" fmla="*/ 366 h 547"/>
                <a:gd name="T26" fmla="*/ 16 w 68"/>
                <a:gd name="T27" fmla="*/ 425 h 547"/>
                <a:gd name="T28" fmla="*/ 14 w 68"/>
                <a:gd name="T29" fmla="*/ 463 h 547"/>
                <a:gd name="T30" fmla="*/ 14 w 68"/>
                <a:gd name="T31" fmla="*/ 524 h 547"/>
                <a:gd name="T32" fmla="*/ 33 w 68"/>
                <a:gd name="T33" fmla="*/ 519 h 547"/>
                <a:gd name="T34" fmla="*/ 41 w 68"/>
                <a:gd name="T35" fmla="*/ 536 h 547"/>
                <a:gd name="T36" fmla="*/ 43 w 68"/>
                <a:gd name="T37" fmla="*/ 549 h 547"/>
                <a:gd name="T38" fmla="*/ 41 w 68"/>
                <a:gd name="T39" fmla="*/ 589 h 547"/>
                <a:gd name="T40" fmla="*/ 45 w 68"/>
                <a:gd name="T41" fmla="*/ 613 h 547"/>
                <a:gd name="T42" fmla="*/ 34 w 68"/>
                <a:gd name="T43" fmla="*/ 651 h 547"/>
                <a:gd name="T44" fmla="*/ 12 w 68"/>
                <a:gd name="T45" fmla="*/ 634 h 547"/>
                <a:gd name="T46" fmla="*/ 6 w 68"/>
                <a:gd name="T47" fmla="*/ 650 h 547"/>
                <a:gd name="T48" fmla="*/ 33 w 68"/>
                <a:gd name="T49" fmla="*/ 657 h 547"/>
                <a:gd name="T50" fmla="*/ 21 w 68"/>
                <a:gd name="T51" fmla="*/ 674 h 547"/>
                <a:gd name="T52" fmla="*/ 43 w 68"/>
                <a:gd name="T53" fmla="*/ 688 h 547"/>
                <a:gd name="T54" fmla="*/ 27 w 68"/>
                <a:gd name="T55" fmla="*/ 693 h 547"/>
                <a:gd name="T56" fmla="*/ 35 w 68"/>
                <a:gd name="T57" fmla="*/ 722 h 547"/>
                <a:gd name="T58" fmla="*/ 36 w 68"/>
                <a:gd name="T59" fmla="*/ 730 h 547"/>
                <a:gd name="T60" fmla="*/ 41 w 68"/>
                <a:gd name="T61" fmla="*/ 752 h 547"/>
                <a:gd name="T62" fmla="*/ 49 w 68"/>
                <a:gd name="T63" fmla="*/ 766 h 547"/>
                <a:gd name="T64" fmla="*/ 64 w 68"/>
                <a:gd name="T65" fmla="*/ 780 h 547"/>
                <a:gd name="T66" fmla="*/ 70 w 68"/>
                <a:gd name="T67" fmla="*/ 772 h 547"/>
                <a:gd name="T68" fmla="*/ 70 w 68"/>
                <a:gd name="T69" fmla="*/ 753 h 547"/>
                <a:gd name="T70" fmla="*/ 48 w 68"/>
                <a:gd name="T71" fmla="*/ 722 h 547"/>
                <a:gd name="T72" fmla="*/ 66 w 68"/>
                <a:gd name="T73" fmla="*/ 687 h 547"/>
                <a:gd name="T74" fmla="*/ 65 w 68"/>
                <a:gd name="T75" fmla="*/ 657 h 547"/>
                <a:gd name="T76" fmla="*/ 63 w 68"/>
                <a:gd name="T77" fmla="*/ 628 h 547"/>
                <a:gd name="T78" fmla="*/ 64 w 68"/>
                <a:gd name="T79" fmla="*/ 607 h 547"/>
                <a:gd name="T80" fmla="*/ 71 w 68"/>
                <a:gd name="T81" fmla="*/ 601 h 547"/>
                <a:gd name="T82" fmla="*/ 57 w 68"/>
                <a:gd name="T83" fmla="*/ 572 h 547"/>
                <a:gd name="T84" fmla="*/ 51 w 68"/>
                <a:gd name="T85" fmla="*/ 548 h 547"/>
                <a:gd name="T86" fmla="*/ 49 w 68"/>
                <a:gd name="T87" fmla="*/ 504 h 547"/>
                <a:gd name="T88" fmla="*/ 49 w 68"/>
                <a:gd name="T89" fmla="*/ 469 h 547"/>
                <a:gd name="T90" fmla="*/ 49 w 68"/>
                <a:gd name="T91" fmla="*/ 413 h 547"/>
                <a:gd name="T92" fmla="*/ 59 w 68"/>
                <a:gd name="T93" fmla="*/ 385 h 547"/>
                <a:gd name="T94" fmla="*/ 62 w 68"/>
                <a:gd name="T95" fmla="*/ 341 h 547"/>
                <a:gd name="T96" fmla="*/ 57 w 68"/>
                <a:gd name="T97" fmla="*/ 312 h 547"/>
                <a:gd name="T98" fmla="*/ 62 w 68"/>
                <a:gd name="T99" fmla="*/ 270 h 547"/>
                <a:gd name="T100" fmla="*/ 59 w 68"/>
                <a:gd name="T101" fmla="*/ 236 h 547"/>
                <a:gd name="T102" fmla="*/ 84 w 68"/>
                <a:gd name="T103" fmla="*/ 205 h 547"/>
                <a:gd name="T104" fmla="*/ 76 w 68"/>
                <a:gd name="T105" fmla="*/ 171 h 547"/>
                <a:gd name="T106" fmla="*/ 72 w 68"/>
                <a:gd name="T107" fmla="*/ 154 h 547"/>
                <a:gd name="T108" fmla="*/ 99 w 68"/>
                <a:gd name="T109" fmla="*/ 122 h 54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8"/>
                <a:gd name="T166" fmla="*/ 0 h 547"/>
                <a:gd name="T167" fmla="*/ 68 w 68"/>
                <a:gd name="T168" fmla="*/ 547 h 54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8" h="547">
                  <a:moveTo>
                    <a:pt x="66" y="78"/>
                  </a:moveTo>
                  <a:cubicBezTo>
                    <a:pt x="65" y="78"/>
                    <a:pt x="64" y="79"/>
                    <a:pt x="62" y="78"/>
                  </a:cubicBezTo>
                  <a:cubicBezTo>
                    <a:pt x="61" y="78"/>
                    <a:pt x="60" y="78"/>
                    <a:pt x="59" y="77"/>
                  </a:cubicBezTo>
                  <a:cubicBezTo>
                    <a:pt x="58" y="75"/>
                    <a:pt x="59" y="73"/>
                    <a:pt x="58" y="72"/>
                  </a:cubicBezTo>
                  <a:cubicBezTo>
                    <a:pt x="57" y="67"/>
                    <a:pt x="55" y="62"/>
                    <a:pt x="53" y="57"/>
                  </a:cubicBezTo>
                  <a:cubicBezTo>
                    <a:pt x="52" y="55"/>
                    <a:pt x="52" y="52"/>
                    <a:pt x="51" y="50"/>
                  </a:cubicBezTo>
                  <a:cubicBezTo>
                    <a:pt x="50" y="49"/>
                    <a:pt x="48" y="50"/>
                    <a:pt x="48" y="49"/>
                  </a:cubicBezTo>
                  <a:cubicBezTo>
                    <a:pt x="47" y="48"/>
                    <a:pt x="48" y="46"/>
                    <a:pt x="48" y="45"/>
                  </a:cubicBezTo>
                  <a:cubicBezTo>
                    <a:pt x="48" y="43"/>
                    <a:pt x="46" y="43"/>
                    <a:pt x="45" y="42"/>
                  </a:cubicBezTo>
                  <a:cubicBezTo>
                    <a:pt x="45" y="40"/>
                    <a:pt x="45" y="38"/>
                    <a:pt x="45" y="36"/>
                  </a:cubicBezTo>
                  <a:cubicBezTo>
                    <a:pt x="45" y="35"/>
                    <a:pt x="46" y="34"/>
                    <a:pt x="46" y="34"/>
                  </a:cubicBezTo>
                  <a:cubicBezTo>
                    <a:pt x="47" y="33"/>
                    <a:pt x="45" y="32"/>
                    <a:pt x="45" y="31"/>
                  </a:cubicBezTo>
                  <a:cubicBezTo>
                    <a:pt x="45" y="29"/>
                    <a:pt x="47" y="28"/>
                    <a:pt x="47" y="26"/>
                  </a:cubicBezTo>
                  <a:cubicBezTo>
                    <a:pt x="46" y="24"/>
                    <a:pt x="43" y="22"/>
                    <a:pt x="42" y="20"/>
                  </a:cubicBezTo>
                  <a:cubicBezTo>
                    <a:pt x="40" y="15"/>
                    <a:pt x="41" y="11"/>
                    <a:pt x="39" y="6"/>
                  </a:cubicBezTo>
                  <a:cubicBezTo>
                    <a:pt x="38" y="4"/>
                    <a:pt x="35" y="3"/>
                    <a:pt x="34" y="1"/>
                  </a:cubicBezTo>
                  <a:cubicBezTo>
                    <a:pt x="32" y="1"/>
                    <a:pt x="30" y="0"/>
                    <a:pt x="29" y="1"/>
                  </a:cubicBezTo>
                  <a:cubicBezTo>
                    <a:pt x="28" y="4"/>
                    <a:pt x="31" y="7"/>
                    <a:pt x="29" y="9"/>
                  </a:cubicBezTo>
                  <a:cubicBezTo>
                    <a:pt x="28" y="11"/>
                    <a:pt x="25" y="11"/>
                    <a:pt x="22" y="12"/>
                  </a:cubicBezTo>
                  <a:cubicBezTo>
                    <a:pt x="23" y="15"/>
                    <a:pt x="24" y="18"/>
                    <a:pt x="24" y="21"/>
                  </a:cubicBezTo>
                  <a:cubicBezTo>
                    <a:pt x="25" y="26"/>
                    <a:pt x="27" y="31"/>
                    <a:pt x="28" y="36"/>
                  </a:cubicBezTo>
                  <a:cubicBezTo>
                    <a:pt x="28" y="39"/>
                    <a:pt x="27" y="43"/>
                    <a:pt x="27" y="47"/>
                  </a:cubicBezTo>
                  <a:cubicBezTo>
                    <a:pt x="27" y="51"/>
                    <a:pt x="29" y="54"/>
                    <a:pt x="29" y="58"/>
                  </a:cubicBezTo>
                  <a:cubicBezTo>
                    <a:pt x="30" y="66"/>
                    <a:pt x="29" y="73"/>
                    <a:pt x="28" y="81"/>
                  </a:cubicBezTo>
                  <a:cubicBezTo>
                    <a:pt x="27" y="83"/>
                    <a:pt x="26" y="86"/>
                    <a:pt x="26" y="88"/>
                  </a:cubicBezTo>
                  <a:cubicBezTo>
                    <a:pt x="26" y="90"/>
                    <a:pt x="27" y="91"/>
                    <a:pt x="27" y="93"/>
                  </a:cubicBezTo>
                  <a:cubicBezTo>
                    <a:pt x="28" y="99"/>
                    <a:pt x="27" y="105"/>
                    <a:pt x="28" y="111"/>
                  </a:cubicBezTo>
                  <a:cubicBezTo>
                    <a:pt x="28" y="113"/>
                    <a:pt x="30" y="114"/>
                    <a:pt x="29" y="116"/>
                  </a:cubicBezTo>
                  <a:cubicBezTo>
                    <a:pt x="29" y="118"/>
                    <a:pt x="27" y="120"/>
                    <a:pt x="26" y="122"/>
                  </a:cubicBezTo>
                  <a:cubicBezTo>
                    <a:pt x="26" y="127"/>
                    <a:pt x="27" y="133"/>
                    <a:pt x="27" y="138"/>
                  </a:cubicBezTo>
                  <a:cubicBezTo>
                    <a:pt x="27" y="142"/>
                    <a:pt x="26" y="147"/>
                    <a:pt x="25" y="151"/>
                  </a:cubicBezTo>
                  <a:cubicBezTo>
                    <a:pt x="24" y="158"/>
                    <a:pt x="21" y="164"/>
                    <a:pt x="21" y="171"/>
                  </a:cubicBezTo>
                  <a:cubicBezTo>
                    <a:pt x="20" y="176"/>
                    <a:pt x="24" y="181"/>
                    <a:pt x="23" y="186"/>
                  </a:cubicBezTo>
                  <a:cubicBezTo>
                    <a:pt x="23" y="189"/>
                    <a:pt x="18" y="191"/>
                    <a:pt x="18" y="195"/>
                  </a:cubicBezTo>
                  <a:cubicBezTo>
                    <a:pt x="18" y="200"/>
                    <a:pt x="21" y="205"/>
                    <a:pt x="22" y="211"/>
                  </a:cubicBezTo>
                  <a:cubicBezTo>
                    <a:pt x="23" y="216"/>
                    <a:pt x="25" y="222"/>
                    <a:pt x="25" y="228"/>
                  </a:cubicBezTo>
                  <a:cubicBezTo>
                    <a:pt x="25" y="231"/>
                    <a:pt x="22" y="233"/>
                    <a:pt x="22" y="236"/>
                  </a:cubicBezTo>
                  <a:cubicBezTo>
                    <a:pt x="22" y="239"/>
                    <a:pt x="23" y="242"/>
                    <a:pt x="23" y="246"/>
                  </a:cubicBezTo>
                  <a:cubicBezTo>
                    <a:pt x="23" y="249"/>
                    <a:pt x="23" y="251"/>
                    <a:pt x="22" y="254"/>
                  </a:cubicBezTo>
                  <a:cubicBezTo>
                    <a:pt x="21" y="257"/>
                    <a:pt x="18" y="260"/>
                    <a:pt x="18" y="263"/>
                  </a:cubicBezTo>
                  <a:cubicBezTo>
                    <a:pt x="16" y="272"/>
                    <a:pt x="17" y="280"/>
                    <a:pt x="15" y="289"/>
                  </a:cubicBezTo>
                  <a:cubicBezTo>
                    <a:pt x="15" y="291"/>
                    <a:pt x="12" y="293"/>
                    <a:pt x="11" y="295"/>
                  </a:cubicBezTo>
                  <a:cubicBezTo>
                    <a:pt x="9" y="299"/>
                    <a:pt x="7" y="302"/>
                    <a:pt x="7" y="305"/>
                  </a:cubicBezTo>
                  <a:cubicBezTo>
                    <a:pt x="7" y="308"/>
                    <a:pt x="10" y="311"/>
                    <a:pt x="11" y="314"/>
                  </a:cubicBezTo>
                  <a:cubicBezTo>
                    <a:pt x="11" y="316"/>
                    <a:pt x="10" y="319"/>
                    <a:pt x="10" y="322"/>
                  </a:cubicBezTo>
                  <a:cubicBezTo>
                    <a:pt x="10" y="326"/>
                    <a:pt x="13" y="329"/>
                    <a:pt x="13" y="333"/>
                  </a:cubicBezTo>
                  <a:cubicBezTo>
                    <a:pt x="13" y="337"/>
                    <a:pt x="10" y="341"/>
                    <a:pt x="10" y="346"/>
                  </a:cubicBezTo>
                  <a:cubicBezTo>
                    <a:pt x="9" y="352"/>
                    <a:pt x="9" y="358"/>
                    <a:pt x="10" y="364"/>
                  </a:cubicBezTo>
                  <a:cubicBezTo>
                    <a:pt x="11" y="367"/>
                    <a:pt x="12" y="371"/>
                    <a:pt x="15" y="373"/>
                  </a:cubicBezTo>
                  <a:cubicBezTo>
                    <a:pt x="17" y="374"/>
                    <a:pt x="20" y="375"/>
                    <a:pt x="21" y="373"/>
                  </a:cubicBezTo>
                  <a:cubicBezTo>
                    <a:pt x="23" y="370"/>
                    <a:pt x="21" y="365"/>
                    <a:pt x="22" y="361"/>
                  </a:cubicBezTo>
                  <a:cubicBezTo>
                    <a:pt x="22" y="360"/>
                    <a:pt x="24" y="360"/>
                    <a:pt x="24" y="361"/>
                  </a:cubicBezTo>
                  <a:cubicBezTo>
                    <a:pt x="25" y="363"/>
                    <a:pt x="24" y="366"/>
                    <a:pt x="25" y="368"/>
                  </a:cubicBezTo>
                  <a:cubicBezTo>
                    <a:pt x="25" y="369"/>
                    <a:pt x="27" y="371"/>
                    <a:pt x="28" y="373"/>
                  </a:cubicBezTo>
                  <a:cubicBezTo>
                    <a:pt x="27" y="374"/>
                    <a:pt x="25" y="376"/>
                    <a:pt x="26" y="377"/>
                  </a:cubicBezTo>
                  <a:cubicBezTo>
                    <a:pt x="26" y="378"/>
                    <a:pt x="28" y="376"/>
                    <a:pt x="29" y="378"/>
                  </a:cubicBezTo>
                  <a:cubicBezTo>
                    <a:pt x="30" y="380"/>
                    <a:pt x="30" y="380"/>
                    <a:pt x="30" y="382"/>
                  </a:cubicBezTo>
                  <a:cubicBezTo>
                    <a:pt x="26" y="383"/>
                    <a:pt x="29" y="391"/>
                    <a:pt x="28" y="394"/>
                  </a:cubicBezTo>
                  <a:cubicBezTo>
                    <a:pt x="27" y="396"/>
                    <a:pt x="26" y="398"/>
                    <a:pt x="26" y="401"/>
                  </a:cubicBezTo>
                  <a:cubicBezTo>
                    <a:pt x="26" y="404"/>
                    <a:pt x="28" y="406"/>
                    <a:pt x="28" y="409"/>
                  </a:cubicBezTo>
                  <a:cubicBezTo>
                    <a:pt x="28" y="411"/>
                    <a:pt x="25" y="413"/>
                    <a:pt x="26" y="415"/>
                  </a:cubicBezTo>
                  <a:cubicBezTo>
                    <a:pt x="27" y="417"/>
                    <a:pt x="32" y="416"/>
                    <a:pt x="32" y="417"/>
                  </a:cubicBezTo>
                  <a:cubicBezTo>
                    <a:pt x="34" y="420"/>
                    <a:pt x="33" y="424"/>
                    <a:pt x="31" y="426"/>
                  </a:cubicBezTo>
                  <a:cubicBezTo>
                    <a:pt x="30" y="428"/>
                    <a:pt x="26" y="426"/>
                    <a:pt x="25" y="428"/>
                  </a:cubicBezTo>
                  <a:cubicBezTo>
                    <a:pt x="25" y="431"/>
                    <a:pt x="29" y="432"/>
                    <a:pt x="28" y="434"/>
                  </a:cubicBezTo>
                  <a:cubicBezTo>
                    <a:pt x="28" y="441"/>
                    <a:pt x="25" y="447"/>
                    <a:pt x="23" y="453"/>
                  </a:cubicBezTo>
                  <a:cubicBezTo>
                    <a:pt x="22" y="454"/>
                    <a:pt x="21" y="453"/>
                    <a:pt x="21" y="452"/>
                  </a:cubicBezTo>
                  <a:cubicBezTo>
                    <a:pt x="20" y="449"/>
                    <a:pt x="24" y="445"/>
                    <a:pt x="22" y="444"/>
                  </a:cubicBezTo>
                  <a:cubicBezTo>
                    <a:pt x="17" y="443"/>
                    <a:pt x="13" y="440"/>
                    <a:pt x="8" y="441"/>
                  </a:cubicBezTo>
                  <a:cubicBezTo>
                    <a:pt x="7" y="446"/>
                    <a:pt x="3" y="446"/>
                    <a:pt x="2" y="450"/>
                  </a:cubicBezTo>
                  <a:cubicBezTo>
                    <a:pt x="1" y="452"/>
                    <a:pt x="0" y="456"/>
                    <a:pt x="2" y="457"/>
                  </a:cubicBezTo>
                  <a:cubicBezTo>
                    <a:pt x="4" y="457"/>
                    <a:pt x="6" y="455"/>
                    <a:pt x="4" y="452"/>
                  </a:cubicBezTo>
                  <a:cubicBezTo>
                    <a:pt x="5" y="451"/>
                    <a:pt x="7" y="452"/>
                    <a:pt x="8" y="452"/>
                  </a:cubicBezTo>
                  <a:cubicBezTo>
                    <a:pt x="10" y="451"/>
                    <a:pt x="11" y="454"/>
                    <a:pt x="12" y="455"/>
                  </a:cubicBezTo>
                  <a:cubicBezTo>
                    <a:pt x="15" y="453"/>
                    <a:pt x="20" y="455"/>
                    <a:pt x="22" y="457"/>
                  </a:cubicBezTo>
                  <a:cubicBezTo>
                    <a:pt x="23" y="459"/>
                    <a:pt x="20" y="461"/>
                    <a:pt x="20" y="462"/>
                  </a:cubicBezTo>
                  <a:cubicBezTo>
                    <a:pt x="19" y="463"/>
                    <a:pt x="18" y="465"/>
                    <a:pt x="17" y="466"/>
                  </a:cubicBezTo>
                  <a:cubicBezTo>
                    <a:pt x="16" y="467"/>
                    <a:pt x="14" y="467"/>
                    <a:pt x="14" y="469"/>
                  </a:cubicBezTo>
                  <a:cubicBezTo>
                    <a:pt x="13" y="470"/>
                    <a:pt x="12" y="472"/>
                    <a:pt x="13" y="472"/>
                  </a:cubicBezTo>
                  <a:cubicBezTo>
                    <a:pt x="18" y="473"/>
                    <a:pt x="23" y="470"/>
                    <a:pt x="28" y="472"/>
                  </a:cubicBezTo>
                  <a:cubicBezTo>
                    <a:pt x="30" y="473"/>
                    <a:pt x="32" y="477"/>
                    <a:pt x="30" y="479"/>
                  </a:cubicBezTo>
                  <a:cubicBezTo>
                    <a:pt x="29" y="481"/>
                    <a:pt x="26" y="477"/>
                    <a:pt x="23" y="477"/>
                  </a:cubicBezTo>
                  <a:cubicBezTo>
                    <a:pt x="21" y="476"/>
                    <a:pt x="18" y="474"/>
                    <a:pt x="17" y="476"/>
                  </a:cubicBezTo>
                  <a:cubicBezTo>
                    <a:pt x="15" y="477"/>
                    <a:pt x="16" y="481"/>
                    <a:pt x="18" y="482"/>
                  </a:cubicBezTo>
                  <a:cubicBezTo>
                    <a:pt x="20" y="484"/>
                    <a:pt x="24" y="480"/>
                    <a:pt x="25" y="482"/>
                  </a:cubicBezTo>
                  <a:cubicBezTo>
                    <a:pt x="26" y="485"/>
                    <a:pt x="21" y="487"/>
                    <a:pt x="21" y="490"/>
                  </a:cubicBezTo>
                  <a:cubicBezTo>
                    <a:pt x="21" y="494"/>
                    <a:pt x="21" y="499"/>
                    <a:pt x="24" y="502"/>
                  </a:cubicBezTo>
                  <a:cubicBezTo>
                    <a:pt x="26" y="503"/>
                    <a:pt x="26" y="495"/>
                    <a:pt x="28" y="496"/>
                  </a:cubicBezTo>
                  <a:cubicBezTo>
                    <a:pt x="31" y="497"/>
                    <a:pt x="28" y="501"/>
                    <a:pt x="29" y="503"/>
                  </a:cubicBezTo>
                  <a:cubicBezTo>
                    <a:pt x="28" y="505"/>
                    <a:pt x="26" y="506"/>
                    <a:pt x="25" y="508"/>
                  </a:cubicBezTo>
                  <a:cubicBezTo>
                    <a:pt x="23" y="510"/>
                    <a:pt x="21" y="513"/>
                    <a:pt x="22" y="516"/>
                  </a:cubicBezTo>
                  <a:cubicBezTo>
                    <a:pt x="24" y="518"/>
                    <a:pt x="28" y="517"/>
                    <a:pt x="30" y="519"/>
                  </a:cubicBezTo>
                  <a:cubicBezTo>
                    <a:pt x="31" y="520"/>
                    <a:pt x="28" y="522"/>
                    <a:pt x="28" y="523"/>
                  </a:cubicBezTo>
                  <a:cubicBezTo>
                    <a:pt x="29" y="525"/>
                    <a:pt x="34" y="523"/>
                    <a:pt x="34" y="525"/>
                  </a:cubicBezTo>
                  <a:cubicBezTo>
                    <a:pt x="34" y="527"/>
                    <a:pt x="29" y="526"/>
                    <a:pt x="29" y="528"/>
                  </a:cubicBezTo>
                  <a:cubicBezTo>
                    <a:pt x="29" y="530"/>
                    <a:pt x="33" y="531"/>
                    <a:pt x="34" y="533"/>
                  </a:cubicBezTo>
                  <a:cubicBezTo>
                    <a:pt x="35" y="536"/>
                    <a:pt x="34" y="540"/>
                    <a:pt x="36" y="542"/>
                  </a:cubicBezTo>
                  <a:cubicBezTo>
                    <a:pt x="38" y="545"/>
                    <a:pt x="40" y="547"/>
                    <a:pt x="43" y="547"/>
                  </a:cubicBezTo>
                  <a:cubicBezTo>
                    <a:pt x="45" y="547"/>
                    <a:pt x="43" y="543"/>
                    <a:pt x="44" y="542"/>
                  </a:cubicBezTo>
                  <a:cubicBezTo>
                    <a:pt x="44" y="540"/>
                    <a:pt x="47" y="540"/>
                    <a:pt x="47" y="539"/>
                  </a:cubicBezTo>
                  <a:cubicBezTo>
                    <a:pt x="47" y="537"/>
                    <a:pt x="44" y="536"/>
                    <a:pt x="45" y="535"/>
                  </a:cubicBezTo>
                  <a:cubicBezTo>
                    <a:pt x="45" y="534"/>
                    <a:pt x="47" y="536"/>
                    <a:pt x="48" y="537"/>
                  </a:cubicBezTo>
                  <a:cubicBezTo>
                    <a:pt x="49" y="538"/>
                    <a:pt x="52" y="539"/>
                    <a:pt x="54" y="540"/>
                  </a:cubicBezTo>
                  <a:cubicBezTo>
                    <a:pt x="53" y="539"/>
                    <a:pt x="53" y="539"/>
                    <a:pt x="53" y="538"/>
                  </a:cubicBezTo>
                  <a:cubicBezTo>
                    <a:pt x="51" y="533"/>
                    <a:pt x="52" y="527"/>
                    <a:pt x="48" y="524"/>
                  </a:cubicBezTo>
                  <a:cubicBezTo>
                    <a:pt x="46" y="521"/>
                    <a:pt x="42" y="527"/>
                    <a:pt x="40" y="526"/>
                  </a:cubicBezTo>
                  <a:cubicBezTo>
                    <a:pt x="36" y="523"/>
                    <a:pt x="37" y="518"/>
                    <a:pt x="35" y="514"/>
                  </a:cubicBezTo>
                  <a:cubicBezTo>
                    <a:pt x="33" y="511"/>
                    <a:pt x="32" y="506"/>
                    <a:pt x="33" y="502"/>
                  </a:cubicBezTo>
                  <a:cubicBezTo>
                    <a:pt x="34" y="498"/>
                    <a:pt x="38" y="497"/>
                    <a:pt x="40" y="494"/>
                  </a:cubicBezTo>
                  <a:cubicBezTo>
                    <a:pt x="42" y="492"/>
                    <a:pt x="42" y="490"/>
                    <a:pt x="43" y="488"/>
                  </a:cubicBezTo>
                  <a:cubicBezTo>
                    <a:pt x="44" y="485"/>
                    <a:pt x="46" y="482"/>
                    <a:pt x="46" y="478"/>
                  </a:cubicBezTo>
                  <a:cubicBezTo>
                    <a:pt x="45" y="476"/>
                    <a:pt x="39" y="475"/>
                    <a:pt x="39" y="472"/>
                  </a:cubicBezTo>
                  <a:cubicBezTo>
                    <a:pt x="39" y="468"/>
                    <a:pt x="43" y="465"/>
                    <a:pt x="45" y="461"/>
                  </a:cubicBezTo>
                  <a:cubicBezTo>
                    <a:pt x="45" y="460"/>
                    <a:pt x="45" y="458"/>
                    <a:pt x="45" y="457"/>
                  </a:cubicBezTo>
                  <a:cubicBezTo>
                    <a:pt x="46" y="455"/>
                    <a:pt x="47" y="454"/>
                    <a:pt x="48" y="452"/>
                  </a:cubicBezTo>
                  <a:cubicBezTo>
                    <a:pt x="48" y="449"/>
                    <a:pt x="49" y="446"/>
                    <a:pt x="48" y="442"/>
                  </a:cubicBezTo>
                  <a:cubicBezTo>
                    <a:pt x="48" y="440"/>
                    <a:pt x="43" y="439"/>
                    <a:pt x="43" y="437"/>
                  </a:cubicBezTo>
                  <a:cubicBezTo>
                    <a:pt x="44" y="434"/>
                    <a:pt x="51" y="433"/>
                    <a:pt x="50" y="430"/>
                  </a:cubicBezTo>
                  <a:cubicBezTo>
                    <a:pt x="49" y="426"/>
                    <a:pt x="42" y="427"/>
                    <a:pt x="40" y="424"/>
                  </a:cubicBezTo>
                  <a:cubicBezTo>
                    <a:pt x="39" y="423"/>
                    <a:pt x="43" y="422"/>
                    <a:pt x="44" y="422"/>
                  </a:cubicBezTo>
                  <a:cubicBezTo>
                    <a:pt x="46" y="422"/>
                    <a:pt x="47" y="425"/>
                    <a:pt x="49" y="424"/>
                  </a:cubicBezTo>
                  <a:cubicBezTo>
                    <a:pt x="50" y="424"/>
                    <a:pt x="51" y="422"/>
                    <a:pt x="51" y="421"/>
                  </a:cubicBezTo>
                  <a:cubicBezTo>
                    <a:pt x="51" y="420"/>
                    <a:pt x="51" y="418"/>
                    <a:pt x="49" y="418"/>
                  </a:cubicBezTo>
                  <a:cubicBezTo>
                    <a:pt x="47" y="417"/>
                    <a:pt x="43" y="419"/>
                    <a:pt x="41" y="417"/>
                  </a:cubicBezTo>
                  <a:cubicBezTo>
                    <a:pt x="39" y="414"/>
                    <a:pt x="42" y="411"/>
                    <a:pt x="41" y="408"/>
                  </a:cubicBezTo>
                  <a:cubicBezTo>
                    <a:pt x="41" y="405"/>
                    <a:pt x="39" y="402"/>
                    <a:pt x="39" y="398"/>
                  </a:cubicBezTo>
                  <a:cubicBezTo>
                    <a:pt x="39" y="397"/>
                    <a:pt x="40" y="396"/>
                    <a:pt x="39" y="395"/>
                  </a:cubicBezTo>
                  <a:cubicBezTo>
                    <a:pt x="38" y="394"/>
                    <a:pt x="35" y="395"/>
                    <a:pt x="35" y="394"/>
                  </a:cubicBezTo>
                  <a:cubicBezTo>
                    <a:pt x="33" y="389"/>
                    <a:pt x="34" y="385"/>
                    <a:pt x="35" y="381"/>
                  </a:cubicBezTo>
                  <a:cubicBezTo>
                    <a:pt x="35" y="378"/>
                    <a:pt x="38" y="376"/>
                    <a:pt x="37" y="373"/>
                  </a:cubicBezTo>
                  <a:cubicBezTo>
                    <a:pt x="37" y="369"/>
                    <a:pt x="34" y="366"/>
                    <a:pt x="33" y="362"/>
                  </a:cubicBezTo>
                  <a:cubicBezTo>
                    <a:pt x="33" y="358"/>
                    <a:pt x="33" y="354"/>
                    <a:pt x="34" y="350"/>
                  </a:cubicBezTo>
                  <a:cubicBezTo>
                    <a:pt x="34" y="347"/>
                    <a:pt x="34" y="344"/>
                    <a:pt x="34" y="341"/>
                  </a:cubicBezTo>
                  <a:cubicBezTo>
                    <a:pt x="34" y="339"/>
                    <a:pt x="36" y="337"/>
                    <a:pt x="36" y="335"/>
                  </a:cubicBezTo>
                  <a:cubicBezTo>
                    <a:pt x="36" y="332"/>
                    <a:pt x="33" y="329"/>
                    <a:pt x="34" y="326"/>
                  </a:cubicBezTo>
                  <a:cubicBezTo>
                    <a:pt x="36" y="324"/>
                    <a:pt x="42" y="324"/>
                    <a:pt x="42" y="321"/>
                  </a:cubicBezTo>
                  <a:cubicBezTo>
                    <a:pt x="43" y="316"/>
                    <a:pt x="38" y="312"/>
                    <a:pt x="37" y="307"/>
                  </a:cubicBezTo>
                  <a:cubicBezTo>
                    <a:pt x="35" y="300"/>
                    <a:pt x="33" y="294"/>
                    <a:pt x="34" y="287"/>
                  </a:cubicBezTo>
                  <a:cubicBezTo>
                    <a:pt x="35" y="285"/>
                    <a:pt x="41" y="286"/>
                    <a:pt x="42" y="283"/>
                  </a:cubicBezTo>
                  <a:cubicBezTo>
                    <a:pt x="44" y="275"/>
                    <a:pt x="39" y="275"/>
                    <a:pt x="39" y="270"/>
                  </a:cubicBezTo>
                  <a:cubicBezTo>
                    <a:pt x="39" y="269"/>
                    <a:pt x="41" y="269"/>
                    <a:pt x="41" y="268"/>
                  </a:cubicBezTo>
                  <a:cubicBezTo>
                    <a:pt x="42" y="260"/>
                    <a:pt x="44" y="254"/>
                    <a:pt x="46" y="248"/>
                  </a:cubicBezTo>
                  <a:cubicBezTo>
                    <a:pt x="46" y="245"/>
                    <a:pt x="49" y="240"/>
                    <a:pt x="47" y="237"/>
                  </a:cubicBezTo>
                  <a:cubicBezTo>
                    <a:pt x="47" y="235"/>
                    <a:pt x="43" y="239"/>
                    <a:pt x="42" y="237"/>
                  </a:cubicBezTo>
                  <a:cubicBezTo>
                    <a:pt x="41" y="234"/>
                    <a:pt x="44" y="230"/>
                    <a:pt x="43" y="226"/>
                  </a:cubicBezTo>
                  <a:cubicBezTo>
                    <a:pt x="42" y="224"/>
                    <a:pt x="38" y="224"/>
                    <a:pt x="37" y="221"/>
                  </a:cubicBezTo>
                  <a:cubicBezTo>
                    <a:pt x="36" y="220"/>
                    <a:pt x="39" y="219"/>
                    <a:pt x="39" y="217"/>
                  </a:cubicBezTo>
                  <a:cubicBezTo>
                    <a:pt x="39" y="215"/>
                    <a:pt x="36" y="214"/>
                    <a:pt x="36" y="212"/>
                  </a:cubicBezTo>
                  <a:cubicBezTo>
                    <a:pt x="35" y="208"/>
                    <a:pt x="35" y="205"/>
                    <a:pt x="36" y="202"/>
                  </a:cubicBezTo>
                  <a:cubicBezTo>
                    <a:pt x="37" y="197"/>
                    <a:pt x="41" y="193"/>
                    <a:pt x="42" y="188"/>
                  </a:cubicBezTo>
                  <a:cubicBezTo>
                    <a:pt x="42" y="184"/>
                    <a:pt x="43" y="177"/>
                    <a:pt x="39" y="176"/>
                  </a:cubicBezTo>
                  <a:cubicBezTo>
                    <a:pt x="40" y="175"/>
                    <a:pt x="40" y="174"/>
                    <a:pt x="41" y="172"/>
                  </a:cubicBezTo>
                  <a:cubicBezTo>
                    <a:pt x="43" y="173"/>
                    <a:pt x="40" y="167"/>
                    <a:pt x="41" y="164"/>
                  </a:cubicBezTo>
                  <a:cubicBezTo>
                    <a:pt x="43" y="161"/>
                    <a:pt x="47" y="159"/>
                    <a:pt x="48" y="156"/>
                  </a:cubicBezTo>
                  <a:cubicBezTo>
                    <a:pt x="50" y="152"/>
                    <a:pt x="49" y="147"/>
                    <a:pt x="51" y="144"/>
                  </a:cubicBezTo>
                  <a:cubicBezTo>
                    <a:pt x="52" y="142"/>
                    <a:pt x="57" y="145"/>
                    <a:pt x="58" y="143"/>
                  </a:cubicBezTo>
                  <a:cubicBezTo>
                    <a:pt x="59" y="140"/>
                    <a:pt x="54" y="138"/>
                    <a:pt x="54" y="136"/>
                  </a:cubicBezTo>
                  <a:cubicBezTo>
                    <a:pt x="53" y="134"/>
                    <a:pt x="55" y="132"/>
                    <a:pt x="55" y="129"/>
                  </a:cubicBezTo>
                  <a:cubicBezTo>
                    <a:pt x="55" y="126"/>
                    <a:pt x="53" y="123"/>
                    <a:pt x="52" y="119"/>
                  </a:cubicBezTo>
                  <a:cubicBezTo>
                    <a:pt x="52" y="118"/>
                    <a:pt x="52" y="116"/>
                    <a:pt x="53" y="114"/>
                  </a:cubicBezTo>
                  <a:cubicBezTo>
                    <a:pt x="53" y="113"/>
                    <a:pt x="55" y="114"/>
                    <a:pt x="55" y="113"/>
                  </a:cubicBezTo>
                  <a:cubicBezTo>
                    <a:pt x="54" y="111"/>
                    <a:pt x="50" y="110"/>
                    <a:pt x="50" y="107"/>
                  </a:cubicBezTo>
                  <a:cubicBezTo>
                    <a:pt x="50" y="105"/>
                    <a:pt x="53" y="103"/>
                    <a:pt x="55" y="102"/>
                  </a:cubicBezTo>
                  <a:cubicBezTo>
                    <a:pt x="58" y="100"/>
                    <a:pt x="63" y="100"/>
                    <a:pt x="65" y="97"/>
                  </a:cubicBezTo>
                  <a:cubicBezTo>
                    <a:pt x="68" y="93"/>
                    <a:pt x="67" y="89"/>
                    <a:pt x="68" y="85"/>
                  </a:cubicBezTo>
                  <a:cubicBezTo>
                    <a:pt x="68" y="83"/>
                    <a:pt x="67" y="80"/>
                    <a:pt x="66" y="7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" name="Freeform 2533"/>
            <p:cNvSpPr>
              <a:spLocks noChangeAspect="1"/>
            </p:cNvSpPr>
            <p:nvPr/>
          </p:nvSpPr>
          <p:spPr bwMode="auto">
            <a:xfrm>
              <a:off x="5986834" y="6229595"/>
              <a:ext cx="886339" cy="1417264"/>
            </a:xfrm>
            <a:custGeom>
              <a:avLst/>
              <a:gdLst>
                <a:gd name="T0" fmla="*/ 113 w 168"/>
                <a:gd name="T1" fmla="*/ 1 h 269"/>
                <a:gd name="T2" fmla="*/ 126 w 168"/>
                <a:gd name="T3" fmla="*/ 13 h 269"/>
                <a:gd name="T4" fmla="*/ 138 w 168"/>
                <a:gd name="T5" fmla="*/ 26 h 269"/>
                <a:gd name="T6" fmla="*/ 149 w 168"/>
                <a:gd name="T7" fmla="*/ 35 h 269"/>
                <a:gd name="T8" fmla="*/ 148 w 168"/>
                <a:gd name="T9" fmla="*/ 46 h 269"/>
                <a:gd name="T10" fmla="*/ 166 w 168"/>
                <a:gd name="T11" fmla="*/ 49 h 269"/>
                <a:gd name="T12" fmla="*/ 182 w 168"/>
                <a:gd name="T13" fmla="*/ 49 h 269"/>
                <a:gd name="T14" fmla="*/ 201 w 168"/>
                <a:gd name="T15" fmla="*/ 46 h 269"/>
                <a:gd name="T16" fmla="*/ 207 w 168"/>
                <a:gd name="T17" fmla="*/ 52 h 269"/>
                <a:gd name="T18" fmla="*/ 204 w 168"/>
                <a:gd name="T19" fmla="*/ 74 h 269"/>
                <a:gd name="T20" fmla="*/ 208 w 168"/>
                <a:gd name="T21" fmla="*/ 82 h 269"/>
                <a:gd name="T22" fmla="*/ 202 w 168"/>
                <a:gd name="T23" fmla="*/ 88 h 269"/>
                <a:gd name="T24" fmla="*/ 178 w 168"/>
                <a:gd name="T25" fmla="*/ 95 h 269"/>
                <a:gd name="T26" fmla="*/ 158 w 168"/>
                <a:gd name="T27" fmla="*/ 107 h 269"/>
                <a:gd name="T28" fmla="*/ 150 w 168"/>
                <a:gd name="T29" fmla="*/ 127 h 269"/>
                <a:gd name="T30" fmla="*/ 138 w 168"/>
                <a:gd name="T31" fmla="*/ 143 h 269"/>
                <a:gd name="T32" fmla="*/ 138 w 168"/>
                <a:gd name="T33" fmla="*/ 165 h 269"/>
                <a:gd name="T34" fmla="*/ 158 w 168"/>
                <a:gd name="T35" fmla="*/ 187 h 269"/>
                <a:gd name="T36" fmla="*/ 167 w 168"/>
                <a:gd name="T37" fmla="*/ 201 h 269"/>
                <a:gd name="T38" fmla="*/ 185 w 168"/>
                <a:gd name="T39" fmla="*/ 213 h 269"/>
                <a:gd name="T40" fmla="*/ 200 w 168"/>
                <a:gd name="T41" fmla="*/ 199 h 269"/>
                <a:gd name="T42" fmla="*/ 214 w 168"/>
                <a:gd name="T43" fmla="*/ 229 h 269"/>
                <a:gd name="T44" fmla="*/ 243 w 168"/>
                <a:gd name="T45" fmla="*/ 263 h 269"/>
                <a:gd name="T46" fmla="*/ 234 w 168"/>
                <a:gd name="T47" fmla="*/ 279 h 269"/>
                <a:gd name="T48" fmla="*/ 231 w 168"/>
                <a:gd name="T49" fmla="*/ 288 h 269"/>
                <a:gd name="T50" fmla="*/ 228 w 168"/>
                <a:gd name="T51" fmla="*/ 315 h 269"/>
                <a:gd name="T52" fmla="*/ 231 w 168"/>
                <a:gd name="T53" fmla="*/ 347 h 269"/>
                <a:gd name="T54" fmla="*/ 222 w 168"/>
                <a:gd name="T55" fmla="*/ 361 h 269"/>
                <a:gd name="T56" fmla="*/ 220 w 168"/>
                <a:gd name="T57" fmla="*/ 372 h 269"/>
                <a:gd name="T58" fmla="*/ 209 w 168"/>
                <a:gd name="T59" fmla="*/ 388 h 269"/>
                <a:gd name="T60" fmla="*/ 191 w 168"/>
                <a:gd name="T61" fmla="*/ 367 h 269"/>
                <a:gd name="T62" fmla="*/ 158 w 168"/>
                <a:gd name="T63" fmla="*/ 346 h 269"/>
                <a:gd name="T64" fmla="*/ 117 w 168"/>
                <a:gd name="T65" fmla="*/ 318 h 269"/>
                <a:gd name="T66" fmla="*/ 100 w 168"/>
                <a:gd name="T67" fmla="*/ 297 h 269"/>
                <a:gd name="T68" fmla="*/ 105 w 168"/>
                <a:gd name="T69" fmla="*/ 282 h 269"/>
                <a:gd name="T70" fmla="*/ 73 w 168"/>
                <a:gd name="T71" fmla="*/ 237 h 269"/>
                <a:gd name="T72" fmla="*/ 51 w 168"/>
                <a:gd name="T73" fmla="*/ 179 h 269"/>
                <a:gd name="T74" fmla="*/ 37 w 168"/>
                <a:gd name="T75" fmla="*/ 146 h 269"/>
                <a:gd name="T76" fmla="*/ 20 w 168"/>
                <a:gd name="T77" fmla="*/ 137 h 269"/>
                <a:gd name="T78" fmla="*/ 6 w 168"/>
                <a:gd name="T79" fmla="*/ 120 h 269"/>
                <a:gd name="T80" fmla="*/ 8 w 168"/>
                <a:gd name="T81" fmla="*/ 110 h 269"/>
                <a:gd name="T82" fmla="*/ 6 w 168"/>
                <a:gd name="T83" fmla="*/ 102 h 269"/>
                <a:gd name="T84" fmla="*/ 13 w 168"/>
                <a:gd name="T85" fmla="*/ 74 h 269"/>
                <a:gd name="T86" fmla="*/ 24 w 168"/>
                <a:gd name="T87" fmla="*/ 77 h 269"/>
                <a:gd name="T88" fmla="*/ 16 w 168"/>
                <a:gd name="T89" fmla="*/ 82 h 269"/>
                <a:gd name="T90" fmla="*/ 19 w 168"/>
                <a:gd name="T91" fmla="*/ 92 h 269"/>
                <a:gd name="T92" fmla="*/ 36 w 168"/>
                <a:gd name="T93" fmla="*/ 91 h 269"/>
                <a:gd name="T94" fmla="*/ 42 w 168"/>
                <a:gd name="T95" fmla="*/ 102 h 269"/>
                <a:gd name="T96" fmla="*/ 53 w 168"/>
                <a:gd name="T97" fmla="*/ 70 h 269"/>
                <a:gd name="T98" fmla="*/ 88 w 168"/>
                <a:gd name="T99" fmla="*/ 52 h 269"/>
                <a:gd name="T100" fmla="*/ 99 w 168"/>
                <a:gd name="T101" fmla="*/ 38 h 269"/>
                <a:gd name="T102" fmla="*/ 107 w 168"/>
                <a:gd name="T103" fmla="*/ 22 h 269"/>
                <a:gd name="T104" fmla="*/ 112 w 168"/>
                <a:gd name="T105" fmla="*/ 10 h 269"/>
                <a:gd name="T106" fmla="*/ 107 w 168"/>
                <a:gd name="T107" fmla="*/ 0 h 26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68"/>
                <a:gd name="T163" fmla="*/ 0 h 269"/>
                <a:gd name="T164" fmla="*/ 168 w 168"/>
                <a:gd name="T165" fmla="*/ 269 h 26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68" h="269">
                  <a:moveTo>
                    <a:pt x="74" y="0"/>
                  </a:moveTo>
                  <a:cubicBezTo>
                    <a:pt x="75" y="0"/>
                    <a:pt x="77" y="0"/>
                    <a:pt x="78" y="1"/>
                  </a:cubicBezTo>
                  <a:cubicBezTo>
                    <a:pt x="79" y="1"/>
                    <a:pt x="80" y="2"/>
                    <a:pt x="81" y="3"/>
                  </a:cubicBezTo>
                  <a:cubicBezTo>
                    <a:pt x="83" y="5"/>
                    <a:pt x="85" y="7"/>
                    <a:pt x="87" y="9"/>
                  </a:cubicBezTo>
                  <a:cubicBezTo>
                    <a:pt x="88" y="11"/>
                    <a:pt x="87" y="14"/>
                    <a:pt x="89" y="15"/>
                  </a:cubicBezTo>
                  <a:cubicBezTo>
                    <a:pt x="91" y="17"/>
                    <a:pt x="94" y="17"/>
                    <a:pt x="96" y="18"/>
                  </a:cubicBezTo>
                  <a:cubicBezTo>
                    <a:pt x="98" y="20"/>
                    <a:pt x="99" y="23"/>
                    <a:pt x="101" y="25"/>
                  </a:cubicBezTo>
                  <a:cubicBezTo>
                    <a:pt x="101" y="26"/>
                    <a:pt x="102" y="23"/>
                    <a:pt x="103" y="24"/>
                  </a:cubicBezTo>
                  <a:cubicBezTo>
                    <a:pt x="104" y="25"/>
                    <a:pt x="104" y="26"/>
                    <a:pt x="103" y="28"/>
                  </a:cubicBezTo>
                  <a:cubicBezTo>
                    <a:pt x="103" y="29"/>
                    <a:pt x="101" y="30"/>
                    <a:pt x="102" y="32"/>
                  </a:cubicBezTo>
                  <a:cubicBezTo>
                    <a:pt x="102" y="33"/>
                    <a:pt x="105" y="33"/>
                    <a:pt x="107" y="33"/>
                  </a:cubicBezTo>
                  <a:cubicBezTo>
                    <a:pt x="110" y="34"/>
                    <a:pt x="112" y="34"/>
                    <a:pt x="115" y="34"/>
                  </a:cubicBezTo>
                  <a:cubicBezTo>
                    <a:pt x="117" y="33"/>
                    <a:pt x="119" y="31"/>
                    <a:pt x="122" y="31"/>
                  </a:cubicBezTo>
                  <a:cubicBezTo>
                    <a:pt x="124" y="31"/>
                    <a:pt x="125" y="34"/>
                    <a:pt x="126" y="34"/>
                  </a:cubicBezTo>
                  <a:cubicBezTo>
                    <a:pt x="128" y="34"/>
                    <a:pt x="130" y="32"/>
                    <a:pt x="132" y="31"/>
                  </a:cubicBezTo>
                  <a:cubicBezTo>
                    <a:pt x="134" y="31"/>
                    <a:pt x="137" y="31"/>
                    <a:pt x="139" y="32"/>
                  </a:cubicBezTo>
                  <a:cubicBezTo>
                    <a:pt x="140" y="33"/>
                    <a:pt x="138" y="35"/>
                    <a:pt x="139" y="36"/>
                  </a:cubicBezTo>
                  <a:cubicBezTo>
                    <a:pt x="140" y="37"/>
                    <a:pt x="143" y="35"/>
                    <a:pt x="143" y="36"/>
                  </a:cubicBezTo>
                  <a:cubicBezTo>
                    <a:pt x="142" y="42"/>
                    <a:pt x="138" y="46"/>
                    <a:pt x="137" y="51"/>
                  </a:cubicBezTo>
                  <a:cubicBezTo>
                    <a:pt x="137" y="53"/>
                    <a:pt x="140" y="51"/>
                    <a:pt x="141" y="52"/>
                  </a:cubicBezTo>
                  <a:cubicBezTo>
                    <a:pt x="142" y="52"/>
                    <a:pt x="140" y="53"/>
                    <a:pt x="141" y="54"/>
                  </a:cubicBezTo>
                  <a:cubicBezTo>
                    <a:pt x="141" y="55"/>
                    <a:pt x="143" y="56"/>
                    <a:pt x="144" y="57"/>
                  </a:cubicBezTo>
                  <a:cubicBezTo>
                    <a:pt x="145" y="59"/>
                    <a:pt x="145" y="60"/>
                    <a:pt x="145" y="62"/>
                  </a:cubicBezTo>
                  <a:cubicBezTo>
                    <a:pt x="143" y="62"/>
                    <a:pt x="142" y="61"/>
                    <a:pt x="140" y="61"/>
                  </a:cubicBezTo>
                  <a:cubicBezTo>
                    <a:pt x="138" y="61"/>
                    <a:pt x="135" y="63"/>
                    <a:pt x="133" y="63"/>
                  </a:cubicBezTo>
                  <a:cubicBezTo>
                    <a:pt x="130" y="64"/>
                    <a:pt x="127" y="66"/>
                    <a:pt x="123" y="66"/>
                  </a:cubicBezTo>
                  <a:cubicBezTo>
                    <a:pt x="122" y="67"/>
                    <a:pt x="120" y="66"/>
                    <a:pt x="118" y="66"/>
                  </a:cubicBezTo>
                  <a:cubicBezTo>
                    <a:pt x="115" y="68"/>
                    <a:pt x="111" y="70"/>
                    <a:pt x="109" y="74"/>
                  </a:cubicBezTo>
                  <a:cubicBezTo>
                    <a:pt x="108" y="76"/>
                    <a:pt x="110" y="78"/>
                    <a:pt x="109" y="81"/>
                  </a:cubicBezTo>
                  <a:cubicBezTo>
                    <a:pt x="108" y="84"/>
                    <a:pt x="104" y="85"/>
                    <a:pt x="104" y="88"/>
                  </a:cubicBezTo>
                  <a:cubicBezTo>
                    <a:pt x="103" y="90"/>
                    <a:pt x="107" y="91"/>
                    <a:pt x="106" y="92"/>
                  </a:cubicBezTo>
                  <a:cubicBezTo>
                    <a:pt x="104" y="96"/>
                    <a:pt x="98" y="96"/>
                    <a:pt x="96" y="99"/>
                  </a:cubicBezTo>
                  <a:cubicBezTo>
                    <a:pt x="94" y="101"/>
                    <a:pt x="96" y="104"/>
                    <a:pt x="96" y="106"/>
                  </a:cubicBezTo>
                  <a:cubicBezTo>
                    <a:pt x="96" y="109"/>
                    <a:pt x="96" y="112"/>
                    <a:pt x="96" y="114"/>
                  </a:cubicBezTo>
                  <a:cubicBezTo>
                    <a:pt x="96" y="117"/>
                    <a:pt x="95" y="121"/>
                    <a:pt x="97" y="123"/>
                  </a:cubicBezTo>
                  <a:cubicBezTo>
                    <a:pt x="99" y="127"/>
                    <a:pt x="106" y="127"/>
                    <a:pt x="109" y="130"/>
                  </a:cubicBezTo>
                  <a:cubicBezTo>
                    <a:pt x="110" y="132"/>
                    <a:pt x="106" y="135"/>
                    <a:pt x="108" y="137"/>
                  </a:cubicBezTo>
                  <a:cubicBezTo>
                    <a:pt x="109" y="139"/>
                    <a:pt x="114" y="137"/>
                    <a:pt x="116" y="139"/>
                  </a:cubicBezTo>
                  <a:cubicBezTo>
                    <a:pt x="118" y="141"/>
                    <a:pt x="117" y="145"/>
                    <a:pt x="119" y="147"/>
                  </a:cubicBezTo>
                  <a:cubicBezTo>
                    <a:pt x="122" y="148"/>
                    <a:pt x="126" y="148"/>
                    <a:pt x="128" y="147"/>
                  </a:cubicBezTo>
                  <a:cubicBezTo>
                    <a:pt x="132" y="145"/>
                    <a:pt x="133" y="141"/>
                    <a:pt x="136" y="138"/>
                  </a:cubicBezTo>
                  <a:cubicBezTo>
                    <a:pt x="137" y="138"/>
                    <a:pt x="138" y="138"/>
                    <a:pt x="138" y="138"/>
                  </a:cubicBezTo>
                  <a:cubicBezTo>
                    <a:pt x="139" y="145"/>
                    <a:pt x="137" y="153"/>
                    <a:pt x="140" y="159"/>
                  </a:cubicBezTo>
                  <a:cubicBezTo>
                    <a:pt x="141" y="162"/>
                    <a:pt x="145" y="159"/>
                    <a:pt x="148" y="159"/>
                  </a:cubicBezTo>
                  <a:cubicBezTo>
                    <a:pt x="149" y="159"/>
                    <a:pt x="151" y="158"/>
                    <a:pt x="152" y="158"/>
                  </a:cubicBezTo>
                  <a:cubicBezTo>
                    <a:pt x="157" y="166"/>
                    <a:pt x="162" y="174"/>
                    <a:pt x="168" y="182"/>
                  </a:cubicBezTo>
                  <a:cubicBezTo>
                    <a:pt x="167" y="184"/>
                    <a:pt x="166" y="186"/>
                    <a:pt x="165" y="188"/>
                  </a:cubicBezTo>
                  <a:cubicBezTo>
                    <a:pt x="164" y="190"/>
                    <a:pt x="163" y="191"/>
                    <a:pt x="162" y="193"/>
                  </a:cubicBezTo>
                  <a:cubicBezTo>
                    <a:pt x="162" y="195"/>
                    <a:pt x="163" y="197"/>
                    <a:pt x="163" y="200"/>
                  </a:cubicBezTo>
                  <a:cubicBezTo>
                    <a:pt x="162" y="201"/>
                    <a:pt x="160" y="199"/>
                    <a:pt x="160" y="200"/>
                  </a:cubicBezTo>
                  <a:cubicBezTo>
                    <a:pt x="160" y="202"/>
                    <a:pt x="163" y="205"/>
                    <a:pt x="163" y="207"/>
                  </a:cubicBezTo>
                  <a:cubicBezTo>
                    <a:pt x="163" y="211"/>
                    <a:pt x="158" y="214"/>
                    <a:pt x="158" y="218"/>
                  </a:cubicBezTo>
                  <a:cubicBezTo>
                    <a:pt x="157" y="220"/>
                    <a:pt x="160" y="222"/>
                    <a:pt x="160" y="224"/>
                  </a:cubicBezTo>
                  <a:cubicBezTo>
                    <a:pt x="161" y="229"/>
                    <a:pt x="161" y="235"/>
                    <a:pt x="160" y="241"/>
                  </a:cubicBezTo>
                  <a:cubicBezTo>
                    <a:pt x="160" y="243"/>
                    <a:pt x="159" y="246"/>
                    <a:pt x="157" y="248"/>
                  </a:cubicBezTo>
                  <a:cubicBezTo>
                    <a:pt x="156" y="249"/>
                    <a:pt x="154" y="250"/>
                    <a:pt x="154" y="251"/>
                  </a:cubicBezTo>
                  <a:cubicBezTo>
                    <a:pt x="153" y="253"/>
                    <a:pt x="156" y="256"/>
                    <a:pt x="157" y="258"/>
                  </a:cubicBezTo>
                  <a:cubicBezTo>
                    <a:pt x="155" y="258"/>
                    <a:pt x="153" y="257"/>
                    <a:pt x="152" y="258"/>
                  </a:cubicBezTo>
                  <a:cubicBezTo>
                    <a:pt x="151" y="261"/>
                    <a:pt x="154" y="264"/>
                    <a:pt x="152" y="266"/>
                  </a:cubicBezTo>
                  <a:cubicBezTo>
                    <a:pt x="151" y="268"/>
                    <a:pt x="148" y="268"/>
                    <a:pt x="145" y="269"/>
                  </a:cubicBezTo>
                  <a:cubicBezTo>
                    <a:pt x="143" y="266"/>
                    <a:pt x="140" y="264"/>
                    <a:pt x="138" y="262"/>
                  </a:cubicBezTo>
                  <a:cubicBezTo>
                    <a:pt x="136" y="260"/>
                    <a:pt x="134" y="257"/>
                    <a:pt x="132" y="255"/>
                  </a:cubicBezTo>
                  <a:cubicBezTo>
                    <a:pt x="129" y="252"/>
                    <a:pt x="127" y="249"/>
                    <a:pt x="123" y="246"/>
                  </a:cubicBezTo>
                  <a:cubicBezTo>
                    <a:pt x="119" y="244"/>
                    <a:pt x="114" y="242"/>
                    <a:pt x="109" y="240"/>
                  </a:cubicBezTo>
                  <a:cubicBezTo>
                    <a:pt x="105" y="237"/>
                    <a:pt x="100" y="233"/>
                    <a:pt x="95" y="230"/>
                  </a:cubicBezTo>
                  <a:cubicBezTo>
                    <a:pt x="91" y="227"/>
                    <a:pt x="86" y="225"/>
                    <a:pt x="81" y="221"/>
                  </a:cubicBezTo>
                  <a:cubicBezTo>
                    <a:pt x="79" y="219"/>
                    <a:pt x="76" y="216"/>
                    <a:pt x="74" y="213"/>
                  </a:cubicBezTo>
                  <a:cubicBezTo>
                    <a:pt x="72" y="211"/>
                    <a:pt x="70" y="209"/>
                    <a:pt x="69" y="206"/>
                  </a:cubicBezTo>
                  <a:cubicBezTo>
                    <a:pt x="68" y="205"/>
                    <a:pt x="68" y="203"/>
                    <a:pt x="69" y="202"/>
                  </a:cubicBezTo>
                  <a:cubicBezTo>
                    <a:pt x="69" y="200"/>
                    <a:pt x="72" y="198"/>
                    <a:pt x="72" y="196"/>
                  </a:cubicBezTo>
                  <a:cubicBezTo>
                    <a:pt x="70" y="191"/>
                    <a:pt x="66" y="188"/>
                    <a:pt x="63" y="184"/>
                  </a:cubicBezTo>
                  <a:cubicBezTo>
                    <a:pt x="59" y="177"/>
                    <a:pt x="55" y="171"/>
                    <a:pt x="51" y="164"/>
                  </a:cubicBezTo>
                  <a:cubicBezTo>
                    <a:pt x="47" y="156"/>
                    <a:pt x="43" y="147"/>
                    <a:pt x="40" y="139"/>
                  </a:cubicBezTo>
                  <a:cubicBezTo>
                    <a:pt x="38" y="134"/>
                    <a:pt x="37" y="128"/>
                    <a:pt x="35" y="124"/>
                  </a:cubicBezTo>
                  <a:cubicBezTo>
                    <a:pt x="34" y="120"/>
                    <a:pt x="31" y="117"/>
                    <a:pt x="29" y="113"/>
                  </a:cubicBezTo>
                  <a:cubicBezTo>
                    <a:pt x="28" y="110"/>
                    <a:pt x="28" y="105"/>
                    <a:pt x="26" y="102"/>
                  </a:cubicBezTo>
                  <a:cubicBezTo>
                    <a:pt x="24" y="99"/>
                    <a:pt x="22" y="97"/>
                    <a:pt x="19" y="95"/>
                  </a:cubicBezTo>
                  <a:cubicBezTo>
                    <a:pt x="17" y="94"/>
                    <a:pt x="15" y="95"/>
                    <a:pt x="14" y="95"/>
                  </a:cubicBezTo>
                  <a:cubicBezTo>
                    <a:pt x="11" y="93"/>
                    <a:pt x="7" y="91"/>
                    <a:pt x="5" y="88"/>
                  </a:cubicBezTo>
                  <a:cubicBezTo>
                    <a:pt x="4" y="87"/>
                    <a:pt x="4" y="85"/>
                    <a:pt x="4" y="83"/>
                  </a:cubicBezTo>
                  <a:cubicBezTo>
                    <a:pt x="5" y="82"/>
                    <a:pt x="7" y="82"/>
                    <a:pt x="7" y="80"/>
                  </a:cubicBezTo>
                  <a:cubicBezTo>
                    <a:pt x="7" y="79"/>
                    <a:pt x="7" y="78"/>
                    <a:pt x="6" y="77"/>
                  </a:cubicBezTo>
                  <a:cubicBezTo>
                    <a:pt x="5" y="76"/>
                    <a:pt x="3" y="76"/>
                    <a:pt x="3" y="75"/>
                  </a:cubicBezTo>
                  <a:cubicBezTo>
                    <a:pt x="3" y="74"/>
                    <a:pt x="4" y="72"/>
                    <a:pt x="4" y="71"/>
                  </a:cubicBezTo>
                  <a:cubicBezTo>
                    <a:pt x="3" y="68"/>
                    <a:pt x="0" y="65"/>
                    <a:pt x="1" y="62"/>
                  </a:cubicBezTo>
                  <a:cubicBezTo>
                    <a:pt x="2" y="58"/>
                    <a:pt x="6" y="55"/>
                    <a:pt x="9" y="52"/>
                  </a:cubicBezTo>
                  <a:cubicBezTo>
                    <a:pt x="10" y="50"/>
                    <a:pt x="12" y="49"/>
                    <a:pt x="14" y="48"/>
                  </a:cubicBezTo>
                  <a:cubicBezTo>
                    <a:pt x="15" y="50"/>
                    <a:pt x="16" y="51"/>
                    <a:pt x="17" y="53"/>
                  </a:cubicBezTo>
                  <a:cubicBezTo>
                    <a:pt x="17" y="54"/>
                    <a:pt x="16" y="55"/>
                    <a:pt x="16" y="55"/>
                  </a:cubicBezTo>
                  <a:cubicBezTo>
                    <a:pt x="14" y="56"/>
                    <a:pt x="12" y="56"/>
                    <a:pt x="11" y="57"/>
                  </a:cubicBezTo>
                  <a:cubicBezTo>
                    <a:pt x="12" y="59"/>
                    <a:pt x="12" y="60"/>
                    <a:pt x="13" y="61"/>
                  </a:cubicBezTo>
                  <a:cubicBezTo>
                    <a:pt x="13" y="62"/>
                    <a:pt x="12" y="64"/>
                    <a:pt x="13" y="64"/>
                  </a:cubicBezTo>
                  <a:cubicBezTo>
                    <a:pt x="15" y="64"/>
                    <a:pt x="16" y="62"/>
                    <a:pt x="18" y="61"/>
                  </a:cubicBezTo>
                  <a:cubicBezTo>
                    <a:pt x="20" y="61"/>
                    <a:pt x="23" y="61"/>
                    <a:pt x="25" y="63"/>
                  </a:cubicBezTo>
                  <a:cubicBezTo>
                    <a:pt x="26" y="65"/>
                    <a:pt x="26" y="68"/>
                    <a:pt x="27" y="70"/>
                  </a:cubicBezTo>
                  <a:cubicBezTo>
                    <a:pt x="28" y="70"/>
                    <a:pt x="29" y="71"/>
                    <a:pt x="29" y="71"/>
                  </a:cubicBezTo>
                  <a:cubicBezTo>
                    <a:pt x="31" y="69"/>
                    <a:pt x="33" y="67"/>
                    <a:pt x="34" y="64"/>
                  </a:cubicBezTo>
                  <a:cubicBezTo>
                    <a:pt x="35" y="59"/>
                    <a:pt x="36" y="53"/>
                    <a:pt x="37" y="48"/>
                  </a:cubicBezTo>
                  <a:cubicBezTo>
                    <a:pt x="38" y="46"/>
                    <a:pt x="40" y="45"/>
                    <a:pt x="42" y="44"/>
                  </a:cubicBezTo>
                  <a:cubicBezTo>
                    <a:pt x="49" y="41"/>
                    <a:pt x="55" y="39"/>
                    <a:pt x="61" y="36"/>
                  </a:cubicBezTo>
                  <a:cubicBezTo>
                    <a:pt x="62" y="35"/>
                    <a:pt x="61" y="34"/>
                    <a:pt x="62" y="33"/>
                  </a:cubicBezTo>
                  <a:cubicBezTo>
                    <a:pt x="63" y="31"/>
                    <a:pt x="66" y="29"/>
                    <a:pt x="68" y="27"/>
                  </a:cubicBezTo>
                  <a:cubicBezTo>
                    <a:pt x="69" y="26"/>
                    <a:pt x="71" y="24"/>
                    <a:pt x="72" y="23"/>
                  </a:cubicBezTo>
                  <a:cubicBezTo>
                    <a:pt x="73" y="20"/>
                    <a:pt x="72" y="17"/>
                    <a:pt x="74" y="15"/>
                  </a:cubicBezTo>
                  <a:cubicBezTo>
                    <a:pt x="74" y="13"/>
                    <a:pt x="77" y="14"/>
                    <a:pt x="77" y="13"/>
                  </a:cubicBezTo>
                  <a:cubicBezTo>
                    <a:pt x="78" y="11"/>
                    <a:pt x="78" y="9"/>
                    <a:pt x="77" y="7"/>
                  </a:cubicBezTo>
                  <a:cubicBezTo>
                    <a:pt x="77" y="5"/>
                    <a:pt x="75" y="4"/>
                    <a:pt x="74" y="2"/>
                  </a:cubicBezTo>
                  <a:cubicBezTo>
                    <a:pt x="74" y="1"/>
                    <a:pt x="74" y="1"/>
                    <a:pt x="7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" name="Freeform 2534"/>
            <p:cNvSpPr>
              <a:spLocks noChangeAspect="1"/>
            </p:cNvSpPr>
            <p:nvPr/>
          </p:nvSpPr>
          <p:spPr bwMode="auto">
            <a:xfrm>
              <a:off x="6008773" y="6124288"/>
              <a:ext cx="390515" cy="478273"/>
            </a:xfrm>
            <a:custGeom>
              <a:avLst/>
              <a:gdLst>
                <a:gd name="T0" fmla="*/ 14 w 74"/>
                <a:gd name="T1" fmla="*/ 97 h 91"/>
                <a:gd name="T2" fmla="*/ 23 w 74"/>
                <a:gd name="T3" fmla="*/ 93 h 91"/>
                <a:gd name="T4" fmla="*/ 26 w 74"/>
                <a:gd name="T5" fmla="*/ 80 h 91"/>
                <a:gd name="T6" fmla="*/ 23 w 74"/>
                <a:gd name="T7" fmla="*/ 78 h 91"/>
                <a:gd name="T8" fmla="*/ 20 w 74"/>
                <a:gd name="T9" fmla="*/ 80 h 91"/>
                <a:gd name="T10" fmla="*/ 16 w 74"/>
                <a:gd name="T11" fmla="*/ 79 h 91"/>
                <a:gd name="T12" fmla="*/ 12 w 74"/>
                <a:gd name="T13" fmla="*/ 83 h 91"/>
                <a:gd name="T14" fmla="*/ 1 w 74"/>
                <a:gd name="T15" fmla="*/ 78 h 91"/>
                <a:gd name="T16" fmla="*/ 2 w 74"/>
                <a:gd name="T17" fmla="*/ 72 h 91"/>
                <a:gd name="T18" fmla="*/ 6 w 74"/>
                <a:gd name="T19" fmla="*/ 65 h 91"/>
                <a:gd name="T20" fmla="*/ 2 w 74"/>
                <a:gd name="T21" fmla="*/ 60 h 91"/>
                <a:gd name="T22" fmla="*/ 2 w 74"/>
                <a:gd name="T23" fmla="*/ 52 h 91"/>
                <a:gd name="T24" fmla="*/ 8 w 74"/>
                <a:gd name="T25" fmla="*/ 42 h 91"/>
                <a:gd name="T26" fmla="*/ 6 w 74"/>
                <a:gd name="T27" fmla="*/ 37 h 91"/>
                <a:gd name="T28" fmla="*/ 14 w 74"/>
                <a:gd name="T29" fmla="*/ 29 h 91"/>
                <a:gd name="T30" fmla="*/ 16 w 74"/>
                <a:gd name="T31" fmla="*/ 20 h 91"/>
                <a:gd name="T32" fmla="*/ 16 w 74"/>
                <a:gd name="T33" fmla="*/ 13 h 91"/>
                <a:gd name="T34" fmla="*/ 24 w 74"/>
                <a:gd name="T35" fmla="*/ 8 h 91"/>
                <a:gd name="T36" fmla="*/ 34 w 74"/>
                <a:gd name="T37" fmla="*/ 2 h 91"/>
                <a:gd name="T38" fmla="*/ 38 w 74"/>
                <a:gd name="T39" fmla="*/ 0 h 91"/>
                <a:gd name="T40" fmla="*/ 49 w 74"/>
                <a:gd name="T41" fmla="*/ 5 h 91"/>
                <a:gd name="T42" fmla="*/ 54 w 74"/>
                <a:gd name="T43" fmla="*/ 8 h 91"/>
                <a:gd name="T44" fmla="*/ 61 w 74"/>
                <a:gd name="T45" fmla="*/ 13 h 91"/>
                <a:gd name="T46" fmla="*/ 65 w 74"/>
                <a:gd name="T47" fmla="*/ 19 h 91"/>
                <a:gd name="T48" fmla="*/ 71 w 74"/>
                <a:gd name="T49" fmla="*/ 19 h 91"/>
                <a:gd name="T50" fmla="*/ 77 w 74"/>
                <a:gd name="T51" fmla="*/ 22 h 91"/>
                <a:gd name="T52" fmla="*/ 83 w 74"/>
                <a:gd name="T53" fmla="*/ 22 h 91"/>
                <a:gd name="T54" fmla="*/ 84 w 74"/>
                <a:gd name="T55" fmla="*/ 19 h 91"/>
                <a:gd name="T56" fmla="*/ 90 w 74"/>
                <a:gd name="T57" fmla="*/ 20 h 91"/>
                <a:gd name="T58" fmla="*/ 101 w 74"/>
                <a:gd name="T59" fmla="*/ 29 h 91"/>
                <a:gd name="T60" fmla="*/ 101 w 74"/>
                <a:gd name="T61" fmla="*/ 31 h 91"/>
                <a:gd name="T62" fmla="*/ 106 w 74"/>
                <a:gd name="T63" fmla="*/ 38 h 91"/>
                <a:gd name="T64" fmla="*/ 106 w 74"/>
                <a:gd name="T65" fmla="*/ 48 h 91"/>
                <a:gd name="T66" fmla="*/ 101 w 74"/>
                <a:gd name="T67" fmla="*/ 50 h 91"/>
                <a:gd name="T68" fmla="*/ 99 w 74"/>
                <a:gd name="T69" fmla="*/ 62 h 91"/>
                <a:gd name="T70" fmla="*/ 93 w 74"/>
                <a:gd name="T71" fmla="*/ 67 h 91"/>
                <a:gd name="T72" fmla="*/ 84 w 74"/>
                <a:gd name="T73" fmla="*/ 75 h 91"/>
                <a:gd name="T74" fmla="*/ 83 w 74"/>
                <a:gd name="T75" fmla="*/ 80 h 91"/>
                <a:gd name="T76" fmla="*/ 55 w 74"/>
                <a:gd name="T77" fmla="*/ 92 h 91"/>
                <a:gd name="T78" fmla="*/ 48 w 74"/>
                <a:gd name="T79" fmla="*/ 97 h 91"/>
                <a:gd name="T80" fmla="*/ 43 w 74"/>
                <a:gd name="T81" fmla="*/ 121 h 91"/>
                <a:gd name="T82" fmla="*/ 36 w 74"/>
                <a:gd name="T83" fmla="*/ 131 h 91"/>
                <a:gd name="T84" fmla="*/ 34 w 74"/>
                <a:gd name="T85" fmla="*/ 129 h 91"/>
                <a:gd name="T86" fmla="*/ 30 w 74"/>
                <a:gd name="T87" fmla="*/ 119 h 91"/>
                <a:gd name="T88" fmla="*/ 20 w 74"/>
                <a:gd name="T89" fmla="*/ 116 h 91"/>
                <a:gd name="T90" fmla="*/ 13 w 74"/>
                <a:gd name="T91" fmla="*/ 121 h 91"/>
                <a:gd name="T92" fmla="*/ 13 w 74"/>
                <a:gd name="T93" fmla="*/ 116 h 91"/>
                <a:gd name="T94" fmla="*/ 10 w 74"/>
                <a:gd name="T95" fmla="*/ 110 h 91"/>
                <a:gd name="T96" fmla="*/ 17 w 74"/>
                <a:gd name="T97" fmla="*/ 108 h 91"/>
                <a:gd name="T98" fmla="*/ 19 w 74"/>
                <a:gd name="T99" fmla="*/ 104 h 91"/>
                <a:gd name="T100" fmla="*/ 14 w 74"/>
                <a:gd name="T101" fmla="*/ 97 h 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4"/>
                <a:gd name="T154" fmla="*/ 0 h 91"/>
                <a:gd name="T155" fmla="*/ 74 w 74"/>
                <a:gd name="T156" fmla="*/ 91 h 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4" h="91">
                  <a:moveTo>
                    <a:pt x="10" y="68"/>
                  </a:moveTo>
                  <a:cubicBezTo>
                    <a:pt x="12" y="67"/>
                    <a:pt x="15" y="67"/>
                    <a:pt x="16" y="65"/>
                  </a:cubicBezTo>
                  <a:cubicBezTo>
                    <a:pt x="18" y="63"/>
                    <a:pt x="18" y="60"/>
                    <a:pt x="18" y="56"/>
                  </a:cubicBezTo>
                  <a:cubicBezTo>
                    <a:pt x="18" y="55"/>
                    <a:pt x="17" y="54"/>
                    <a:pt x="16" y="54"/>
                  </a:cubicBezTo>
                  <a:cubicBezTo>
                    <a:pt x="15" y="54"/>
                    <a:pt x="15" y="56"/>
                    <a:pt x="14" y="56"/>
                  </a:cubicBezTo>
                  <a:cubicBezTo>
                    <a:pt x="13" y="56"/>
                    <a:pt x="12" y="54"/>
                    <a:pt x="11" y="55"/>
                  </a:cubicBezTo>
                  <a:cubicBezTo>
                    <a:pt x="10" y="55"/>
                    <a:pt x="9" y="58"/>
                    <a:pt x="8" y="58"/>
                  </a:cubicBezTo>
                  <a:cubicBezTo>
                    <a:pt x="5" y="57"/>
                    <a:pt x="3" y="56"/>
                    <a:pt x="1" y="54"/>
                  </a:cubicBezTo>
                  <a:cubicBezTo>
                    <a:pt x="0" y="53"/>
                    <a:pt x="2" y="51"/>
                    <a:pt x="2" y="50"/>
                  </a:cubicBezTo>
                  <a:cubicBezTo>
                    <a:pt x="3" y="48"/>
                    <a:pt x="4" y="47"/>
                    <a:pt x="4" y="45"/>
                  </a:cubicBezTo>
                  <a:cubicBezTo>
                    <a:pt x="4" y="44"/>
                    <a:pt x="2" y="43"/>
                    <a:pt x="2" y="42"/>
                  </a:cubicBezTo>
                  <a:cubicBezTo>
                    <a:pt x="1" y="40"/>
                    <a:pt x="1" y="37"/>
                    <a:pt x="2" y="36"/>
                  </a:cubicBezTo>
                  <a:cubicBezTo>
                    <a:pt x="2" y="33"/>
                    <a:pt x="5" y="31"/>
                    <a:pt x="6" y="29"/>
                  </a:cubicBezTo>
                  <a:cubicBezTo>
                    <a:pt x="6" y="28"/>
                    <a:pt x="3" y="27"/>
                    <a:pt x="4" y="26"/>
                  </a:cubicBezTo>
                  <a:cubicBezTo>
                    <a:pt x="5" y="24"/>
                    <a:pt x="8" y="22"/>
                    <a:pt x="10" y="20"/>
                  </a:cubicBezTo>
                  <a:cubicBezTo>
                    <a:pt x="11" y="18"/>
                    <a:pt x="11" y="16"/>
                    <a:pt x="11" y="14"/>
                  </a:cubicBezTo>
                  <a:cubicBezTo>
                    <a:pt x="12" y="12"/>
                    <a:pt x="10" y="10"/>
                    <a:pt x="11" y="9"/>
                  </a:cubicBezTo>
                  <a:cubicBezTo>
                    <a:pt x="12" y="7"/>
                    <a:pt x="15" y="7"/>
                    <a:pt x="17" y="6"/>
                  </a:cubicBezTo>
                  <a:cubicBezTo>
                    <a:pt x="19" y="5"/>
                    <a:pt x="21" y="3"/>
                    <a:pt x="23" y="2"/>
                  </a:cubicBezTo>
                  <a:cubicBezTo>
                    <a:pt x="24" y="1"/>
                    <a:pt x="26" y="1"/>
                    <a:pt x="27" y="0"/>
                  </a:cubicBezTo>
                  <a:lnTo>
                    <a:pt x="34" y="3"/>
                  </a:lnTo>
                  <a:lnTo>
                    <a:pt x="37" y="6"/>
                  </a:lnTo>
                  <a:lnTo>
                    <a:pt x="42" y="9"/>
                  </a:lnTo>
                  <a:lnTo>
                    <a:pt x="45" y="13"/>
                  </a:lnTo>
                  <a:lnTo>
                    <a:pt x="49" y="13"/>
                  </a:lnTo>
                  <a:lnTo>
                    <a:pt x="53" y="15"/>
                  </a:lnTo>
                  <a:lnTo>
                    <a:pt x="57" y="15"/>
                  </a:lnTo>
                  <a:lnTo>
                    <a:pt x="58" y="13"/>
                  </a:lnTo>
                  <a:lnTo>
                    <a:pt x="62" y="14"/>
                  </a:lnTo>
                  <a:lnTo>
                    <a:pt x="70" y="20"/>
                  </a:lnTo>
                  <a:cubicBezTo>
                    <a:pt x="70" y="21"/>
                    <a:pt x="70" y="21"/>
                    <a:pt x="70" y="22"/>
                  </a:cubicBezTo>
                  <a:cubicBezTo>
                    <a:pt x="71" y="24"/>
                    <a:pt x="73" y="25"/>
                    <a:pt x="73" y="27"/>
                  </a:cubicBezTo>
                  <a:cubicBezTo>
                    <a:pt x="74" y="29"/>
                    <a:pt x="74" y="31"/>
                    <a:pt x="73" y="33"/>
                  </a:cubicBezTo>
                  <a:cubicBezTo>
                    <a:pt x="73" y="34"/>
                    <a:pt x="70" y="33"/>
                    <a:pt x="70" y="35"/>
                  </a:cubicBezTo>
                  <a:cubicBezTo>
                    <a:pt x="68" y="37"/>
                    <a:pt x="69" y="40"/>
                    <a:pt x="68" y="43"/>
                  </a:cubicBezTo>
                  <a:cubicBezTo>
                    <a:pt x="67" y="44"/>
                    <a:pt x="65" y="46"/>
                    <a:pt x="64" y="47"/>
                  </a:cubicBezTo>
                  <a:cubicBezTo>
                    <a:pt x="62" y="49"/>
                    <a:pt x="59" y="51"/>
                    <a:pt x="58" y="53"/>
                  </a:cubicBezTo>
                  <a:cubicBezTo>
                    <a:pt x="57" y="54"/>
                    <a:pt x="58" y="55"/>
                    <a:pt x="57" y="56"/>
                  </a:cubicBezTo>
                  <a:cubicBezTo>
                    <a:pt x="51" y="59"/>
                    <a:pt x="45" y="61"/>
                    <a:pt x="38" y="64"/>
                  </a:cubicBezTo>
                  <a:cubicBezTo>
                    <a:pt x="36" y="65"/>
                    <a:pt x="34" y="66"/>
                    <a:pt x="33" y="68"/>
                  </a:cubicBezTo>
                  <a:cubicBezTo>
                    <a:pt x="32" y="73"/>
                    <a:pt x="31" y="79"/>
                    <a:pt x="30" y="84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25" y="91"/>
                    <a:pt x="24" y="90"/>
                    <a:pt x="23" y="90"/>
                  </a:cubicBezTo>
                  <a:cubicBezTo>
                    <a:pt x="22" y="88"/>
                    <a:pt x="22" y="85"/>
                    <a:pt x="21" y="83"/>
                  </a:cubicBezTo>
                  <a:cubicBezTo>
                    <a:pt x="19" y="81"/>
                    <a:pt x="16" y="81"/>
                    <a:pt x="14" y="81"/>
                  </a:cubicBezTo>
                  <a:cubicBezTo>
                    <a:pt x="12" y="82"/>
                    <a:pt x="11" y="84"/>
                    <a:pt x="9" y="84"/>
                  </a:cubicBezTo>
                  <a:cubicBezTo>
                    <a:pt x="8" y="84"/>
                    <a:pt x="9" y="82"/>
                    <a:pt x="9" y="81"/>
                  </a:cubicBezTo>
                  <a:cubicBezTo>
                    <a:pt x="8" y="80"/>
                    <a:pt x="8" y="79"/>
                    <a:pt x="7" y="77"/>
                  </a:cubicBezTo>
                  <a:cubicBezTo>
                    <a:pt x="8" y="76"/>
                    <a:pt x="10" y="76"/>
                    <a:pt x="12" y="75"/>
                  </a:cubicBezTo>
                  <a:cubicBezTo>
                    <a:pt x="12" y="75"/>
                    <a:pt x="13" y="74"/>
                    <a:pt x="13" y="73"/>
                  </a:cubicBezTo>
                  <a:cubicBezTo>
                    <a:pt x="12" y="71"/>
                    <a:pt x="11" y="70"/>
                    <a:pt x="10" y="6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" name="Freeform 2535"/>
            <p:cNvSpPr>
              <a:spLocks noChangeAspect="1"/>
            </p:cNvSpPr>
            <p:nvPr/>
          </p:nvSpPr>
          <p:spPr bwMode="auto">
            <a:xfrm>
              <a:off x="6640619" y="4711412"/>
              <a:ext cx="250105" cy="157962"/>
            </a:xfrm>
            <a:custGeom>
              <a:avLst/>
              <a:gdLst>
                <a:gd name="T0" fmla="*/ 6 w 47"/>
                <a:gd name="T1" fmla="*/ 36 h 30"/>
                <a:gd name="T2" fmla="*/ 10 w 47"/>
                <a:gd name="T3" fmla="*/ 43 h 30"/>
                <a:gd name="T4" fmla="*/ 18 w 47"/>
                <a:gd name="T5" fmla="*/ 31 h 30"/>
                <a:gd name="T6" fmla="*/ 29 w 47"/>
                <a:gd name="T7" fmla="*/ 34 h 30"/>
                <a:gd name="T8" fmla="*/ 41 w 47"/>
                <a:gd name="T9" fmla="*/ 29 h 30"/>
                <a:gd name="T10" fmla="*/ 61 w 47"/>
                <a:gd name="T11" fmla="*/ 30 h 30"/>
                <a:gd name="T12" fmla="*/ 68 w 47"/>
                <a:gd name="T13" fmla="*/ 23 h 30"/>
                <a:gd name="T14" fmla="*/ 57 w 47"/>
                <a:gd name="T15" fmla="*/ 14 h 30"/>
                <a:gd name="T16" fmla="*/ 44 w 47"/>
                <a:gd name="T17" fmla="*/ 8 h 30"/>
                <a:gd name="T18" fmla="*/ 35 w 47"/>
                <a:gd name="T19" fmla="*/ 6 h 30"/>
                <a:gd name="T20" fmla="*/ 19 w 47"/>
                <a:gd name="T21" fmla="*/ 0 h 30"/>
                <a:gd name="T22" fmla="*/ 6 w 47"/>
                <a:gd name="T23" fmla="*/ 1 h 30"/>
                <a:gd name="T24" fmla="*/ 7 w 47"/>
                <a:gd name="T25" fmla="*/ 12 h 30"/>
                <a:gd name="T26" fmla="*/ 5 w 47"/>
                <a:gd name="T27" fmla="*/ 16 h 30"/>
                <a:gd name="T28" fmla="*/ 6 w 47"/>
                <a:gd name="T29" fmla="*/ 20 h 30"/>
                <a:gd name="T30" fmla="*/ 0 w 47"/>
                <a:gd name="T31" fmla="*/ 26 h 30"/>
                <a:gd name="T32" fmla="*/ 7 w 47"/>
                <a:gd name="T33" fmla="*/ 34 h 30"/>
                <a:gd name="T34" fmla="*/ 6 w 47"/>
                <a:gd name="T35" fmla="*/ 36 h 3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30"/>
                <a:gd name="T56" fmla="*/ 47 w 47"/>
                <a:gd name="T57" fmla="*/ 30 h 3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30">
                  <a:moveTo>
                    <a:pt x="4" y="25"/>
                  </a:moveTo>
                  <a:cubicBezTo>
                    <a:pt x="5" y="27"/>
                    <a:pt x="6" y="30"/>
                    <a:pt x="7" y="30"/>
                  </a:cubicBezTo>
                  <a:cubicBezTo>
                    <a:pt x="10" y="28"/>
                    <a:pt x="9" y="23"/>
                    <a:pt x="12" y="22"/>
                  </a:cubicBezTo>
                  <a:cubicBezTo>
                    <a:pt x="14" y="21"/>
                    <a:pt x="17" y="23"/>
                    <a:pt x="20" y="23"/>
                  </a:cubicBezTo>
                  <a:cubicBezTo>
                    <a:pt x="23" y="23"/>
                    <a:pt x="25" y="20"/>
                    <a:pt x="28" y="20"/>
                  </a:cubicBezTo>
                  <a:cubicBezTo>
                    <a:pt x="32" y="20"/>
                    <a:pt x="37" y="22"/>
                    <a:pt x="41" y="21"/>
                  </a:cubicBezTo>
                  <a:cubicBezTo>
                    <a:pt x="44" y="20"/>
                    <a:pt x="47" y="18"/>
                    <a:pt x="46" y="16"/>
                  </a:cubicBezTo>
                  <a:cubicBezTo>
                    <a:pt x="46" y="13"/>
                    <a:pt x="42" y="11"/>
                    <a:pt x="39" y="10"/>
                  </a:cubicBezTo>
                  <a:cubicBezTo>
                    <a:pt x="36" y="8"/>
                    <a:pt x="33" y="8"/>
                    <a:pt x="30" y="6"/>
                  </a:cubicBezTo>
                  <a:cubicBezTo>
                    <a:pt x="28" y="6"/>
                    <a:pt x="26" y="4"/>
                    <a:pt x="24" y="4"/>
                  </a:cubicBezTo>
                  <a:cubicBezTo>
                    <a:pt x="20" y="2"/>
                    <a:pt x="16" y="1"/>
                    <a:pt x="13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5" y="4"/>
                    <a:pt x="6" y="6"/>
                    <a:pt x="5" y="8"/>
                  </a:cubicBezTo>
                  <a:cubicBezTo>
                    <a:pt x="5" y="10"/>
                    <a:pt x="4" y="10"/>
                    <a:pt x="3" y="11"/>
                  </a:cubicBezTo>
                  <a:cubicBezTo>
                    <a:pt x="3" y="12"/>
                    <a:pt x="4" y="13"/>
                    <a:pt x="4" y="14"/>
                  </a:cubicBezTo>
                  <a:cubicBezTo>
                    <a:pt x="3" y="16"/>
                    <a:pt x="0" y="17"/>
                    <a:pt x="0" y="18"/>
                  </a:cubicBezTo>
                  <a:cubicBezTo>
                    <a:pt x="1" y="20"/>
                    <a:pt x="4" y="21"/>
                    <a:pt x="5" y="23"/>
                  </a:cubicBezTo>
                  <a:cubicBezTo>
                    <a:pt x="5" y="24"/>
                    <a:pt x="4" y="25"/>
                    <a:pt x="4" y="2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" name="Freeform 2536"/>
            <p:cNvSpPr>
              <a:spLocks noChangeAspect="1"/>
            </p:cNvSpPr>
            <p:nvPr/>
          </p:nvSpPr>
          <p:spPr bwMode="auto">
            <a:xfrm>
              <a:off x="3775376" y="3680274"/>
              <a:ext cx="1904310" cy="1443592"/>
            </a:xfrm>
            <a:custGeom>
              <a:avLst/>
              <a:gdLst>
                <a:gd name="T0" fmla="*/ 498 w 361"/>
                <a:gd name="T1" fmla="*/ 309 h 274"/>
                <a:gd name="T2" fmla="*/ 506 w 361"/>
                <a:gd name="T3" fmla="*/ 292 h 274"/>
                <a:gd name="T4" fmla="*/ 522 w 361"/>
                <a:gd name="T5" fmla="*/ 257 h 274"/>
                <a:gd name="T6" fmla="*/ 476 w 361"/>
                <a:gd name="T7" fmla="*/ 251 h 274"/>
                <a:gd name="T8" fmla="*/ 446 w 361"/>
                <a:gd name="T9" fmla="*/ 294 h 274"/>
                <a:gd name="T10" fmla="*/ 438 w 361"/>
                <a:gd name="T11" fmla="*/ 307 h 274"/>
                <a:gd name="T12" fmla="*/ 420 w 361"/>
                <a:gd name="T13" fmla="*/ 311 h 274"/>
                <a:gd name="T14" fmla="*/ 408 w 361"/>
                <a:gd name="T15" fmla="*/ 310 h 274"/>
                <a:gd name="T16" fmla="*/ 356 w 361"/>
                <a:gd name="T17" fmla="*/ 306 h 274"/>
                <a:gd name="T18" fmla="*/ 323 w 361"/>
                <a:gd name="T19" fmla="*/ 245 h 274"/>
                <a:gd name="T20" fmla="*/ 329 w 361"/>
                <a:gd name="T21" fmla="*/ 243 h 274"/>
                <a:gd name="T22" fmla="*/ 325 w 361"/>
                <a:gd name="T23" fmla="*/ 183 h 274"/>
                <a:gd name="T24" fmla="*/ 338 w 361"/>
                <a:gd name="T25" fmla="*/ 154 h 274"/>
                <a:gd name="T26" fmla="*/ 302 w 361"/>
                <a:gd name="T27" fmla="*/ 128 h 274"/>
                <a:gd name="T28" fmla="*/ 281 w 361"/>
                <a:gd name="T29" fmla="*/ 74 h 274"/>
                <a:gd name="T30" fmla="*/ 250 w 361"/>
                <a:gd name="T31" fmla="*/ 66 h 274"/>
                <a:gd name="T32" fmla="*/ 228 w 361"/>
                <a:gd name="T33" fmla="*/ 74 h 274"/>
                <a:gd name="T34" fmla="*/ 195 w 361"/>
                <a:gd name="T35" fmla="*/ 30 h 274"/>
                <a:gd name="T36" fmla="*/ 107 w 361"/>
                <a:gd name="T37" fmla="*/ 29 h 274"/>
                <a:gd name="T38" fmla="*/ 7 w 361"/>
                <a:gd name="T39" fmla="*/ 0 h 274"/>
                <a:gd name="T40" fmla="*/ 8 w 361"/>
                <a:gd name="T41" fmla="*/ 26 h 274"/>
                <a:gd name="T42" fmla="*/ 14 w 361"/>
                <a:gd name="T43" fmla="*/ 55 h 274"/>
                <a:gd name="T44" fmla="*/ 38 w 361"/>
                <a:gd name="T45" fmla="*/ 92 h 274"/>
                <a:gd name="T46" fmla="*/ 43 w 361"/>
                <a:gd name="T47" fmla="*/ 109 h 274"/>
                <a:gd name="T48" fmla="*/ 23 w 361"/>
                <a:gd name="T49" fmla="*/ 108 h 274"/>
                <a:gd name="T50" fmla="*/ 55 w 361"/>
                <a:gd name="T51" fmla="*/ 128 h 274"/>
                <a:gd name="T52" fmla="*/ 66 w 361"/>
                <a:gd name="T53" fmla="*/ 167 h 274"/>
                <a:gd name="T54" fmla="*/ 87 w 361"/>
                <a:gd name="T55" fmla="*/ 189 h 274"/>
                <a:gd name="T56" fmla="*/ 114 w 361"/>
                <a:gd name="T57" fmla="*/ 207 h 274"/>
                <a:gd name="T58" fmla="*/ 100 w 361"/>
                <a:gd name="T59" fmla="*/ 189 h 274"/>
                <a:gd name="T60" fmla="*/ 88 w 361"/>
                <a:gd name="T61" fmla="*/ 143 h 274"/>
                <a:gd name="T62" fmla="*/ 65 w 361"/>
                <a:gd name="T63" fmla="*/ 109 h 274"/>
                <a:gd name="T64" fmla="*/ 49 w 361"/>
                <a:gd name="T65" fmla="*/ 72 h 274"/>
                <a:gd name="T66" fmla="*/ 37 w 361"/>
                <a:gd name="T67" fmla="*/ 22 h 274"/>
                <a:gd name="T68" fmla="*/ 64 w 361"/>
                <a:gd name="T69" fmla="*/ 31 h 274"/>
                <a:gd name="T70" fmla="*/ 73 w 361"/>
                <a:gd name="T71" fmla="*/ 80 h 274"/>
                <a:gd name="T72" fmla="*/ 102 w 361"/>
                <a:gd name="T73" fmla="*/ 113 h 274"/>
                <a:gd name="T74" fmla="*/ 114 w 361"/>
                <a:gd name="T75" fmla="*/ 131 h 274"/>
                <a:gd name="T76" fmla="*/ 120 w 361"/>
                <a:gd name="T77" fmla="*/ 145 h 274"/>
                <a:gd name="T78" fmla="*/ 142 w 361"/>
                <a:gd name="T79" fmla="*/ 166 h 274"/>
                <a:gd name="T80" fmla="*/ 166 w 361"/>
                <a:gd name="T81" fmla="*/ 207 h 274"/>
                <a:gd name="T82" fmla="*/ 178 w 361"/>
                <a:gd name="T83" fmla="*/ 261 h 274"/>
                <a:gd name="T84" fmla="*/ 184 w 361"/>
                <a:gd name="T85" fmla="*/ 287 h 274"/>
                <a:gd name="T86" fmla="*/ 238 w 361"/>
                <a:gd name="T87" fmla="*/ 321 h 274"/>
                <a:gd name="T88" fmla="*/ 303 w 361"/>
                <a:gd name="T89" fmla="*/ 354 h 274"/>
                <a:gd name="T90" fmla="*/ 363 w 361"/>
                <a:gd name="T91" fmla="*/ 360 h 274"/>
                <a:gd name="T92" fmla="*/ 386 w 361"/>
                <a:gd name="T93" fmla="*/ 365 h 274"/>
                <a:gd name="T94" fmla="*/ 415 w 361"/>
                <a:gd name="T95" fmla="*/ 382 h 274"/>
                <a:gd name="T96" fmla="*/ 444 w 361"/>
                <a:gd name="T97" fmla="*/ 351 h 274"/>
                <a:gd name="T98" fmla="*/ 439 w 361"/>
                <a:gd name="T99" fmla="*/ 329 h 274"/>
                <a:gd name="T100" fmla="*/ 484 w 361"/>
                <a:gd name="T101" fmla="*/ 318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1"/>
                <a:gd name="T154" fmla="*/ 0 h 274"/>
                <a:gd name="T155" fmla="*/ 361 w 361"/>
                <a:gd name="T156" fmla="*/ 274 h 2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1" h="274">
                  <a:moveTo>
                    <a:pt x="340" y="217"/>
                  </a:moveTo>
                  <a:cubicBezTo>
                    <a:pt x="340" y="216"/>
                    <a:pt x="339" y="215"/>
                    <a:pt x="340" y="214"/>
                  </a:cubicBezTo>
                  <a:cubicBezTo>
                    <a:pt x="340" y="213"/>
                    <a:pt x="341" y="212"/>
                    <a:pt x="342" y="212"/>
                  </a:cubicBezTo>
                  <a:cubicBezTo>
                    <a:pt x="343" y="212"/>
                    <a:pt x="343" y="213"/>
                    <a:pt x="344" y="214"/>
                  </a:cubicBezTo>
                  <a:cubicBezTo>
                    <a:pt x="345" y="215"/>
                    <a:pt x="345" y="218"/>
                    <a:pt x="347" y="218"/>
                  </a:cubicBezTo>
                  <a:cubicBezTo>
                    <a:pt x="348" y="219"/>
                    <a:pt x="348" y="216"/>
                    <a:pt x="348" y="215"/>
                  </a:cubicBezTo>
                  <a:cubicBezTo>
                    <a:pt x="349" y="212"/>
                    <a:pt x="351" y="209"/>
                    <a:pt x="352" y="206"/>
                  </a:cubicBezTo>
                  <a:cubicBezTo>
                    <a:pt x="352" y="204"/>
                    <a:pt x="350" y="203"/>
                    <a:pt x="350" y="202"/>
                  </a:cubicBezTo>
                  <a:cubicBezTo>
                    <a:pt x="350" y="199"/>
                    <a:pt x="352" y="198"/>
                    <a:pt x="353" y="195"/>
                  </a:cubicBezTo>
                  <a:cubicBezTo>
                    <a:pt x="353" y="193"/>
                    <a:pt x="353" y="191"/>
                    <a:pt x="354" y="189"/>
                  </a:cubicBezTo>
                  <a:cubicBezTo>
                    <a:pt x="355" y="186"/>
                    <a:pt x="358" y="185"/>
                    <a:pt x="359" y="183"/>
                  </a:cubicBezTo>
                  <a:cubicBezTo>
                    <a:pt x="360" y="181"/>
                    <a:pt x="361" y="180"/>
                    <a:pt x="361" y="178"/>
                  </a:cubicBezTo>
                  <a:cubicBezTo>
                    <a:pt x="361" y="176"/>
                    <a:pt x="360" y="174"/>
                    <a:pt x="359" y="173"/>
                  </a:cubicBezTo>
                  <a:cubicBezTo>
                    <a:pt x="356" y="172"/>
                    <a:pt x="352" y="172"/>
                    <a:pt x="349" y="172"/>
                  </a:cubicBezTo>
                  <a:cubicBezTo>
                    <a:pt x="346" y="172"/>
                    <a:pt x="343" y="172"/>
                    <a:pt x="339" y="172"/>
                  </a:cubicBezTo>
                  <a:cubicBezTo>
                    <a:pt x="336" y="173"/>
                    <a:pt x="332" y="174"/>
                    <a:pt x="329" y="174"/>
                  </a:cubicBezTo>
                  <a:cubicBezTo>
                    <a:pt x="325" y="175"/>
                    <a:pt x="321" y="174"/>
                    <a:pt x="318" y="176"/>
                  </a:cubicBezTo>
                  <a:cubicBezTo>
                    <a:pt x="315" y="179"/>
                    <a:pt x="314" y="183"/>
                    <a:pt x="313" y="186"/>
                  </a:cubicBezTo>
                  <a:cubicBezTo>
                    <a:pt x="312" y="190"/>
                    <a:pt x="313" y="193"/>
                    <a:pt x="312" y="196"/>
                  </a:cubicBezTo>
                  <a:cubicBezTo>
                    <a:pt x="311" y="199"/>
                    <a:pt x="310" y="202"/>
                    <a:pt x="309" y="204"/>
                  </a:cubicBezTo>
                  <a:cubicBezTo>
                    <a:pt x="308" y="206"/>
                    <a:pt x="306" y="208"/>
                    <a:pt x="304" y="209"/>
                  </a:cubicBezTo>
                  <a:cubicBezTo>
                    <a:pt x="303" y="209"/>
                    <a:pt x="300" y="209"/>
                    <a:pt x="299" y="210"/>
                  </a:cubicBezTo>
                  <a:cubicBezTo>
                    <a:pt x="298" y="210"/>
                    <a:pt x="300" y="210"/>
                    <a:pt x="301" y="210"/>
                  </a:cubicBezTo>
                  <a:cubicBezTo>
                    <a:pt x="302" y="211"/>
                    <a:pt x="303" y="212"/>
                    <a:pt x="303" y="213"/>
                  </a:cubicBezTo>
                  <a:cubicBezTo>
                    <a:pt x="303" y="214"/>
                    <a:pt x="300" y="215"/>
                    <a:pt x="299" y="215"/>
                  </a:cubicBezTo>
                  <a:cubicBezTo>
                    <a:pt x="298" y="216"/>
                    <a:pt x="298" y="218"/>
                    <a:pt x="296" y="218"/>
                  </a:cubicBezTo>
                  <a:cubicBezTo>
                    <a:pt x="296" y="219"/>
                    <a:pt x="297" y="217"/>
                    <a:pt x="296" y="217"/>
                  </a:cubicBezTo>
                  <a:cubicBezTo>
                    <a:pt x="294" y="216"/>
                    <a:pt x="291" y="218"/>
                    <a:pt x="290" y="216"/>
                  </a:cubicBezTo>
                  <a:cubicBezTo>
                    <a:pt x="289" y="215"/>
                    <a:pt x="294" y="215"/>
                    <a:pt x="295" y="214"/>
                  </a:cubicBezTo>
                  <a:cubicBezTo>
                    <a:pt x="295" y="213"/>
                    <a:pt x="294" y="213"/>
                    <a:pt x="294" y="212"/>
                  </a:cubicBezTo>
                  <a:cubicBezTo>
                    <a:pt x="292" y="212"/>
                    <a:pt x="290" y="211"/>
                    <a:pt x="288" y="211"/>
                  </a:cubicBezTo>
                  <a:cubicBezTo>
                    <a:pt x="286" y="212"/>
                    <a:pt x="284" y="214"/>
                    <a:pt x="282" y="215"/>
                  </a:cubicBezTo>
                  <a:cubicBezTo>
                    <a:pt x="278" y="216"/>
                    <a:pt x="273" y="218"/>
                    <a:pt x="268" y="219"/>
                  </a:cubicBezTo>
                  <a:cubicBezTo>
                    <a:pt x="266" y="220"/>
                    <a:pt x="263" y="220"/>
                    <a:pt x="261" y="218"/>
                  </a:cubicBezTo>
                  <a:cubicBezTo>
                    <a:pt x="258" y="217"/>
                    <a:pt x="257" y="214"/>
                    <a:pt x="254" y="212"/>
                  </a:cubicBezTo>
                  <a:cubicBezTo>
                    <a:pt x="252" y="211"/>
                    <a:pt x="249" y="214"/>
                    <a:pt x="246" y="212"/>
                  </a:cubicBezTo>
                  <a:cubicBezTo>
                    <a:pt x="244" y="211"/>
                    <a:pt x="243" y="209"/>
                    <a:pt x="242" y="207"/>
                  </a:cubicBezTo>
                  <a:cubicBezTo>
                    <a:pt x="241" y="203"/>
                    <a:pt x="240" y="200"/>
                    <a:pt x="238" y="196"/>
                  </a:cubicBezTo>
                  <a:cubicBezTo>
                    <a:pt x="236" y="193"/>
                    <a:pt x="232" y="190"/>
                    <a:pt x="230" y="187"/>
                  </a:cubicBezTo>
                  <a:cubicBezTo>
                    <a:pt x="228" y="182"/>
                    <a:pt x="226" y="176"/>
                    <a:pt x="224" y="170"/>
                  </a:cubicBezTo>
                  <a:cubicBezTo>
                    <a:pt x="224" y="169"/>
                    <a:pt x="223" y="166"/>
                    <a:pt x="224" y="167"/>
                  </a:cubicBezTo>
                  <a:cubicBezTo>
                    <a:pt x="226" y="168"/>
                    <a:pt x="226" y="170"/>
                    <a:pt x="227" y="172"/>
                  </a:cubicBezTo>
                  <a:cubicBezTo>
                    <a:pt x="227" y="173"/>
                    <a:pt x="228" y="174"/>
                    <a:pt x="228" y="173"/>
                  </a:cubicBezTo>
                  <a:cubicBezTo>
                    <a:pt x="229" y="171"/>
                    <a:pt x="228" y="170"/>
                    <a:pt x="228" y="168"/>
                  </a:cubicBezTo>
                  <a:cubicBezTo>
                    <a:pt x="227" y="165"/>
                    <a:pt x="225" y="163"/>
                    <a:pt x="224" y="160"/>
                  </a:cubicBezTo>
                  <a:cubicBezTo>
                    <a:pt x="224" y="158"/>
                    <a:pt x="224" y="155"/>
                    <a:pt x="224" y="153"/>
                  </a:cubicBezTo>
                  <a:cubicBezTo>
                    <a:pt x="224" y="148"/>
                    <a:pt x="224" y="144"/>
                    <a:pt x="224" y="140"/>
                  </a:cubicBezTo>
                  <a:cubicBezTo>
                    <a:pt x="224" y="135"/>
                    <a:pt x="224" y="131"/>
                    <a:pt x="225" y="127"/>
                  </a:cubicBezTo>
                  <a:cubicBezTo>
                    <a:pt x="225" y="125"/>
                    <a:pt x="227" y="123"/>
                    <a:pt x="228" y="120"/>
                  </a:cubicBezTo>
                  <a:cubicBezTo>
                    <a:pt x="229" y="118"/>
                    <a:pt x="227" y="116"/>
                    <a:pt x="228" y="113"/>
                  </a:cubicBezTo>
                  <a:cubicBezTo>
                    <a:pt x="229" y="112"/>
                    <a:pt x="231" y="115"/>
                    <a:pt x="231" y="114"/>
                  </a:cubicBezTo>
                  <a:cubicBezTo>
                    <a:pt x="233" y="113"/>
                    <a:pt x="233" y="109"/>
                    <a:pt x="234" y="107"/>
                  </a:cubicBezTo>
                  <a:cubicBezTo>
                    <a:pt x="232" y="106"/>
                    <a:pt x="231" y="103"/>
                    <a:pt x="229" y="103"/>
                  </a:cubicBezTo>
                  <a:cubicBezTo>
                    <a:pt x="227" y="102"/>
                    <a:pt x="225" y="103"/>
                    <a:pt x="223" y="103"/>
                  </a:cubicBezTo>
                  <a:cubicBezTo>
                    <a:pt x="220" y="101"/>
                    <a:pt x="217" y="100"/>
                    <a:pt x="215" y="98"/>
                  </a:cubicBezTo>
                  <a:cubicBezTo>
                    <a:pt x="212" y="95"/>
                    <a:pt x="211" y="92"/>
                    <a:pt x="209" y="89"/>
                  </a:cubicBezTo>
                  <a:cubicBezTo>
                    <a:pt x="208" y="87"/>
                    <a:pt x="209" y="84"/>
                    <a:pt x="208" y="82"/>
                  </a:cubicBezTo>
                  <a:cubicBezTo>
                    <a:pt x="207" y="80"/>
                    <a:pt x="205" y="78"/>
                    <a:pt x="204" y="75"/>
                  </a:cubicBezTo>
                  <a:cubicBezTo>
                    <a:pt x="202" y="71"/>
                    <a:pt x="200" y="67"/>
                    <a:pt x="198" y="62"/>
                  </a:cubicBezTo>
                  <a:cubicBezTo>
                    <a:pt x="197" y="59"/>
                    <a:pt x="196" y="55"/>
                    <a:pt x="195" y="52"/>
                  </a:cubicBezTo>
                  <a:cubicBezTo>
                    <a:pt x="194" y="49"/>
                    <a:pt x="192" y="46"/>
                    <a:pt x="190" y="45"/>
                  </a:cubicBezTo>
                  <a:cubicBezTo>
                    <a:pt x="187" y="44"/>
                    <a:pt x="185" y="44"/>
                    <a:pt x="182" y="44"/>
                  </a:cubicBezTo>
                  <a:cubicBezTo>
                    <a:pt x="180" y="44"/>
                    <a:pt x="178" y="44"/>
                    <a:pt x="177" y="44"/>
                  </a:cubicBezTo>
                  <a:cubicBezTo>
                    <a:pt x="175" y="45"/>
                    <a:pt x="174" y="45"/>
                    <a:pt x="173" y="46"/>
                  </a:cubicBezTo>
                  <a:cubicBezTo>
                    <a:pt x="172" y="47"/>
                    <a:pt x="172" y="48"/>
                    <a:pt x="171" y="49"/>
                  </a:cubicBezTo>
                  <a:cubicBezTo>
                    <a:pt x="171" y="51"/>
                    <a:pt x="171" y="53"/>
                    <a:pt x="170" y="55"/>
                  </a:cubicBezTo>
                  <a:cubicBezTo>
                    <a:pt x="170" y="56"/>
                    <a:pt x="168" y="57"/>
                    <a:pt x="167" y="57"/>
                  </a:cubicBezTo>
                  <a:cubicBezTo>
                    <a:pt x="164" y="56"/>
                    <a:pt x="161" y="53"/>
                    <a:pt x="158" y="52"/>
                  </a:cubicBezTo>
                  <a:cubicBezTo>
                    <a:pt x="156" y="50"/>
                    <a:pt x="152" y="50"/>
                    <a:pt x="151" y="48"/>
                  </a:cubicBezTo>
                  <a:cubicBezTo>
                    <a:pt x="148" y="45"/>
                    <a:pt x="148" y="41"/>
                    <a:pt x="146" y="38"/>
                  </a:cubicBezTo>
                  <a:cubicBezTo>
                    <a:pt x="145" y="35"/>
                    <a:pt x="145" y="32"/>
                    <a:pt x="143" y="30"/>
                  </a:cubicBezTo>
                  <a:cubicBezTo>
                    <a:pt x="141" y="27"/>
                    <a:pt x="138" y="24"/>
                    <a:pt x="135" y="21"/>
                  </a:cubicBezTo>
                  <a:cubicBezTo>
                    <a:pt x="133" y="18"/>
                    <a:pt x="132" y="16"/>
                    <a:pt x="131" y="13"/>
                  </a:cubicBezTo>
                  <a:cubicBezTo>
                    <a:pt x="124" y="13"/>
                    <a:pt x="117" y="13"/>
                    <a:pt x="109" y="13"/>
                  </a:cubicBezTo>
                  <a:cubicBezTo>
                    <a:pt x="109" y="16"/>
                    <a:pt x="108" y="18"/>
                    <a:pt x="108" y="21"/>
                  </a:cubicBezTo>
                  <a:cubicBezTo>
                    <a:pt x="97" y="20"/>
                    <a:pt x="86" y="20"/>
                    <a:pt x="74" y="20"/>
                  </a:cubicBezTo>
                  <a:cubicBezTo>
                    <a:pt x="74" y="20"/>
                    <a:pt x="73" y="20"/>
                    <a:pt x="72" y="20"/>
                  </a:cubicBezTo>
                  <a:cubicBezTo>
                    <a:pt x="57" y="14"/>
                    <a:pt x="43" y="8"/>
                    <a:pt x="28" y="2"/>
                  </a:cubicBezTo>
                  <a:cubicBezTo>
                    <a:pt x="28" y="2"/>
                    <a:pt x="28" y="1"/>
                    <a:pt x="28" y="0"/>
                  </a:cubicBezTo>
                  <a:cubicBezTo>
                    <a:pt x="20" y="0"/>
                    <a:pt x="13" y="0"/>
                    <a:pt x="5" y="0"/>
                  </a:cubicBezTo>
                  <a:cubicBezTo>
                    <a:pt x="3" y="1"/>
                    <a:pt x="2" y="2"/>
                    <a:pt x="0" y="3"/>
                  </a:cubicBezTo>
                  <a:cubicBezTo>
                    <a:pt x="1" y="5"/>
                    <a:pt x="3" y="7"/>
                    <a:pt x="3" y="9"/>
                  </a:cubicBezTo>
                  <a:cubicBezTo>
                    <a:pt x="4" y="11"/>
                    <a:pt x="3" y="13"/>
                    <a:pt x="3" y="15"/>
                  </a:cubicBezTo>
                  <a:cubicBezTo>
                    <a:pt x="4" y="16"/>
                    <a:pt x="5" y="17"/>
                    <a:pt x="6" y="18"/>
                  </a:cubicBezTo>
                  <a:cubicBezTo>
                    <a:pt x="6" y="22"/>
                    <a:pt x="5" y="26"/>
                    <a:pt x="6" y="29"/>
                  </a:cubicBezTo>
                  <a:cubicBezTo>
                    <a:pt x="6" y="30"/>
                    <a:pt x="7" y="31"/>
                    <a:pt x="8" y="32"/>
                  </a:cubicBezTo>
                  <a:cubicBezTo>
                    <a:pt x="8" y="33"/>
                    <a:pt x="8" y="34"/>
                    <a:pt x="8" y="35"/>
                  </a:cubicBezTo>
                  <a:cubicBezTo>
                    <a:pt x="8" y="37"/>
                    <a:pt x="10" y="37"/>
                    <a:pt x="10" y="38"/>
                  </a:cubicBezTo>
                  <a:cubicBezTo>
                    <a:pt x="11" y="40"/>
                    <a:pt x="10" y="42"/>
                    <a:pt x="10" y="45"/>
                  </a:cubicBezTo>
                  <a:cubicBezTo>
                    <a:pt x="11" y="46"/>
                    <a:pt x="12" y="47"/>
                    <a:pt x="13" y="48"/>
                  </a:cubicBezTo>
                  <a:cubicBezTo>
                    <a:pt x="15" y="50"/>
                    <a:pt x="18" y="51"/>
                    <a:pt x="20" y="54"/>
                  </a:cubicBezTo>
                  <a:cubicBezTo>
                    <a:pt x="22" y="57"/>
                    <a:pt x="25" y="60"/>
                    <a:pt x="27" y="64"/>
                  </a:cubicBezTo>
                  <a:cubicBezTo>
                    <a:pt x="27" y="65"/>
                    <a:pt x="27" y="67"/>
                    <a:pt x="27" y="68"/>
                  </a:cubicBezTo>
                  <a:cubicBezTo>
                    <a:pt x="26" y="70"/>
                    <a:pt x="24" y="70"/>
                    <a:pt x="24" y="71"/>
                  </a:cubicBezTo>
                  <a:cubicBezTo>
                    <a:pt x="24" y="73"/>
                    <a:pt x="26" y="73"/>
                    <a:pt x="27" y="74"/>
                  </a:cubicBezTo>
                  <a:cubicBezTo>
                    <a:pt x="28" y="75"/>
                    <a:pt x="30" y="75"/>
                    <a:pt x="30" y="76"/>
                  </a:cubicBezTo>
                  <a:cubicBezTo>
                    <a:pt x="29" y="78"/>
                    <a:pt x="27" y="77"/>
                    <a:pt x="25" y="77"/>
                  </a:cubicBezTo>
                  <a:cubicBezTo>
                    <a:pt x="24" y="76"/>
                    <a:pt x="23" y="75"/>
                    <a:pt x="22" y="74"/>
                  </a:cubicBezTo>
                  <a:cubicBezTo>
                    <a:pt x="19" y="74"/>
                    <a:pt x="17" y="72"/>
                    <a:pt x="14" y="73"/>
                  </a:cubicBezTo>
                  <a:cubicBezTo>
                    <a:pt x="13" y="73"/>
                    <a:pt x="15" y="74"/>
                    <a:pt x="16" y="75"/>
                  </a:cubicBezTo>
                  <a:cubicBezTo>
                    <a:pt x="18" y="77"/>
                    <a:pt x="20" y="79"/>
                    <a:pt x="21" y="81"/>
                  </a:cubicBezTo>
                  <a:cubicBezTo>
                    <a:pt x="24" y="83"/>
                    <a:pt x="26" y="86"/>
                    <a:pt x="29" y="88"/>
                  </a:cubicBezTo>
                  <a:cubicBezTo>
                    <a:pt x="30" y="89"/>
                    <a:pt x="31" y="89"/>
                    <a:pt x="33" y="90"/>
                  </a:cubicBezTo>
                  <a:cubicBezTo>
                    <a:pt x="35" y="90"/>
                    <a:pt x="37" y="88"/>
                    <a:pt x="38" y="89"/>
                  </a:cubicBezTo>
                  <a:cubicBezTo>
                    <a:pt x="40" y="90"/>
                    <a:pt x="40" y="93"/>
                    <a:pt x="41" y="94"/>
                  </a:cubicBezTo>
                  <a:cubicBezTo>
                    <a:pt x="42" y="96"/>
                    <a:pt x="43" y="97"/>
                    <a:pt x="45" y="99"/>
                  </a:cubicBezTo>
                  <a:cubicBezTo>
                    <a:pt x="46" y="101"/>
                    <a:pt x="49" y="104"/>
                    <a:pt x="49" y="107"/>
                  </a:cubicBezTo>
                  <a:cubicBezTo>
                    <a:pt x="49" y="110"/>
                    <a:pt x="46" y="113"/>
                    <a:pt x="46" y="116"/>
                  </a:cubicBezTo>
                  <a:cubicBezTo>
                    <a:pt x="45" y="118"/>
                    <a:pt x="45" y="120"/>
                    <a:pt x="46" y="121"/>
                  </a:cubicBezTo>
                  <a:cubicBezTo>
                    <a:pt x="46" y="122"/>
                    <a:pt x="48" y="121"/>
                    <a:pt x="49" y="121"/>
                  </a:cubicBezTo>
                  <a:cubicBezTo>
                    <a:pt x="50" y="122"/>
                    <a:pt x="50" y="124"/>
                    <a:pt x="52" y="125"/>
                  </a:cubicBezTo>
                  <a:cubicBezTo>
                    <a:pt x="54" y="127"/>
                    <a:pt x="57" y="129"/>
                    <a:pt x="60" y="131"/>
                  </a:cubicBezTo>
                  <a:cubicBezTo>
                    <a:pt x="63" y="133"/>
                    <a:pt x="65" y="136"/>
                    <a:pt x="68" y="139"/>
                  </a:cubicBezTo>
                  <a:cubicBezTo>
                    <a:pt x="69" y="141"/>
                    <a:pt x="70" y="144"/>
                    <a:pt x="70" y="146"/>
                  </a:cubicBezTo>
                  <a:cubicBezTo>
                    <a:pt x="71" y="148"/>
                    <a:pt x="69" y="152"/>
                    <a:pt x="70" y="151"/>
                  </a:cubicBezTo>
                  <a:cubicBezTo>
                    <a:pt x="74" y="150"/>
                    <a:pt x="77" y="147"/>
                    <a:pt x="79" y="143"/>
                  </a:cubicBezTo>
                  <a:cubicBezTo>
                    <a:pt x="79" y="142"/>
                    <a:pt x="76" y="142"/>
                    <a:pt x="75" y="140"/>
                  </a:cubicBezTo>
                  <a:cubicBezTo>
                    <a:pt x="75" y="139"/>
                    <a:pt x="76" y="138"/>
                    <a:pt x="75" y="137"/>
                  </a:cubicBezTo>
                  <a:cubicBezTo>
                    <a:pt x="74" y="134"/>
                    <a:pt x="72" y="131"/>
                    <a:pt x="70" y="129"/>
                  </a:cubicBezTo>
                  <a:cubicBezTo>
                    <a:pt x="70" y="128"/>
                    <a:pt x="70" y="132"/>
                    <a:pt x="69" y="131"/>
                  </a:cubicBezTo>
                  <a:cubicBezTo>
                    <a:pt x="68" y="131"/>
                    <a:pt x="68" y="129"/>
                    <a:pt x="67" y="128"/>
                  </a:cubicBezTo>
                  <a:cubicBezTo>
                    <a:pt x="66" y="126"/>
                    <a:pt x="66" y="123"/>
                    <a:pt x="65" y="121"/>
                  </a:cubicBezTo>
                  <a:cubicBezTo>
                    <a:pt x="63" y="116"/>
                    <a:pt x="60" y="111"/>
                    <a:pt x="59" y="106"/>
                  </a:cubicBezTo>
                  <a:cubicBezTo>
                    <a:pt x="59" y="104"/>
                    <a:pt x="61" y="101"/>
                    <a:pt x="61" y="99"/>
                  </a:cubicBezTo>
                  <a:cubicBezTo>
                    <a:pt x="60" y="96"/>
                    <a:pt x="58" y="92"/>
                    <a:pt x="56" y="90"/>
                  </a:cubicBezTo>
                  <a:cubicBezTo>
                    <a:pt x="55" y="89"/>
                    <a:pt x="55" y="94"/>
                    <a:pt x="54" y="93"/>
                  </a:cubicBezTo>
                  <a:cubicBezTo>
                    <a:pt x="52" y="90"/>
                    <a:pt x="52" y="86"/>
                    <a:pt x="51" y="84"/>
                  </a:cubicBezTo>
                  <a:cubicBezTo>
                    <a:pt x="49" y="81"/>
                    <a:pt x="46" y="79"/>
                    <a:pt x="45" y="76"/>
                  </a:cubicBezTo>
                  <a:cubicBezTo>
                    <a:pt x="44" y="73"/>
                    <a:pt x="44" y="70"/>
                    <a:pt x="43" y="67"/>
                  </a:cubicBezTo>
                  <a:cubicBezTo>
                    <a:pt x="42" y="65"/>
                    <a:pt x="40" y="63"/>
                    <a:pt x="39" y="62"/>
                  </a:cubicBezTo>
                  <a:cubicBezTo>
                    <a:pt x="38" y="61"/>
                    <a:pt x="37" y="61"/>
                    <a:pt x="36" y="60"/>
                  </a:cubicBezTo>
                  <a:cubicBezTo>
                    <a:pt x="35" y="57"/>
                    <a:pt x="36" y="53"/>
                    <a:pt x="34" y="50"/>
                  </a:cubicBezTo>
                  <a:cubicBezTo>
                    <a:pt x="32" y="47"/>
                    <a:pt x="27" y="46"/>
                    <a:pt x="25" y="42"/>
                  </a:cubicBezTo>
                  <a:cubicBezTo>
                    <a:pt x="23" y="39"/>
                    <a:pt x="25" y="36"/>
                    <a:pt x="25" y="32"/>
                  </a:cubicBezTo>
                  <a:cubicBezTo>
                    <a:pt x="25" y="30"/>
                    <a:pt x="23" y="28"/>
                    <a:pt x="23" y="26"/>
                  </a:cubicBezTo>
                  <a:cubicBezTo>
                    <a:pt x="23" y="22"/>
                    <a:pt x="22" y="17"/>
                    <a:pt x="26" y="15"/>
                  </a:cubicBezTo>
                  <a:cubicBezTo>
                    <a:pt x="29" y="13"/>
                    <a:pt x="32" y="18"/>
                    <a:pt x="35" y="19"/>
                  </a:cubicBezTo>
                  <a:cubicBezTo>
                    <a:pt x="37" y="19"/>
                    <a:pt x="38" y="17"/>
                    <a:pt x="39" y="18"/>
                  </a:cubicBezTo>
                  <a:cubicBezTo>
                    <a:pt x="40" y="19"/>
                    <a:pt x="38" y="21"/>
                    <a:pt x="39" y="22"/>
                  </a:cubicBezTo>
                  <a:cubicBezTo>
                    <a:pt x="40" y="23"/>
                    <a:pt x="43" y="21"/>
                    <a:pt x="44" y="22"/>
                  </a:cubicBezTo>
                  <a:cubicBezTo>
                    <a:pt x="45" y="24"/>
                    <a:pt x="43" y="27"/>
                    <a:pt x="44" y="30"/>
                  </a:cubicBezTo>
                  <a:cubicBezTo>
                    <a:pt x="44" y="33"/>
                    <a:pt x="45" y="36"/>
                    <a:pt x="46" y="39"/>
                  </a:cubicBezTo>
                  <a:cubicBezTo>
                    <a:pt x="47" y="43"/>
                    <a:pt x="50" y="46"/>
                    <a:pt x="51" y="49"/>
                  </a:cubicBezTo>
                  <a:cubicBezTo>
                    <a:pt x="52" y="51"/>
                    <a:pt x="50" y="54"/>
                    <a:pt x="51" y="56"/>
                  </a:cubicBezTo>
                  <a:cubicBezTo>
                    <a:pt x="52" y="59"/>
                    <a:pt x="55" y="61"/>
                    <a:pt x="58" y="64"/>
                  </a:cubicBezTo>
                  <a:cubicBezTo>
                    <a:pt x="60" y="67"/>
                    <a:pt x="62" y="70"/>
                    <a:pt x="65" y="73"/>
                  </a:cubicBezTo>
                  <a:cubicBezTo>
                    <a:pt x="67" y="74"/>
                    <a:pt x="70" y="72"/>
                    <a:pt x="72" y="74"/>
                  </a:cubicBezTo>
                  <a:cubicBezTo>
                    <a:pt x="73" y="75"/>
                    <a:pt x="71" y="77"/>
                    <a:pt x="71" y="78"/>
                  </a:cubicBezTo>
                  <a:cubicBezTo>
                    <a:pt x="71" y="80"/>
                    <a:pt x="71" y="82"/>
                    <a:pt x="72" y="84"/>
                  </a:cubicBezTo>
                  <a:cubicBezTo>
                    <a:pt x="72" y="85"/>
                    <a:pt x="73" y="85"/>
                    <a:pt x="74" y="85"/>
                  </a:cubicBezTo>
                  <a:cubicBezTo>
                    <a:pt x="75" y="85"/>
                    <a:pt x="77" y="83"/>
                    <a:pt x="77" y="84"/>
                  </a:cubicBezTo>
                  <a:cubicBezTo>
                    <a:pt x="79" y="86"/>
                    <a:pt x="77" y="89"/>
                    <a:pt x="79" y="91"/>
                  </a:cubicBezTo>
                  <a:cubicBezTo>
                    <a:pt x="79" y="92"/>
                    <a:pt x="82" y="90"/>
                    <a:pt x="83" y="91"/>
                  </a:cubicBezTo>
                  <a:cubicBezTo>
                    <a:pt x="84" y="92"/>
                    <a:pt x="84" y="93"/>
                    <a:pt x="84" y="94"/>
                  </a:cubicBezTo>
                  <a:cubicBezTo>
                    <a:pt x="85" y="96"/>
                    <a:pt x="86" y="97"/>
                    <a:pt x="86" y="99"/>
                  </a:cubicBezTo>
                  <a:cubicBezTo>
                    <a:pt x="86" y="100"/>
                    <a:pt x="84" y="100"/>
                    <a:pt x="83" y="101"/>
                  </a:cubicBezTo>
                  <a:cubicBezTo>
                    <a:pt x="83" y="102"/>
                    <a:pt x="82" y="105"/>
                    <a:pt x="83" y="107"/>
                  </a:cubicBezTo>
                  <a:cubicBezTo>
                    <a:pt x="83" y="108"/>
                    <a:pt x="86" y="105"/>
                    <a:pt x="87" y="106"/>
                  </a:cubicBezTo>
                  <a:cubicBezTo>
                    <a:pt x="89" y="107"/>
                    <a:pt x="89" y="111"/>
                    <a:pt x="91" y="112"/>
                  </a:cubicBezTo>
                  <a:cubicBezTo>
                    <a:pt x="93" y="114"/>
                    <a:pt x="96" y="113"/>
                    <a:pt x="98" y="115"/>
                  </a:cubicBezTo>
                  <a:cubicBezTo>
                    <a:pt x="99" y="116"/>
                    <a:pt x="98" y="119"/>
                    <a:pt x="99" y="121"/>
                  </a:cubicBezTo>
                  <a:cubicBezTo>
                    <a:pt x="100" y="123"/>
                    <a:pt x="102" y="125"/>
                    <a:pt x="104" y="127"/>
                  </a:cubicBezTo>
                  <a:cubicBezTo>
                    <a:pt x="106" y="129"/>
                    <a:pt x="107" y="131"/>
                    <a:pt x="108" y="133"/>
                  </a:cubicBezTo>
                  <a:cubicBezTo>
                    <a:pt x="110" y="136"/>
                    <a:pt x="113" y="140"/>
                    <a:pt x="115" y="143"/>
                  </a:cubicBezTo>
                  <a:cubicBezTo>
                    <a:pt x="118" y="148"/>
                    <a:pt x="122" y="152"/>
                    <a:pt x="125" y="157"/>
                  </a:cubicBezTo>
                  <a:cubicBezTo>
                    <a:pt x="127" y="161"/>
                    <a:pt x="128" y="166"/>
                    <a:pt x="129" y="170"/>
                  </a:cubicBezTo>
                  <a:cubicBezTo>
                    <a:pt x="129" y="172"/>
                    <a:pt x="129" y="174"/>
                    <a:pt x="129" y="175"/>
                  </a:cubicBezTo>
                  <a:cubicBezTo>
                    <a:pt x="127" y="177"/>
                    <a:pt x="124" y="178"/>
                    <a:pt x="123" y="181"/>
                  </a:cubicBezTo>
                  <a:cubicBezTo>
                    <a:pt x="123" y="182"/>
                    <a:pt x="126" y="181"/>
                    <a:pt x="127" y="183"/>
                  </a:cubicBezTo>
                  <a:cubicBezTo>
                    <a:pt x="127" y="184"/>
                    <a:pt x="125" y="185"/>
                    <a:pt x="125" y="185"/>
                  </a:cubicBezTo>
                  <a:cubicBezTo>
                    <a:pt x="124" y="187"/>
                    <a:pt x="121" y="187"/>
                    <a:pt x="122" y="189"/>
                  </a:cubicBezTo>
                  <a:cubicBezTo>
                    <a:pt x="122" y="193"/>
                    <a:pt x="125" y="196"/>
                    <a:pt x="127" y="199"/>
                  </a:cubicBezTo>
                  <a:cubicBezTo>
                    <a:pt x="129" y="201"/>
                    <a:pt x="132" y="204"/>
                    <a:pt x="135" y="206"/>
                  </a:cubicBezTo>
                  <a:cubicBezTo>
                    <a:pt x="137" y="207"/>
                    <a:pt x="140" y="207"/>
                    <a:pt x="142" y="209"/>
                  </a:cubicBezTo>
                  <a:cubicBezTo>
                    <a:pt x="145" y="211"/>
                    <a:pt x="146" y="215"/>
                    <a:pt x="150" y="217"/>
                  </a:cubicBezTo>
                  <a:cubicBezTo>
                    <a:pt x="154" y="220"/>
                    <a:pt x="161" y="219"/>
                    <a:pt x="165" y="222"/>
                  </a:cubicBezTo>
                  <a:cubicBezTo>
                    <a:pt x="169" y="224"/>
                    <a:pt x="171" y="228"/>
                    <a:pt x="174" y="230"/>
                  </a:cubicBezTo>
                  <a:cubicBezTo>
                    <a:pt x="180" y="234"/>
                    <a:pt x="187" y="238"/>
                    <a:pt x="194" y="240"/>
                  </a:cubicBezTo>
                  <a:cubicBezTo>
                    <a:pt x="197" y="242"/>
                    <a:pt x="200" y="241"/>
                    <a:pt x="203" y="242"/>
                  </a:cubicBezTo>
                  <a:cubicBezTo>
                    <a:pt x="206" y="242"/>
                    <a:pt x="208" y="245"/>
                    <a:pt x="210" y="246"/>
                  </a:cubicBezTo>
                  <a:cubicBezTo>
                    <a:pt x="213" y="248"/>
                    <a:pt x="215" y="251"/>
                    <a:pt x="219" y="252"/>
                  </a:cubicBezTo>
                  <a:cubicBezTo>
                    <a:pt x="223" y="254"/>
                    <a:pt x="228" y="256"/>
                    <a:pt x="233" y="257"/>
                  </a:cubicBezTo>
                  <a:cubicBezTo>
                    <a:pt x="235" y="258"/>
                    <a:pt x="238" y="258"/>
                    <a:pt x="241" y="257"/>
                  </a:cubicBezTo>
                  <a:cubicBezTo>
                    <a:pt x="244" y="255"/>
                    <a:pt x="247" y="252"/>
                    <a:pt x="251" y="250"/>
                  </a:cubicBezTo>
                  <a:cubicBezTo>
                    <a:pt x="252" y="249"/>
                    <a:pt x="252" y="248"/>
                    <a:pt x="253" y="248"/>
                  </a:cubicBezTo>
                  <a:cubicBezTo>
                    <a:pt x="255" y="248"/>
                    <a:pt x="256" y="249"/>
                    <a:pt x="258" y="250"/>
                  </a:cubicBezTo>
                  <a:cubicBezTo>
                    <a:pt x="258" y="250"/>
                    <a:pt x="259" y="249"/>
                    <a:pt x="259" y="250"/>
                  </a:cubicBezTo>
                  <a:cubicBezTo>
                    <a:pt x="262" y="250"/>
                    <a:pt x="265" y="251"/>
                    <a:pt x="267" y="253"/>
                  </a:cubicBezTo>
                  <a:cubicBezTo>
                    <a:pt x="270" y="256"/>
                    <a:pt x="272" y="260"/>
                    <a:pt x="275" y="264"/>
                  </a:cubicBezTo>
                  <a:cubicBezTo>
                    <a:pt x="278" y="267"/>
                    <a:pt x="283" y="271"/>
                    <a:pt x="286" y="274"/>
                  </a:cubicBezTo>
                  <a:cubicBezTo>
                    <a:pt x="286" y="273"/>
                    <a:pt x="287" y="271"/>
                    <a:pt x="288" y="270"/>
                  </a:cubicBezTo>
                  <a:cubicBezTo>
                    <a:pt x="288" y="268"/>
                    <a:pt x="287" y="267"/>
                    <a:pt x="287" y="265"/>
                  </a:cubicBezTo>
                  <a:cubicBezTo>
                    <a:pt x="289" y="261"/>
                    <a:pt x="291" y="257"/>
                    <a:pt x="293" y="252"/>
                  </a:cubicBezTo>
                  <a:cubicBezTo>
                    <a:pt x="298" y="252"/>
                    <a:pt x="304" y="253"/>
                    <a:pt x="309" y="253"/>
                  </a:cubicBezTo>
                  <a:cubicBezTo>
                    <a:pt x="309" y="251"/>
                    <a:pt x="310" y="248"/>
                    <a:pt x="308" y="246"/>
                  </a:cubicBezTo>
                  <a:cubicBezTo>
                    <a:pt x="307" y="246"/>
                    <a:pt x="308" y="244"/>
                    <a:pt x="307" y="243"/>
                  </a:cubicBezTo>
                  <a:cubicBezTo>
                    <a:pt x="306" y="242"/>
                    <a:pt x="304" y="243"/>
                    <a:pt x="303" y="242"/>
                  </a:cubicBezTo>
                  <a:cubicBezTo>
                    <a:pt x="301" y="241"/>
                    <a:pt x="298" y="239"/>
                    <a:pt x="298" y="237"/>
                  </a:cubicBezTo>
                  <a:cubicBezTo>
                    <a:pt x="298" y="236"/>
                    <a:pt x="302" y="238"/>
                    <a:pt x="303" y="236"/>
                  </a:cubicBezTo>
                  <a:cubicBezTo>
                    <a:pt x="305" y="234"/>
                    <a:pt x="304" y="231"/>
                    <a:pt x="304" y="228"/>
                  </a:cubicBezTo>
                  <a:cubicBezTo>
                    <a:pt x="312" y="227"/>
                    <a:pt x="320" y="228"/>
                    <a:pt x="328" y="227"/>
                  </a:cubicBezTo>
                  <a:cubicBezTo>
                    <a:pt x="329" y="226"/>
                    <a:pt x="329" y="225"/>
                    <a:pt x="330" y="225"/>
                  </a:cubicBezTo>
                  <a:cubicBezTo>
                    <a:pt x="331" y="224"/>
                    <a:pt x="332" y="227"/>
                    <a:pt x="333" y="226"/>
                  </a:cubicBezTo>
                  <a:cubicBezTo>
                    <a:pt x="335" y="225"/>
                    <a:pt x="335" y="223"/>
                    <a:pt x="335" y="221"/>
                  </a:cubicBezTo>
                  <a:cubicBezTo>
                    <a:pt x="336" y="220"/>
                    <a:pt x="338" y="218"/>
                    <a:pt x="340" y="2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" name="Freeform 2537"/>
            <p:cNvSpPr>
              <a:spLocks noChangeAspect="1"/>
            </p:cNvSpPr>
            <p:nvPr/>
          </p:nvSpPr>
          <p:spPr bwMode="auto">
            <a:xfrm>
              <a:off x="5495399" y="4825494"/>
              <a:ext cx="87755" cy="188677"/>
            </a:xfrm>
            <a:custGeom>
              <a:avLst/>
              <a:gdLst>
                <a:gd name="T0" fmla="*/ 7 w 17"/>
                <a:gd name="T1" fmla="*/ 51 h 36"/>
                <a:gd name="T2" fmla="*/ 11 w 17"/>
                <a:gd name="T3" fmla="*/ 44 h 36"/>
                <a:gd name="T4" fmla="*/ 18 w 17"/>
                <a:gd name="T5" fmla="*/ 38 h 36"/>
                <a:gd name="T6" fmla="*/ 18 w 17"/>
                <a:gd name="T7" fmla="*/ 24 h 36"/>
                <a:gd name="T8" fmla="*/ 19 w 17"/>
                <a:gd name="T9" fmla="*/ 16 h 36"/>
                <a:gd name="T10" fmla="*/ 24 w 17"/>
                <a:gd name="T11" fmla="*/ 2 h 36"/>
                <a:gd name="T12" fmla="*/ 18 w 17"/>
                <a:gd name="T13" fmla="*/ 5 h 36"/>
                <a:gd name="T14" fmla="*/ 19 w 17"/>
                <a:gd name="T15" fmla="*/ 0 h 36"/>
                <a:gd name="T16" fmla="*/ 13 w 17"/>
                <a:gd name="T17" fmla="*/ 6 h 36"/>
                <a:gd name="T18" fmla="*/ 9 w 17"/>
                <a:gd name="T19" fmla="*/ 13 h 36"/>
                <a:gd name="T20" fmla="*/ 6 w 17"/>
                <a:gd name="T21" fmla="*/ 12 h 36"/>
                <a:gd name="T22" fmla="*/ 2 w 17"/>
                <a:gd name="T23" fmla="*/ 14 h 36"/>
                <a:gd name="T24" fmla="*/ 5 w 17"/>
                <a:gd name="T25" fmla="*/ 29 h 36"/>
                <a:gd name="T26" fmla="*/ 0 w 17"/>
                <a:gd name="T27" fmla="*/ 51 h 36"/>
                <a:gd name="T28" fmla="*/ 7 w 17"/>
                <a:gd name="T29" fmla="*/ 51 h 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36"/>
                <a:gd name="T47" fmla="*/ 17 w 17"/>
                <a:gd name="T48" fmla="*/ 36 h 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36">
                  <a:moveTo>
                    <a:pt x="5" y="36"/>
                  </a:moveTo>
                  <a:cubicBezTo>
                    <a:pt x="6" y="35"/>
                    <a:pt x="7" y="32"/>
                    <a:pt x="8" y="31"/>
                  </a:cubicBezTo>
                  <a:cubicBezTo>
                    <a:pt x="9" y="29"/>
                    <a:pt x="12" y="29"/>
                    <a:pt x="13" y="27"/>
                  </a:cubicBezTo>
                  <a:cubicBezTo>
                    <a:pt x="14" y="24"/>
                    <a:pt x="12" y="21"/>
                    <a:pt x="13" y="17"/>
                  </a:cubicBezTo>
                  <a:cubicBezTo>
                    <a:pt x="13" y="15"/>
                    <a:pt x="13" y="13"/>
                    <a:pt x="14" y="11"/>
                  </a:cubicBezTo>
                  <a:cubicBezTo>
                    <a:pt x="15" y="8"/>
                    <a:pt x="17" y="5"/>
                    <a:pt x="17" y="2"/>
                  </a:cubicBezTo>
                  <a:cubicBezTo>
                    <a:pt x="17" y="1"/>
                    <a:pt x="15" y="4"/>
                    <a:pt x="13" y="3"/>
                  </a:cubicBezTo>
                  <a:cubicBezTo>
                    <a:pt x="13" y="3"/>
                    <a:pt x="14" y="1"/>
                    <a:pt x="14" y="0"/>
                  </a:cubicBezTo>
                  <a:cubicBezTo>
                    <a:pt x="12" y="1"/>
                    <a:pt x="10" y="3"/>
                    <a:pt x="9" y="4"/>
                  </a:cubicBezTo>
                  <a:cubicBezTo>
                    <a:pt x="9" y="6"/>
                    <a:pt x="9" y="8"/>
                    <a:pt x="7" y="9"/>
                  </a:cubicBezTo>
                  <a:cubicBezTo>
                    <a:pt x="6" y="10"/>
                    <a:pt x="5" y="7"/>
                    <a:pt x="4" y="8"/>
                  </a:cubicBezTo>
                  <a:cubicBezTo>
                    <a:pt x="3" y="8"/>
                    <a:pt x="3" y="9"/>
                    <a:pt x="2" y="10"/>
                  </a:cubicBezTo>
                  <a:cubicBezTo>
                    <a:pt x="2" y="14"/>
                    <a:pt x="2" y="16"/>
                    <a:pt x="3" y="20"/>
                  </a:cubicBezTo>
                  <a:cubicBezTo>
                    <a:pt x="2" y="25"/>
                    <a:pt x="1" y="31"/>
                    <a:pt x="0" y="36"/>
                  </a:cubicBezTo>
                  <a:cubicBezTo>
                    <a:pt x="2" y="36"/>
                    <a:pt x="3" y="36"/>
                    <a:pt x="5" y="3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" name="Freeform 2538"/>
            <p:cNvSpPr>
              <a:spLocks noChangeAspect="1"/>
            </p:cNvSpPr>
            <p:nvPr/>
          </p:nvSpPr>
          <p:spPr bwMode="auto">
            <a:xfrm>
              <a:off x="5284783" y="4878149"/>
              <a:ext cx="276432" cy="302760"/>
            </a:xfrm>
            <a:custGeom>
              <a:avLst/>
              <a:gdLst>
                <a:gd name="T0" fmla="*/ 57 w 53"/>
                <a:gd name="T1" fmla="*/ 67 h 58"/>
                <a:gd name="T2" fmla="*/ 57 w 53"/>
                <a:gd name="T3" fmla="*/ 58 h 58"/>
                <a:gd name="T4" fmla="*/ 63 w 53"/>
                <a:gd name="T5" fmla="*/ 54 h 58"/>
                <a:gd name="T6" fmla="*/ 74 w 53"/>
                <a:gd name="T7" fmla="*/ 46 h 58"/>
                <a:gd name="T8" fmla="*/ 75 w 53"/>
                <a:gd name="T9" fmla="*/ 43 h 58"/>
                <a:gd name="T10" fmla="*/ 69 w 53"/>
                <a:gd name="T11" fmla="*/ 39 h 58"/>
                <a:gd name="T12" fmla="*/ 63 w 53"/>
                <a:gd name="T13" fmla="*/ 37 h 58"/>
                <a:gd name="T14" fmla="*/ 57 w 53"/>
                <a:gd name="T15" fmla="*/ 37 h 58"/>
                <a:gd name="T16" fmla="*/ 61 w 53"/>
                <a:gd name="T17" fmla="*/ 14 h 58"/>
                <a:gd name="T18" fmla="*/ 59 w 53"/>
                <a:gd name="T19" fmla="*/ 0 h 58"/>
                <a:gd name="T20" fmla="*/ 25 w 53"/>
                <a:gd name="T21" fmla="*/ 1 h 58"/>
                <a:gd name="T22" fmla="*/ 24 w 53"/>
                <a:gd name="T23" fmla="*/ 13 h 58"/>
                <a:gd name="T24" fmla="*/ 17 w 53"/>
                <a:gd name="T25" fmla="*/ 14 h 58"/>
                <a:gd name="T26" fmla="*/ 24 w 53"/>
                <a:gd name="T27" fmla="*/ 21 h 58"/>
                <a:gd name="T28" fmla="*/ 30 w 53"/>
                <a:gd name="T29" fmla="*/ 23 h 58"/>
                <a:gd name="T30" fmla="*/ 31 w 53"/>
                <a:gd name="T31" fmla="*/ 27 h 58"/>
                <a:gd name="T32" fmla="*/ 32 w 53"/>
                <a:gd name="T33" fmla="*/ 37 h 58"/>
                <a:gd name="T34" fmla="*/ 10 w 53"/>
                <a:gd name="T35" fmla="*/ 36 h 58"/>
                <a:gd name="T36" fmla="*/ 1 w 53"/>
                <a:gd name="T37" fmla="*/ 54 h 58"/>
                <a:gd name="T38" fmla="*/ 2 w 53"/>
                <a:gd name="T39" fmla="*/ 61 h 58"/>
                <a:gd name="T40" fmla="*/ 0 w 53"/>
                <a:gd name="T41" fmla="*/ 67 h 58"/>
                <a:gd name="T42" fmla="*/ 6 w 53"/>
                <a:gd name="T43" fmla="*/ 73 h 58"/>
                <a:gd name="T44" fmla="*/ 14 w 53"/>
                <a:gd name="T45" fmla="*/ 77 h 58"/>
                <a:gd name="T46" fmla="*/ 27 w 53"/>
                <a:gd name="T47" fmla="*/ 81 h 58"/>
                <a:gd name="T48" fmla="*/ 36 w 53"/>
                <a:gd name="T49" fmla="*/ 82 h 58"/>
                <a:gd name="T50" fmla="*/ 40 w 53"/>
                <a:gd name="T51" fmla="*/ 77 h 58"/>
                <a:gd name="T52" fmla="*/ 45 w 53"/>
                <a:gd name="T53" fmla="*/ 77 h 58"/>
                <a:gd name="T54" fmla="*/ 48 w 53"/>
                <a:gd name="T55" fmla="*/ 68 h 58"/>
                <a:gd name="T56" fmla="*/ 53 w 53"/>
                <a:gd name="T57" fmla="*/ 67 h 58"/>
                <a:gd name="T58" fmla="*/ 57 w 53"/>
                <a:gd name="T59" fmla="*/ 67 h 5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58"/>
                <a:gd name="T92" fmla="*/ 53 w 53"/>
                <a:gd name="T93" fmla="*/ 58 h 5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58">
                  <a:moveTo>
                    <a:pt x="40" y="47"/>
                  </a:moveTo>
                  <a:cubicBezTo>
                    <a:pt x="40" y="45"/>
                    <a:pt x="40" y="43"/>
                    <a:pt x="40" y="41"/>
                  </a:cubicBezTo>
                  <a:cubicBezTo>
                    <a:pt x="41" y="40"/>
                    <a:pt x="43" y="39"/>
                    <a:pt x="45" y="38"/>
                  </a:cubicBezTo>
                  <a:cubicBezTo>
                    <a:pt x="47" y="36"/>
                    <a:pt x="50" y="35"/>
                    <a:pt x="52" y="33"/>
                  </a:cubicBezTo>
                  <a:cubicBezTo>
                    <a:pt x="53" y="33"/>
                    <a:pt x="52" y="31"/>
                    <a:pt x="53" y="30"/>
                  </a:cubicBezTo>
                  <a:cubicBezTo>
                    <a:pt x="51" y="30"/>
                    <a:pt x="50" y="29"/>
                    <a:pt x="49" y="28"/>
                  </a:cubicBezTo>
                  <a:cubicBezTo>
                    <a:pt x="47" y="28"/>
                    <a:pt x="46" y="27"/>
                    <a:pt x="45" y="26"/>
                  </a:cubicBezTo>
                  <a:cubicBezTo>
                    <a:pt x="43" y="26"/>
                    <a:pt x="42" y="26"/>
                    <a:pt x="40" y="26"/>
                  </a:cubicBezTo>
                  <a:cubicBezTo>
                    <a:pt x="41" y="21"/>
                    <a:pt x="42" y="15"/>
                    <a:pt x="43" y="10"/>
                  </a:cubicBezTo>
                  <a:cubicBezTo>
                    <a:pt x="42" y="6"/>
                    <a:pt x="42" y="4"/>
                    <a:pt x="42" y="0"/>
                  </a:cubicBezTo>
                  <a:cubicBezTo>
                    <a:pt x="34" y="1"/>
                    <a:pt x="26" y="0"/>
                    <a:pt x="18" y="1"/>
                  </a:cubicBezTo>
                  <a:cubicBezTo>
                    <a:pt x="18" y="4"/>
                    <a:pt x="19" y="7"/>
                    <a:pt x="17" y="9"/>
                  </a:cubicBezTo>
                  <a:cubicBezTo>
                    <a:pt x="16" y="11"/>
                    <a:pt x="12" y="9"/>
                    <a:pt x="12" y="10"/>
                  </a:cubicBezTo>
                  <a:cubicBezTo>
                    <a:pt x="12" y="12"/>
                    <a:pt x="15" y="14"/>
                    <a:pt x="17" y="15"/>
                  </a:cubicBezTo>
                  <a:cubicBezTo>
                    <a:pt x="18" y="16"/>
                    <a:pt x="20" y="15"/>
                    <a:pt x="21" y="16"/>
                  </a:cubicBezTo>
                  <a:cubicBezTo>
                    <a:pt x="22" y="17"/>
                    <a:pt x="21" y="19"/>
                    <a:pt x="22" y="19"/>
                  </a:cubicBezTo>
                  <a:cubicBezTo>
                    <a:pt x="24" y="21"/>
                    <a:pt x="23" y="24"/>
                    <a:pt x="23" y="26"/>
                  </a:cubicBezTo>
                  <a:cubicBezTo>
                    <a:pt x="18" y="26"/>
                    <a:pt x="12" y="25"/>
                    <a:pt x="7" y="25"/>
                  </a:cubicBezTo>
                  <a:cubicBezTo>
                    <a:pt x="5" y="30"/>
                    <a:pt x="3" y="34"/>
                    <a:pt x="1" y="38"/>
                  </a:cubicBezTo>
                  <a:cubicBezTo>
                    <a:pt x="1" y="40"/>
                    <a:pt x="2" y="41"/>
                    <a:pt x="2" y="43"/>
                  </a:cubicBezTo>
                  <a:cubicBezTo>
                    <a:pt x="1" y="44"/>
                    <a:pt x="0" y="46"/>
                    <a:pt x="0" y="47"/>
                  </a:cubicBezTo>
                  <a:cubicBezTo>
                    <a:pt x="1" y="48"/>
                    <a:pt x="2" y="50"/>
                    <a:pt x="4" y="51"/>
                  </a:cubicBezTo>
                  <a:cubicBezTo>
                    <a:pt x="6" y="53"/>
                    <a:pt x="8" y="54"/>
                    <a:pt x="10" y="55"/>
                  </a:cubicBezTo>
                  <a:cubicBezTo>
                    <a:pt x="13" y="56"/>
                    <a:pt x="16" y="57"/>
                    <a:pt x="19" y="57"/>
                  </a:cubicBezTo>
                  <a:cubicBezTo>
                    <a:pt x="21" y="58"/>
                    <a:pt x="23" y="58"/>
                    <a:pt x="25" y="58"/>
                  </a:cubicBezTo>
                  <a:cubicBezTo>
                    <a:pt x="27" y="57"/>
                    <a:pt x="28" y="56"/>
                    <a:pt x="29" y="55"/>
                  </a:cubicBezTo>
                  <a:cubicBezTo>
                    <a:pt x="30" y="55"/>
                    <a:pt x="31" y="56"/>
                    <a:pt x="32" y="55"/>
                  </a:cubicBezTo>
                  <a:cubicBezTo>
                    <a:pt x="33" y="53"/>
                    <a:pt x="32" y="50"/>
                    <a:pt x="34" y="48"/>
                  </a:cubicBezTo>
                  <a:cubicBezTo>
                    <a:pt x="34" y="47"/>
                    <a:pt x="36" y="47"/>
                    <a:pt x="38" y="47"/>
                  </a:cubicBezTo>
                  <a:cubicBezTo>
                    <a:pt x="38" y="47"/>
                    <a:pt x="39" y="47"/>
                    <a:pt x="40" y="4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" name="Freeform 2539"/>
            <p:cNvSpPr>
              <a:spLocks noChangeAspect="1"/>
            </p:cNvSpPr>
            <p:nvPr/>
          </p:nvSpPr>
          <p:spPr bwMode="auto">
            <a:xfrm>
              <a:off x="5416418" y="5123866"/>
              <a:ext cx="171125" cy="114083"/>
            </a:xfrm>
            <a:custGeom>
              <a:avLst/>
              <a:gdLst>
                <a:gd name="T0" fmla="*/ 45 w 33"/>
                <a:gd name="T1" fmla="*/ 24 h 22"/>
                <a:gd name="T2" fmla="*/ 45 w 33"/>
                <a:gd name="T3" fmla="*/ 17 h 22"/>
                <a:gd name="T4" fmla="*/ 41 w 33"/>
                <a:gd name="T5" fmla="*/ 13 h 22"/>
                <a:gd name="T6" fmla="*/ 33 w 33"/>
                <a:gd name="T7" fmla="*/ 14 h 22"/>
                <a:gd name="T8" fmla="*/ 33 w 33"/>
                <a:gd name="T9" fmla="*/ 8 h 22"/>
                <a:gd name="T10" fmla="*/ 28 w 33"/>
                <a:gd name="T11" fmla="*/ 7 h 22"/>
                <a:gd name="T12" fmla="*/ 24 w 33"/>
                <a:gd name="T13" fmla="*/ 5 h 22"/>
                <a:gd name="T14" fmla="*/ 21 w 33"/>
                <a:gd name="T15" fmla="*/ 0 h 22"/>
                <a:gd name="T16" fmla="*/ 18 w 33"/>
                <a:gd name="T17" fmla="*/ 0 h 22"/>
                <a:gd name="T18" fmla="*/ 13 w 33"/>
                <a:gd name="T19" fmla="*/ 1 h 22"/>
                <a:gd name="T20" fmla="*/ 9 w 33"/>
                <a:gd name="T21" fmla="*/ 11 h 22"/>
                <a:gd name="T22" fmla="*/ 6 w 33"/>
                <a:gd name="T23" fmla="*/ 11 h 22"/>
                <a:gd name="T24" fmla="*/ 0 w 33"/>
                <a:gd name="T25" fmla="*/ 15 h 22"/>
                <a:gd name="T26" fmla="*/ 7 w 33"/>
                <a:gd name="T27" fmla="*/ 18 h 22"/>
                <a:gd name="T28" fmla="*/ 9 w 33"/>
                <a:gd name="T29" fmla="*/ 22 h 22"/>
                <a:gd name="T30" fmla="*/ 20 w 33"/>
                <a:gd name="T31" fmla="*/ 24 h 22"/>
                <a:gd name="T32" fmla="*/ 22 w 33"/>
                <a:gd name="T33" fmla="*/ 26 h 22"/>
                <a:gd name="T34" fmla="*/ 31 w 33"/>
                <a:gd name="T35" fmla="*/ 25 h 22"/>
                <a:gd name="T36" fmla="*/ 37 w 33"/>
                <a:gd name="T37" fmla="*/ 30 h 22"/>
                <a:gd name="T38" fmla="*/ 40 w 33"/>
                <a:gd name="T39" fmla="*/ 30 h 22"/>
                <a:gd name="T40" fmla="*/ 41 w 33"/>
                <a:gd name="T41" fmla="*/ 25 h 22"/>
                <a:gd name="T42" fmla="*/ 45 w 33"/>
                <a:gd name="T43" fmla="*/ 24 h 2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3"/>
                <a:gd name="T67" fmla="*/ 0 h 22"/>
                <a:gd name="T68" fmla="*/ 33 w 33"/>
                <a:gd name="T69" fmla="*/ 22 h 2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3" h="22">
                  <a:moveTo>
                    <a:pt x="32" y="17"/>
                  </a:moveTo>
                  <a:cubicBezTo>
                    <a:pt x="32" y="15"/>
                    <a:pt x="33" y="14"/>
                    <a:pt x="32" y="12"/>
                  </a:cubicBezTo>
                  <a:cubicBezTo>
                    <a:pt x="32" y="10"/>
                    <a:pt x="31" y="10"/>
                    <a:pt x="30" y="9"/>
                  </a:cubicBezTo>
                  <a:cubicBezTo>
                    <a:pt x="28" y="9"/>
                    <a:pt x="26" y="11"/>
                    <a:pt x="24" y="10"/>
                  </a:cubicBezTo>
                  <a:cubicBezTo>
                    <a:pt x="23" y="9"/>
                    <a:pt x="25" y="7"/>
                    <a:pt x="24" y="6"/>
                  </a:cubicBezTo>
                  <a:cubicBezTo>
                    <a:pt x="23" y="5"/>
                    <a:pt x="21" y="5"/>
                    <a:pt x="20" y="5"/>
                  </a:cubicBezTo>
                  <a:cubicBezTo>
                    <a:pt x="19" y="4"/>
                    <a:pt x="18" y="4"/>
                    <a:pt x="17" y="3"/>
                  </a:cubicBezTo>
                  <a:cubicBezTo>
                    <a:pt x="16" y="2"/>
                    <a:pt x="15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7" y="3"/>
                    <a:pt x="8" y="6"/>
                    <a:pt x="7" y="8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9"/>
                    <a:pt x="2" y="10"/>
                    <a:pt x="0" y="11"/>
                  </a:cubicBezTo>
                  <a:cubicBezTo>
                    <a:pt x="2" y="12"/>
                    <a:pt x="4" y="12"/>
                    <a:pt x="5" y="13"/>
                  </a:cubicBezTo>
                  <a:cubicBezTo>
                    <a:pt x="6" y="13"/>
                    <a:pt x="6" y="15"/>
                    <a:pt x="7" y="16"/>
                  </a:cubicBezTo>
                  <a:cubicBezTo>
                    <a:pt x="9" y="17"/>
                    <a:pt x="12" y="16"/>
                    <a:pt x="14" y="17"/>
                  </a:cubicBezTo>
                  <a:cubicBezTo>
                    <a:pt x="15" y="17"/>
                    <a:pt x="15" y="19"/>
                    <a:pt x="16" y="19"/>
                  </a:cubicBezTo>
                  <a:cubicBezTo>
                    <a:pt x="18" y="19"/>
                    <a:pt x="20" y="17"/>
                    <a:pt x="22" y="18"/>
                  </a:cubicBezTo>
                  <a:cubicBezTo>
                    <a:pt x="24" y="18"/>
                    <a:pt x="24" y="21"/>
                    <a:pt x="26" y="21"/>
                  </a:cubicBezTo>
                  <a:cubicBezTo>
                    <a:pt x="27" y="22"/>
                    <a:pt x="29" y="22"/>
                    <a:pt x="29" y="21"/>
                  </a:cubicBezTo>
                  <a:cubicBezTo>
                    <a:pt x="30" y="20"/>
                    <a:pt x="29" y="18"/>
                    <a:pt x="30" y="18"/>
                  </a:cubicBezTo>
                  <a:cubicBezTo>
                    <a:pt x="30" y="17"/>
                    <a:pt x="31" y="17"/>
                    <a:pt x="32" y="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" name="Freeform 2540"/>
            <p:cNvSpPr>
              <a:spLocks noChangeAspect="1"/>
            </p:cNvSpPr>
            <p:nvPr/>
          </p:nvSpPr>
          <p:spPr bwMode="auto">
            <a:xfrm>
              <a:off x="5495399" y="5018559"/>
              <a:ext cx="394903" cy="232553"/>
            </a:xfrm>
            <a:custGeom>
              <a:avLst/>
              <a:gdLst>
                <a:gd name="T0" fmla="*/ 24 w 75"/>
                <a:gd name="T1" fmla="*/ 54 h 44"/>
                <a:gd name="T2" fmla="*/ 24 w 75"/>
                <a:gd name="T3" fmla="*/ 47 h 44"/>
                <a:gd name="T4" fmla="*/ 22 w 75"/>
                <a:gd name="T5" fmla="*/ 42 h 44"/>
                <a:gd name="T6" fmla="*/ 13 w 75"/>
                <a:gd name="T7" fmla="*/ 43 h 44"/>
                <a:gd name="T8" fmla="*/ 13 w 75"/>
                <a:gd name="T9" fmla="*/ 37 h 44"/>
                <a:gd name="T10" fmla="*/ 7 w 75"/>
                <a:gd name="T11" fmla="*/ 36 h 44"/>
                <a:gd name="T12" fmla="*/ 2 w 75"/>
                <a:gd name="T13" fmla="*/ 34 h 44"/>
                <a:gd name="T14" fmla="*/ 0 w 75"/>
                <a:gd name="T15" fmla="*/ 29 h 44"/>
                <a:gd name="T16" fmla="*/ 0 w 75"/>
                <a:gd name="T17" fmla="*/ 20 h 44"/>
                <a:gd name="T18" fmla="*/ 7 w 75"/>
                <a:gd name="T19" fmla="*/ 16 h 44"/>
                <a:gd name="T20" fmla="*/ 17 w 75"/>
                <a:gd name="T21" fmla="*/ 8 h 44"/>
                <a:gd name="T22" fmla="*/ 19 w 75"/>
                <a:gd name="T23" fmla="*/ 5 h 44"/>
                <a:gd name="T24" fmla="*/ 26 w 75"/>
                <a:gd name="T25" fmla="*/ 0 h 44"/>
                <a:gd name="T26" fmla="*/ 34 w 75"/>
                <a:gd name="T27" fmla="*/ 1 h 44"/>
                <a:gd name="T28" fmla="*/ 36 w 75"/>
                <a:gd name="T29" fmla="*/ 5 h 44"/>
                <a:gd name="T30" fmla="*/ 49 w 75"/>
                <a:gd name="T31" fmla="*/ 5 h 44"/>
                <a:gd name="T32" fmla="*/ 59 w 75"/>
                <a:gd name="T33" fmla="*/ 0 h 44"/>
                <a:gd name="T34" fmla="*/ 65 w 75"/>
                <a:gd name="T35" fmla="*/ 0 h 44"/>
                <a:gd name="T36" fmla="*/ 77 w 75"/>
                <a:gd name="T37" fmla="*/ 1 h 44"/>
                <a:gd name="T38" fmla="*/ 85 w 75"/>
                <a:gd name="T39" fmla="*/ 2 h 44"/>
                <a:gd name="T40" fmla="*/ 91 w 75"/>
                <a:gd name="T41" fmla="*/ 2 h 44"/>
                <a:gd name="T42" fmla="*/ 96 w 75"/>
                <a:gd name="T43" fmla="*/ 7 h 44"/>
                <a:gd name="T44" fmla="*/ 96 w 75"/>
                <a:gd name="T45" fmla="*/ 8 h 44"/>
                <a:gd name="T46" fmla="*/ 91 w 75"/>
                <a:gd name="T47" fmla="*/ 7 h 44"/>
                <a:gd name="T48" fmla="*/ 91 w 75"/>
                <a:gd name="T49" fmla="*/ 13 h 44"/>
                <a:gd name="T50" fmla="*/ 92 w 75"/>
                <a:gd name="T51" fmla="*/ 14 h 44"/>
                <a:gd name="T52" fmla="*/ 100 w 75"/>
                <a:gd name="T53" fmla="*/ 14 h 44"/>
                <a:gd name="T54" fmla="*/ 100 w 75"/>
                <a:gd name="T55" fmla="*/ 13 h 44"/>
                <a:gd name="T56" fmla="*/ 100 w 75"/>
                <a:gd name="T57" fmla="*/ 10 h 44"/>
                <a:gd name="T58" fmla="*/ 107 w 75"/>
                <a:gd name="T59" fmla="*/ 16 h 44"/>
                <a:gd name="T60" fmla="*/ 107 w 75"/>
                <a:gd name="T61" fmla="*/ 22 h 44"/>
                <a:gd name="T62" fmla="*/ 98 w 75"/>
                <a:gd name="T63" fmla="*/ 22 h 44"/>
                <a:gd name="T64" fmla="*/ 94 w 75"/>
                <a:gd name="T65" fmla="*/ 24 h 44"/>
                <a:gd name="T66" fmla="*/ 82 w 75"/>
                <a:gd name="T67" fmla="*/ 29 h 44"/>
                <a:gd name="T68" fmla="*/ 79 w 75"/>
                <a:gd name="T69" fmla="*/ 24 h 44"/>
                <a:gd name="T70" fmla="*/ 72 w 75"/>
                <a:gd name="T71" fmla="*/ 30 h 44"/>
                <a:gd name="T72" fmla="*/ 71 w 75"/>
                <a:gd name="T73" fmla="*/ 36 h 44"/>
                <a:gd name="T74" fmla="*/ 60 w 75"/>
                <a:gd name="T75" fmla="*/ 42 h 44"/>
                <a:gd name="T76" fmla="*/ 53 w 75"/>
                <a:gd name="T77" fmla="*/ 42 h 44"/>
                <a:gd name="T78" fmla="*/ 49 w 75"/>
                <a:gd name="T79" fmla="*/ 47 h 44"/>
                <a:gd name="T80" fmla="*/ 42 w 75"/>
                <a:gd name="T81" fmla="*/ 47 h 44"/>
                <a:gd name="T82" fmla="*/ 42 w 75"/>
                <a:gd name="T83" fmla="*/ 57 h 44"/>
                <a:gd name="T84" fmla="*/ 36 w 75"/>
                <a:gd name="T85" fmla="*/ 64 h 44"/>
                <a:gd name="T86" fmla="*/ 31 w 75"/>
                <a:gd name="T87" fmla="*/ 64 h 44"/>
                <a:gd name="T88" fmla="*/ 29 w 75"/>
                <a:gd name="T89" fmla="*/ 59 h 44"/>
                <a:gd name="T90" fmla="*/ 24 w 75"/>
                <a:gd name="T91" fmla="*/ 54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5"/>
                <a:gd name="T139" fmla="*/ 0 h 44"/>
                <a:gd name="T140" fmla="*/ 75 w 75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5" h="44">
                  <a:moveTo>
                    <a:pt x="17" y="37"/>
                  </a:moveTo>
                  <a:cubicBezTo>
                    <a:pt x="17" y="35"/>
                    <a:pt x="18" y="34"/>
                    <a:pt x="17" y="32"/>
                  </a:cubicBezTo>
                  <a:cubicBezTo>
                    <a:pt x="17" y="30"/>
                    <a:pt x="16" y="30"/>
                    <a:pt x="15" y="29"/>
                  </a:cubicBezTo>
                  <a:cubicBezTo>
                    <a:pt x="13" y="29"/>
                    <a:pt x="11" y="31"/>
                    <a:pt x="9" y="30"/>
                  </a:cubicBezTo>
                  <a:cubicBezTo>
                    <a:pt x="8" y="29"/>
                    <a:pt x="10" y="27"/>
                    <a:pt x="9" y="26"/>
                  </a:cubicBezTo>
                  <a:cubicBezTo>
                    <a:pt x="8" y="25"/>
                    <a:pt x="6" y="25"/>
                    <a:pt x="5" y="25"/>
                  </a:cubicBezTo>
                  <a:cubicBezTo>
                    <a:pt x="4" y="24"/>
                    <a:pt x="3" y="24"/>
                    <a:pt x="2" y="23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18"/>
                    <a:pt x="0" y="16"/>
                    <a:pt x="0" y="14"/>
                  </a:cubicBezTo>
                  <a:cubicBezTo>
                    <a:pt x="1" y="13"/>
                    <a:pt x="3" y="12"/>
                    <a:pt x="5" y="11"/>
                  </a:cubicBezTo>
                  <a:cubicBezTo>
                    <a:pt x="7" y="9"/>
                    <a:pt x="10" y="8"/>
                    <a:pt x="12" y="6"/>
                  </a:cubicBezTo>
                  <a:cubicBezTo>
                    <a:pt x="13" y="6"/>
                    <a:pt x="12" y="4"/>
                    <a:pt x="13" y="3"/>
                  </a:cubicBezTo>
                  <a:cubicBezTo>
                    <a:pt x="14" y="2"/>
                    <a:pt x="16" y="1"/>
                    <a:pt x="18" y="0"/>
                  </a:cubicBezTo>
                  <a:cubicBezTo>
                    <a:pt x="20" y="0"/>
                    <a:pt x="21" y="0"/>
                    <a:pt x="23" y="1"/>
                  </a:cubicBezTo>
                  <a:cubicBezTo>
                    <a:pt x="24" y="1"/>
                    <a:pt x="24" y="3"/>
                    <a:pt x="25" y="3"/>
                  </a:cubicBezTo>
                  <a:cubicBezTo>
                    <a:pt x="28" y="4"/>
                    <a:pt x="31" y="4"/>
                    <a:pt x="34" y="3"/>
                  </a:cubicBezTo>
                  <a:cubicBezTo>
                    <a:pt x="37" y="3"/>
                    <a:pt x="39" y="1"/>
                    <a:pt x="41" y="0"/>
                  </a:cubicBezTo>
                  <a:cubicBezTo>
                    <a:pt x="43" y="0"/>
                    <a:pt x="44" y="0"/>
                    <a:pt x="45" y="0"/>
                  </a:cubicBezTo>
                  <a:cubicBezTo>
                    <a:pt x="48" y="0"/>
                    <a:pt x="51" y="0"/>
                    <a:pt x="53" y="1"/>
                  </a:cubicBezTo>
                  <a:cubicBezTo>
                    <a:pt x="55" y="1"/>
                    <a:pt x="57" y="2"/>
                    <a:pt x="59" y="2"/>
                  </a:cubicBezTo>
                  <a:cubicBezTo>
                    <a:pt x="60" y="2"/>
                    <a:pt x="62" y="1"/>
                    <a:pt x="63" y="2"/>
                  </a:cubicBezTo>
                  <a:cubicBezTo>
                    <a:pt x="65" y="2"/>
                    <a:pt x="66" y="4"/>
                    <a:pt x="67" y="5"/>
                  </a:cubicBezTo>
                  <a:cubicBezTo>
                    <a:pt x="67" y="6"/>
                    <a:pt x="67" y="6"/>
                    <a:pt x="67" y="6"/>
                  </a:cubicBezTo>
                  <a:cubicBezTo>
                    <a:pt x="66" y="6"/>
                    <a:pt x="64" y="5"/>
                    <a:pt x="63" y="5"/>
                  </a:cubicBezTo>
                  <a:cubicBezTo>
                    <a:pt x="62" y="6"/>
                    <a:pt x="63" y="8"/>
                    <a:pt x="63" y="9"/>
                  </a:cubicBezTo>
                  <a:cubicBezTo>
                    <a:pt x="63" y="9"/>
                    <a:pt x="64" y="10"/>
                    <a:pt x="64" y="10"/>
                  </a:cubicBezTo>
                  <a:cubicBezTo>
                    <a:pt x="66" y="11"/>
                    <a:pt x="67" y="11"/>
                    <a:pt x="69" y="10"/>
                  </a:cubicBezTo>
                  <a:cubicBezTo>
                    <a:pt x="69" y="10"/>
                    <a:pt x="69" y="9"/>
                    <a:pt x="69" y="9"/>
                  </a:cubicBezTo>
                  <a:cubicBezTo>
                    <a:pt x="69" y="8"/>
                    <a:pt x="68" y="6"/>
                    <a:pt x="69" y="7"/>
                  </a:cubicBezTo>
                  <a:cubicBezTo>
                    <a:pt x="71" y="8"/>
                    <a:pt x="73" y="9"/>
                    <a:pt x="74" y="11"/>
                  </a:cubicBezTo>
                  <a:cubicBezTo>
                    <a:pt x="75" y="12"/>
                    <a:pt x="74" y="14"/>
                    <a:pt x="74" y="15"/>
                  </a:cubicBezTo>
                  <a:cubicBezTo>
                    <a:pt x="72" y="15"/>
                    <a:pt x="70" y="14"/>
                    <a:pt x="68" y="15"/>
                  </a:cubicBezTo>
                  <a:cubicBezTo>
                    <a:pt x="67" y="15"/>
                    <a:pt x="66" y="17"/>
                    <a:pt x="65" y="17"/>
                  </a:cubicBezTo>
                  <a:cubicBezTo>
                    <a:pt x="62" y="18"/>
                    <a:pt x="59" y="20"/>
                    <a:pt x="57" y="20"/>
                  </a:cubicBezTo>
                  <a:cubicBezTo>
                    <a:pt x="55" y="20"/>
                    <a:pt x="56" y="17"/>
                    <a:pt x="55" y="17"/>
                  </a:cubicBezTo>
                  <a:cubicBezTo>
                    <a:pt x="53" y="17"/>
                    <a:pt x="51" y="19"/>
                    <a:pt x="50" y="21"/>
                  </a:cubicBezTo>
                  <a:cubicBezTo>
                    <a:pt x="49" y="22"/>
                    <a:pt x="50" y="24"/>
                    <a:pt x="49" y="25"/>
                  </a:cubicBezTo>
                  <a:cubicBezTo>
                    <a:pt x="47" y="27"/>
                    <a:pt x="45" y="28"/>
                    <a:pt x="42" y="29"/>
                  </a:cubicBezTo>
                  <a:cubicBezTo>
                    <a:pt x="40" y="29"/>
                    <a:pt x="38" y="29"/>
                    <a:pt x="37" y="29"/>
                  </a:cubicBezTo>
                  <a:cubicBezTo>
                    <a:pt x="35" y="30"/>
                    <a:pt x="35" y="31"/>
                    <a:pt x="34" y="32"/>
                  </a:cubicBezTo>
                  <a:cubicBezTo>
                    <a:pt x="32" y="32"/>
                    <a:pt x="30" y="31"/>
                    <a:pt x="29" y="32"/>
                  </a:cubicBezTo>
                  <a:cubicBezTo>
                    <a:pt x="28" y="34"/>
                    <a:pt x="30" y="37"/>
                    <a:pt x="29" y="39"/>
                  </a:cubicBezTo>
                  <a:cubicBezTo>
                    <a:pt x="28" y="41"/>
                    <a:pt x="27" y="42"/>
                    <a:pt x="25" y="44"/>
                  </a:cubicBezTo>
                  <a:cubicBezTo>
                    <a:pt x="24" y="44"/>
                    <a:pt x="23" y="44"/>
                    <a:pt x="22" y="44"/>
                  </a:cubicBezTo>
                  <a:cubicBezTo>
                    <a:pt x="21" y="43"/>
                    <a:pt x="20" y="42"/>
                    <a:pt x="20" y="41"/>
                  </a:cubicBezTo>
                  <a:cubicBezTo>
                    <a:pt x="19" y="40"/>
                    <a:pt x="18" y="38"/>
                    <a:pt x="17" y="3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" name="Freeform 2541"/>
            <p:cNvSpPr>
              <a:spLocks noChangeAspect="1"/>
            </p:cNvSpPr>
            <p:nvPr/>
          </p:nvSpPr>
          <p:spPr bwMode="auto">
            <a:xfrm>
              <a:off x="5578767" y="5093151"/>
              <a:ext cx="302760" cy="329087"/>
            </a:xfrm>
            <a:custGeom>
              <a:avLst/>
              <a:gdLst>
                <a:gd name="T0" fmla="*/ 37 w 58"/>
                <a:gd name="T1" fmla="*/ 77 h 63"/>
                <a:gd name="T2" fmla="*/ 50 w 58"/>
                <a:gd name="T3" fmla="*/ 83 h 63"/>
                <a:gd name="T4" fmla="*/ 55 w 58"/>
                <a:gd name="T5" fmla="*/ 83 h 63"/>
                <a:gd name="T6" fmla="*/ 61 w 58"/>
                <a:gd name="T7" fmla="*/ 88 h 63"/>
                <a:gd name="T8" fmla="*/ 70 w 58"/>
                <a:gd name="T9" fmla="*/ 88 h 63"/>
                <a:gd name="T10" fmla="*/ 73 w 58"/>
                <a:gd name="T11" fmla="*/ 83 h 63"/>
                <a:gd name="T12" fmla="*/ 68 w 58"/>
                <a:gd name="T13" fmla="*/ 75 h 63"/>
                <a:gd name="T14" fmla="*/ 70 w 58"/>
                <a:gd name="T15" fmla="*/ 65 h 63"/>
                <a:gd name="T16" fmla="*/ 69 w 58"/>
                <a:gd name="T17" fmla="*/ 57 h 63"/>
                <a:gd name="T18" fmla="*/ 74 w 58"/>
                <a:gd name="T19" fmla="*/ 50 h 63"/>
                <a:gd name="T20" fmla="*/ 74 w 58"/>
                <a:gd name="T21" fmla="*/ 31 h 63"/>
                <a:gd name="T22" fmla="*/ 81 w 58"/>
                <a:gd name="T23" fmla="*/ 18 h 63"/>
                <a:gd name="T24" fmla="*/ 81 w 58"/>
                <a:gd name="T25" fmla="*/ 8 h 63"/>
                <a:gd name="T26" fmla="*/ 82 w 58"/>
                <a:gd name="T27" fmla="*/ 1 h 63"/>
                <a:gd name="T28" fmla="*/ 74 w 58"/>
                <a:gd name="T29" fmla="*/ 1 h 63"/>
                <a:gd name="T30" fmla="*/ 69 w 58"/>
                <a:gd name="T31" fmla="*/ 5 h 63"/>
                <a:gd name="T32" fmla="*/ 58 w 58"/>
                <a:gd name="T33" fmla="*/ 8 h 63"/>
                <a:gd name="T34" fmla="*/ 55 w 58"/>
                <a:gd name="T35" fmla="*/ 5 h 63"/>
                <a:gd name="T36" fmla="*/ 48 w 58"/>
                <a:gd name="T37" fmla="*/ 10 h 63"/>
                <a:gd name="T38" fmla="*/ 46 w 58"/>
                <a:gd name="T39" fmla="*/ 15 h 63"/>
                <a:gd name="T40" fmla="*/ 37 w 58"/>
                <a:gd name="T41" fmla="*/ 21 h 63"/>
                <a:gd name="T42" fmla="*/ 30 w 58"/>
                <a:gd name="T43" fmla="*/ 21 h 63"/>
                <a:gd name="T44" fmla="*/ 25 w 58"/>
                <a:gd name="T45" fmla="*/ 25 h 63"/>
                <a:gd name="T46" fmla="*/ 18 w 58"/>
                <a:gd name="T47" fmla="*/ 25 h 63"/>
                <a:gd name="T48" fmla="*/ 18 w 58"/>
                <a:gd name="T49" fmla="*/ 36 h 63"/>
                <a:gd name="T50" fmla="*/ 13 w 58"/>
                <a:gd name="T51" fmla="*/ 43 h 63"/>
                <a:gd name="T52" fmla="*/ 8 w 58"/>
                <a:gd name="T53" fmla="*/ 43 h 63"/>
                <a:gd name="T54" fmla="*/ 6 w 58"/>
                <a:gd name="T55" fmla="*/ 44 h 63"/>
                <a:gd name="T56" fmla="*/ 1 w 58"/>
                <a:gd name="T57" fmla="*/ 39 h 63"/>
                <a:gd name="T58" fmla="*/ 1 w 58"/>
                <a:gd name="T59" fmla="*/ 45 h 63"/>
                <a:gd name="T60" fmla="*/ 18 w 58"/>
                <a:gd name="T61" fmla="*/ 64 h 63"/>
                <a:gd name="T62" fmla="*/ 32 w 58"/>
                <a:gd name="T63" fmla="*/ 80 h 63"/>
                <a:gd name="T64" fmla="*/ 36 w 58"/>
                <a:gd name="T65" fmla="*/ 77 h 63"/>
                <a:gd name="T66" fmla="*/ 32 w 58"/>
                <a:gd name="T67" fmla="*/ 71 h 63"/>
                <a:gd name="T68" fmla="*/ 31 w 58"/>
                <a:gd name="T69" fmla="*/ 61 h 63"/>
                <a:gd name="T70" fmla="*/ 32 w 58"/>
                <a:gd name="T71" fmla="*/ 60 h 63"/>
                <a:gd name="T72" fmla="*/ 43 w 58"/>
                <a:gd name="T73" fmla="*/ 67 h 63"/>
                <a:gd name="T74" fmla="*/ 51 w 58"/>
                <a:gd name="T75" fmla="*/ 76 h 63"/>
                <a:gd name="T76" fmla="*/ 51 w 58"/>
                <a:gd name="T77" fmla="*/ 81 h 63"/>
                <a:gd name="T78" fmla="*/ 38 w 58"/>
                <a:gd name="T79" fmla="*/ 75 h 63"/>
                <a:gd name="T80" fmla="*/ 37 w 58"/>
                <a:gd name="T81" fmla="*/ 77 h 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8"/>
                <a:gd name="T124" fmla="*/ 0 h 63"/>
                <a:gd name="T125" fmla="*/ 58 w 58"/>
                <a:gd name="T126" fmla="*/ 63 h 6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8" h="63">
                  <a:moveTo>
                    <a:pt x="26" y="55"/>
                  </a:moveTo>
                  <a:cubicBezTo>
                    <a:pt x="30" y="55"/>
                    <a:pt x="31" y="58"/>
                    <a:pt x="35" y="59"/>
                  </a:cubicBezTo>
                  <a:cubicBezTo>
                    <a:pt x="36" y="59"/>
                    <a:pt x="38" y="58"/>
                    <a:pt x="39" y="59"/>
                  </a:cubicBezTo>
                  <a:cubicBezTo>
                    <a:pt x="41" y="59"/>
                    <a:pt x="41" y="62"/>
                    <a:pt x="43" y="62"/>
                  </a:cubicBezTo>
                  <a:cubicBezTo>
                    <a:pt x="45" y="63"/>
                    <a:pt x="48" y="63"/>
                    <a:pt x="50" y="62"/>
                  </a:cubicBezTo>
                  <a:cubicBezTo>
                    <a:pt x="51" y="62"/>
                    <a:pt x="51" y="60"/>
                    <a:pt x="51" y="59"/>
                  </a:cubicBezTo>
                  <a:cubicBezTo>
                    <a:pt x="50" y="57"/>
                    <a:pt x="48" y="55"/>
                    <a:pt x="48" y="53"/>
                  </a:cubicBezTo>
                  <a:cubicBezTo>
                    <a:pt x="48" y="50"/>
                    <a:pt x="50" y="48"/>
                    <a:pt x="50" y="46"/>
                  </a:cubicBezTo>
                  <a:cubicBezTo>
                    <a:pt x="50" y="44"/>
                    <a:pt x="48" y="42"/>
                    <a:pt x="49" y="40"/>
                  </a:cubicBezTo>
                  <a:cubicBezTo>
                    <a:pt x="49" y="38"/>
                    <a:pt x="52" y="37"/>
                    <a:pt x="52" y="35"/>
                  </a:cubicBezTo>
                  <a:cubicBezTo>
                    <a:pt x="53" y="31"/>
                    <a:pt x="51" y="26"/>
                    <a:pt x="52" y="22"/>
                  </a:cubicBezTo>
                  <a:cubicBezTo>
                    <a:pt x="53" y="18"/>
                    <a:pt x="56" y="16"/>
                    <a:pt x="57" y="13"/>
                  </a:cubicBezTo>
                  <a:cubicBezTo>
                    <a:pt x="58" y="11"/>
                    <a:pt x="57" y="8"/>
                    <a:pt x="57" y="6"/>
                  </a:cubicBezTo>
                  <a:cubicBezTo>
                    <a:pt x="57" y="4"/>
                    <a:pt x="57" y="3"/>
                    <a:pt x="58" y="1"/>
                  </a:cubicBezTo>
                  <a:cubicBezTo>
                    <a:pt x="56" y="1"/>
                    <a:pt x="54" y="0"/>
                    <a:pt x="52" y="1"/>
                  </a:cubicBezTo>
                  <a:cubicBezTo>
                    <a:pt x="51" y="1"/>
                    <a:pt x="50" y="3"/>
                    <a:pt x="49" y="3"/>
                  </a:cubicBezTo>
                  <a:cubicBezTo>
                    <a:pt x="46" y="4"/>
                    <a:pt x="43" y="6"/>
                    <a:pt x="41" y="6"/>
                  </a:cubicBezTo>
                  <a:cubicBezTo>
                    <a:pt x="39" y="6"/>
                    <a:pt x="40" y="3"/>
                    <a:pt x="39" y="3"/>
                  </a:cubicBezTo>
                  <a:cubicBezTo>
                    <a:pt x="37" y="3"/>
                    <a:pt x="35" y="5"/>
                    <a:pt x="34" y="7"/>
                  </a:cubicBezTo>
                  <a:cubicBezTo>
                    <a:pt x="33" y="8"/>
                    <a:pt x="34" y="10"/>
                    <a:pt x="33" y="11"/>
                  </a:cubicBezTo>
                  <a:cubicBezTo>
                    <a:pt x="31" y="13"/>
                    <a:pt x="29" y="14"/>
                    <a:pt x="26" y="15"/>
                  </a:cubicBezTo>
                  <a:cubicBezTo>
                    <a:pt x="24" y="15"/>
                    <a:pt x="22" y="15"/>
                    <a:pt x="21" y="15"/>
                  </a:cubicBezTo>
                  <a:cubicBezTo>
                    <a:pt x="19" y="16"/>
                    <a:pt x="19" y="17"/>
                    <a:pt x="18" y="18"/>
                  </a:cubicBezTo>
                  <a:cubicBezTo>
                    <a:pt x="16" y="18"/>
                    <a:pt x="14" y="17"/>
                    <a:pt x="13" y="18"/>
                  </a:cubicBezTo>
                  <a:cubicBezTo>
                    <a:pt x="12" y="20"/>
                    <a:pt x="14" y="23"/>
                    <a:pt x="13" y="25"/>
                  </a:cubicBezTo>
                  <a:cubicBezTo>
                    <a:pt x="12" y="27"/>
                    <a:pt x="11" y="28"/>
                    <a:pt x="9" y="30"/>
                  </a:cubicBezTo>
                  <a:cubicBezTo>
                    <a:pt x="8" y="30"/>
                    <a:pt x="7" y="30"/>
                    <a:pt x="6" y="30"/>
                  </a:cubicBezTo>
                  <a:cubicBezTo>
                    <a:pt x="5" y="30"/>
                    <a:pt x="4" y="32"/>
                    <a:pt x="4" y="31"/>
                  </a:cubicBezTo>
                  <a:cubicBezTo>
                    <a:pt x="3" y="31"/>
                    <a:pt x="2" y="28"/>
                    <a:pt x="1" y="28"/>
                  </a:cubicBezTo>
                  <a:cubicBezTo>
                    <a:pt x="0" y="29"/>
                    <a:pt x="0" y="31"/>
                    <a:pt x="1" y="32"/>
                  </a:cubicBezTo>
                  <a:cubicBezTo>
                    <a:pt x="4" y="37"/>
                    <a:pt x="9" y="41"/>
                    <a:pt x="13" y="45"/>
                  </a:cubicBezTo>
                  <a:cubicBezTo>
                    <a:pt x="17" y="49"/>
                    <a:pt x="19" y="53"/>
                    <a:pt x="23" y="56"/>
                  </a:cubicBezTo>
                  <a:cubicBezTo>
                    <a:pt x="24" y="56"/>
                    <a:pt x="24" y="55"/>
                    <a:pt x="25" y="55"/>
                  </a:cubicBezTo>
                  <a:cubicBezTo>
                    <a:pt x="25" y="53"/>
                    <a:pt x="23" y="52"/>
                    <a:pt x="23" y="50"/>
                  </a:cubicBezTo>
                  <a:cubicBezTo>
                    <a:pt x="22" y="48"/>
                    <a:pt x="22" y="45"/>
                    <a:pt x="22" y="43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26" y="43"/>
                    <a:pt x="28" y="45"/>
                    <a:pt x="30" y="47"/>
                  </a:cubicBezTo>
                  <a:cubicBezTo>
                    <a:pt x="32" y="49"/>
                    <a:pt x="34" y="51"/>
                    <a:pt x="36" y="54"/>
                  </a:cubicBezTo>
                  <a:cubicBezTo>
                    <a:pt x="36" y="55"/>
                    <a:pt x="37" y="57"/>
                    <a:pt x="36" y="57"/>
                  </a:cubicBezTo>
                  <a:cubicBezTo>
                    <a:pt x="32" y="57"/>
                    <a:pt x="30" y="54"/>
                    <a:pt x="27" y="53"/>
                  </a:cubicBezTo>
                  <a:cubicBezTo>
                    <a:pt x="26" y="53"/>
                    <a:pt x="26" y="54"/>
                    <a:pt x="26" y="5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" name="Freeform 2542"/>
            <p:cNvSpPr>
              <a:spLocks noChangeAspect="1"/>
            </p:cNvSpPr>
            <p:nvPr/>
          </p:nvSpPr>
          <p:spPr bwMode="auto">
            <a:xfrm>
              <a:off x="5890302" y="5501217"/>
              <a:ext cx="368576" cy="193065"/>
            </a:xfrm>
            <a:custGeom>
              <a:avLst/>
              <a:gdLst>
                <a:gd name="T0" fmla="*/ 91 w 70"/>
                <a:gd name="T1" fmla="*/ 49 h 36"/>
                <a:gd name="T2" fmla="*/ 95 w 70"/>
                <a:gd name="T3" fmla="*/ 43 h 36"/>
                <a:gd name="T4" fmla="*/ 100 w 70"/>
                <a:gd name="T5" fmla="*/ 43 h 36"/>
                <a:gd name="T6" fmla="*/ 101 w 70"/>
                <a:gd name="T7" fmla="*/ 33 h 36"/>
                <a:gd name="T8" fmla="*/ 98 w 70"/>
                <a:gd name="T9" fmla="*/ 27 h 36"/>
                <a:gd name="T10" fmla="*/ 101 w 70"/>
                <a:gd name="T11" fmla="*/ 22 h 36"/>
                <a:gd name="T12" fmla="*/ 92 w 70"/>
                <a:gd name="T13" fmla="*/ 12 h 36"/>
                <a:gd name="T14" fmla="*/ 78 w 70"/>
                <a:gd name="T15" fmla="*/ 7 h 36"/>
                <a:gd name="T16" fmla="*/ 67 w 70"/>
                <a:gd name="T17" fmla="*/ 1 h 36"/>
                <a:gd name="T18" fmla="*/ 60 w 70"/>
                <a:gd name="T19" fmla="*/ 6 h 36"/>
                <a:gd name="T20" fmla="*/ 48 w 70"/>
                <a:gd name="T21" fmla="*/ 9 h 36"/>
                <a:gd name="T22" fmla="*/ 31 w 70"/>
                <a:gd name="T23" fmla="*/ 18 h 36"/>
                <a:gd name="T24" fmla="*/ 23 w 70"/>
                <a:gd name="T25" fmla="*/ 15 h 36"/>
                <a:gd name="T26" fmla="*/ 16 w 70"/>
                <a:gd name="T27" fmla="*/ 15 h 36"/>
                <a:gd name="T28" fmla="*/ 12 w 70"/>
                <a:gd name="T29" fmla="*/ 6 h 36"/>
                <a:gd name="T30" fmla="*/ 5 w 70"/>
                <a:gd name="T31" fmla="*/ 1 h 36"/>
                <a:gd name="T32" fmla="*/ 2 w 70"/>
                <a:gd name="T33" fmla="*/ 11 h 36"/>
                <a:gd name="T34" fmla="*/ 7 w 70"/>
                <a:gd name="T35" fmla="*/ 16 h 36"/>
                <a:gd name="T36" fmla="*/ 2 w 70"/>
                <a:gd name="T37" fmla="*/ 21 h 36"/>
                <a:gd name="T38" fmla="*/ 2 w 70"/>
                <a:gd name="T39" fmla="*/ 27 h 36"/>
                <a:gd name="T40" fmla="*/ 0 w 70"/>
                <a:gd name="T41" fmla="*/ 32 h 36"/>
                <a:gd name="T42" fmla="*/ 13 w 70"/>
                <a:gd name="T43" fmla="*/ 32 h 36"/>
                <a:gd name="T44" fmla="*/ 23 w 70"/>
                <a:gd name="T45" fmla="*/ 32 h 36"/>
                <a:gd name="T46" fmla="*/ 26 w 70"/>
                <a:gd name="T47" fmla="*/ 40 h 36"/>
                <a:gd name="T48" fmla="*/ 29 w 70"/>
                <a:gd name="T49" fmla="*/ 45 h 36"/>
                <a:gd name="T50" fmla="*/ 34 w 70"/>
                <a:gd name="T51" fmla="*/ 38 h 36"/>
                <a:gd name="T52" fmla="*/ 36 w 70"/>
                <a:gd name="T53" fmla="*/ 46 h 36"/>
                <a:gd name="T54" fmla="*/ 42 w 70"/>
                <a:gd name="T55" fmla="*/ 53 h 36"/>
                <a:gd name="T56" fmla="*/ 53 w 70"/>
                <a:gd name="T57" fmla="*/ 48 h 36"/>
                <a:gd name="T58" fmla="*/ 49 w 70"/>
                <a:gd name="T59" fmla="*/ 39 h 36"/>
                <a:gd name="T60" fmla="*/ 44 w 70"/>
                <a:gd name="T61" fmla="*/ 32 h 36"/>
                <a:gd name="T62" fmla="*/ 50 w 70"/>
                <a:gd name="T63" fmla="*/ 28 h 36"/>
                <a:gd name="T64" fmla="*/ 56 w 70"/>
                <a:gd name="T65" fmla="*/ 24 h 36"/>
                <a:gd name="T66" fmla="*/ 56 w 70"/>
                <a:gd name="T67" fmla="*/ 16 h 36"/>
                <a:gd name="T68" fmla="*/ 67 w 70"/>
                <a:gd name="T69" fmla="*/ 12 h 36"/>
                <a:gd name="T70" fmla="*/ 78 w 70"/>
                <a:gd name="T71" fmla="*/ 20 h 36"/>
                <a:gd name="T72" fmla="*/ 84 w 70"/>
                <a:gd name="T73" fmla="*/ 22 h 36"/>
                <a:gd name="T74" fmla="*/ 86 w 70"/>
                <a:gd name="T75" fmla="*/ 33 h 36"/>
                <a:gd name="T76" fmla="*/ 82 w 70"/>
                <a:gd name="T77" fmla="*/ 34 h 36"/>
                <a:gd name="T78" fmla="*/ 85 w 70"/>
                <a:gd name="T79" fmla="*/ 43 h 36"/>
                <a:gd name="T80" fmla="*/ 91 w 70"/>
                <a:gd name="T81" fmla="*/ 49 h 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0"/>
                <a:gd name="T124" fmla="*/ 0 h 36"/>
                <a:gd name="T125" fmla="*/ 70 w 70"/>
                <a:gd name="T126" fmla="*/ 36 h 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0" h="36">
                  <a:moveTo>
                    <a:pt x="63" y="33"/>
                  </a:moveTo>
                  <a:cubicBezTo>
                    <a:pt x="64" y="32"/>
                    <a:pt x="65" y="30"/>
                    <a:pt x="66" y="29"/>
                  </a:cubicBezTo>
                  <a:cubicBezTo>
                    <a:pt x="67" y="28"/>
                    <a:pt x="69" y="30"/>
                    <a:pt x="69" y="29"/>
                  </a:cubicBezTo>
                  <a:cubicBezTo>
                    <a:pt x="70" y="27"/>
                    <a:pt x="70" y="25"/>
                    <a:pt x="70" y="22"/>
                  </a:cubicBezTo>
                  <a:cubicBezTo>
                    <a:pt x="70" y="21"/>
                    <a:pt x="68" y="19"/>
                    <a:pt x="68" y="18"/>
                  </a:cubicBezTo>
                  <a:cubicBezTo>
                    <a:pt x="68" y="16"/>
                    <a:pt x="69" y="16"/>
                    <a:pt x="70" y="15"/>
                  </a:cubicBezTo>
                  <a:cubicBezTo>
                    <a:pt x="68" y="12"/>
                    <a:pt x="67" y="10"/>
                    <a:pt x="64" y="8"/>
                  </a:cubicBezTo>
                  <a:cubicBezTo>
                    <a:pt x="61" y="6"/>
                    <a:pt x="58" y="7"/>
                    <a:pt x="54" y="5"/>
                  </a:cubicBezTo>
                  <a:cubicBezTo>
                    <a:pt x="52" y="4"/>
                    <a:pt x="50" y="1"/>
                    <a:pt x="47" y="1"/>
                  </a:cubicBezTo>
                  <a:cubicBezTo>
                    <a:pt x="45" y="0"/>
                    <a:pt x="44" y="4"/>
                    <a:pt x="42" y="4"/>
                  </a:cubicBezTo>
                  <a:cubicBezTo>
                    <a:pt x="39" y="5"/>
                    <a:pt x="35" y="5"/>
                    <a:pt x="33" y="6"/>
                  </a:cubicBezTo>
                  <a:cubicBezTo>
                    <a:pt x="29" y="7"/>
                    <a:pt x="26" y="11"/>
                    <a:pt x="22" y="12"/>
                  </a:cubicBezTo>
                  <a:cubicBezTo>
                    <a:pt x="20" y="13"/>
                    <a:pt x="18" y="10"/>
                    <a:pt x="16" y="10"/>
                  </a:cubicBezTo>
                  <a:cubicBezTo>
                    <a:pt x="14" y="10"/>
                    <a:pt x="12" y="11"/>
                    <a:pt x="11" y="10"/>
                  </a:cubicBezTo>
                  <a:cubicBezTo>
                    <a:pt x="9" y="9"/>
                    <a:pt x="9" y="6"/>
                    <a:pt x="8" y="4"/>
                  </a:cubicBezTo>
                  <a:cubicBezTo>
                    <a:pt x="7" y="3"/>
                    <a:pt x="4" y="2"/>
                    <a:pt x="3" y="1"/>
                  </a:cubicBezTo>
                  <a:cubicBezTo>
                    <a:pt x="3" y="3"/>
                    <a:pt x="1" y="5"/>
                    <a:pt x="2" y="7"/>
                  </a:cubicBezTo>
                  <a:cubicBezTo>
                    <a:pt x="2" y="9"/>
                    <a:pt x="5" y="9"/>
                    <a:pt x="5" y="11"/>
                  </a:cubicBezTo>
                  <a:cubicBezTo>
                    <a:pt x="5" y="12"/>
                    <a:pt x="2" y="12"/>
                    <a:pt x="2" y="14"/>
                  </a:cubicBezTo>
                  <a:cubicBezTo>
                    <a:pt x="1" y="15"/>
                    <a:pt x="2" y="16"/>
                    <a:pt x="2" y="18"/>
                  </a:cubicBezTo>
                  <a:cubicBezTo>
                    <a:pt x="2" y="19"/>
                    <a:pt x="1" y="20"/>
                    <a:pt x="0" y="21"/>
                  </a:cubicBezTo>
                  <a:cubicBezTo>
                    <a:pt x="3" y="21"/>
                    <a:pt x="6" y="21"/>
                    <a:pt x="9" y="21"/>
                  </a:cubicBezTo>
                  <a:cubicBezTo>
                    <a:pt x="11" y="21"/>
                    <a:pt x="14" y="20"/>
                    <a:pt x="16" y="21"/>
                  </a:cubicBezTo>
                  <a:cubicBezTo>
                    <a:pt x="17" y="22"/>
                    <a:pt x="17" y="25"/>
                    <a:pt x="18" y="27"/>
                  </a:cubicBezTo>
                  <a:cubicBezTo>
                    <a:pt x="18" y="28"/>
                    <a:pt x="18" y="31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5" y="25"/>
                    <a:pt x="24" y="29"/>
                    <a:pt x="25" y="31"/>
                  </a:cubicBezTo>
                  <a:cubicBezTo>
                    <a:pt x="26" y="33"/>
                    <a:pt x="27" y="35"/>
                    <a:pt x="29" y="35"/>
                  </a:cubicBezTo>
                  <a:cubicBezTo>
                    <a:pt x="32" y="36"/>
                    <a:pt x="36" y="35"/>
                    <a:pt x="37" y="32"/>
                  </a:cubicBezTo>
                  <a:cubicBezTo>
                    <a:pt x="38" y="30"/>
                    <a:pt x="35" y="28"/>
                    <a:pt x="34" y="26"/>
                  </a:cubicBezTo>
                  <a:cubicBezTo>
                    <a:pt x="33" y="24"/>
                    <a:pt x="30" y="23"/>
                    <a:pt x="31" y="21"/>
                  </a:cubicBezTo>
                  <a:cubicBezTo>
                    <a:pt x="31" y="19"/>
                    <a:pt x="33" y="19"/>
                    <a:pt x="35" y="19"/>
                  </a:cubicBezTo>
                  <a:cubicBezTo>
                    <a:pt x="36" y="18"/>
                    <a:pt x="38" y="17"/>
                    <a:pt x="39" y="16"/>
                  </a:cubicBezTo>
                  <a:cubicBezTo>
                    <a:pt x="40" y="14"/>
                    <a:pt x="38" y="12"/>
                    <a:pt x="39" y="11"/>
                  </a:cubicBezTo>
                  <a:cubicBezTo>
                    <a:pt x="41" y="9"/>
                    <a:pt x="45" y="8"/>
                    <a:pt x="47" y="8"/>
                  </a:cubicBezTo>
                  <a:cubicBezTo>
                    <a:pt x="50" y="9"/>
                    <a:pt x="52" y="12"/>
                    <a:pt x="54" y="13"/>
                  </a:cubicBezTo>
                  <a:cubicBezTo>
                    <a:pt x="55" y="14"/>
                    <a:pt x="57" y="14"/>
                    <a:pt x="58" y="15"/>
                  </a:cubicBezTo>
                  <a:cubicBezTo>
                    <a:pt x="59" y="17"/>
                    <a:pt x="60" y="20"/>
                    <a:pt x="60" y="22"/>
                  </a:cubicBezTo>
                  <a:cubicBezTo>
                    <a:pt x="60" y="23"/>
                    <a:pt x="58" y="22"/>
                    <a:pt x="57" y="23"/>
                  </a:cubicBezTo>
                  <a:cubicBezTo>
                    <a:pt x="57" y="25"/>
                    <a:pt x="58" y="27"/>
                    <a:pt x="59" y="29"/>
                  </a:cubicBezTo>
                  <a:cubicBezTo>
                    <a:pt x="60" y="30"/>
                    <a:pt x="62" y="32"/>
                    <a:pt x="63" y="3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" name="Freeform 2543"/>
            <p:cNvSpPr>
              <a:spLocks noChangeAspect="1"/>
            </p:cNvSpPr>
            <p:nvPr/>
          </p:nvSpPr>
          <p:spPr bwMode="auto">
            <a:xfrm>
              <a:off x="5692850" y="5382747"/>
              <a:ext cx="223778" cy="245717"/>
            </a:xfrm>
            <a:custGeom>
              <a:avLst/>
              <a:gdLst>
                <a:gd name="T0" fmla="*/ 59 w 42"/>
                <a:gd name="T1" fmla="*/ 35 h 47"/>
                <a:gd name="T2" fmla="*/ 57 w 42"/>
                <a:gd name="T3" fmla="*/ 31 h 47"/>
                <a:gd name="T4" fmla="*/ 53 w 42"/>
                <a:gd name="T5" fmla="*/ 27 h 47"/>
                <a:gd name="T6" fmla="*/ 44 w 42"/>
                <a:gd name="T7" fmla="*/ 18 h 47"/>
                <a:gd name="T8" fmla="*/ 44 w 42"/>
                <a:gd name="T9" fmla="*/ 10 h 47"/>
                <a:gd name="T10" fmla="*/ 43 w 42"/>
                <a:gd name="T11" fmla="*/ 6 h 47"/>
                <a:gd name="T12" fmla="*/ 41 w 42"/>
                <a:gd name="T13" fmla="*/ 10 h 47"/>
                <a:gd name="T14" fmla="*/ 30 w 42"/>
                <a:gd name="T15" fmla="*/ 10 h 47"/>
                <a:gd name="T16" fmla="*/ 25 w 42"/>
                <a:gd name="T17" fmla="*/ 6 h 47"/>
                <a:gd name="T18" fmla="*/ 19 w 42"/>
                <a:gd name="T19" fmla="*/ 6 h 47"/>
                <a:gd name="T20" fmla="*/ 6 w 42"/>
                <a:gd name="T21" fmla="*/ 0 h 47"/>
                <a:gd name="T22" fmla="*/ 5 w 42"/>
                <a:gd name="T23" fmla="*/ 0 h 47"/>
                <a:gd name="T24" fmla="*/ 1 w 42"/>
                <a:gd name="T25" fmla="*/ 1 h 47"/>
                <a:gd name="T26" fmla="*/ 0 w 42"/>
                <a:gd name="T27" fmla="*/ 6 h 47"/>
                <a:gd name="T28" fmla="*/ 1 w 42"/>
                <a:gd name="T29" fmla="*/ 10 h 47"/>
                <a:gd name="T30" fmla="*/ 1 w 42"/>
                <a:gd name="T31" fmla="*/ 14 h 47"/>
                <a:gd name="T32" fmla="*/ 0 w 42"/>
                <a:gd name="T33" fmla="*/ 23 h 47"/>
                <a:gd name="T34" fmla="*/ 1 w 42"/>
                <a:gd name="T35" fmla="*/ 27 h 47"/>
                <a:gd name="T36" fmla="*/ 9 w 42"/>
                <a:gd name="T37" fmla="*/ 31 h 47"/>
                <a:gd name="T38" fmla="*/ 15 w 42"/>
                <a:gd name="T39" fmla="*/ 32 h 47"/>
                <a:gd name="T40" fmla="*/ 15 w 42"/>
                <a:gd name="T41" fmla="*/ 30 h 47"/>
                <a:gd name="T42" fmla="*/ 12 w 42"/>
                <a:gd name="T43" fmla="*/ 23 h 47"/>
                <a:gd name="T44" fmla="*/ 13 w 42"/>
                <a:gd name="T45" fmla="*/ 21 h 47"/>
                <a:gd name="T46" fmla="*/ 19 w 42"/>
                <a:gd name="T47" fmla="*/ 27 h 47"/>
                <a:gd name="T48" fmla="*/ 22 w 42"/>
                <a:gd name="T49" fmla="*/ 35 h 47"/>
                <a:gd name="T50" fmla="*/ 34 w 42"/>
                <a:gd name="T51" fmla="*/ 38 h 47"/>
                <a:gd name="T52" fmla="*/ 41 w 42"/>
                <a:gd name="T53" fmla="*/ 45 h 47"/>
                <a:gd name="T54" fmla="*/ 41 w 42"/>
                <a:gd name="T55" fmla="*/ 55 h 47"/>
                <a:gd name="T56" fmla="*/ 47 w 42"/>
                <a:gd name="T57" fmla="*/ 60 h 47"/>
                <a:gd name="T58" fmla="*/ 44 w 42"/>
                <a:gd name="T59" fmla="*/ 55 h 47"/>
                <a:gd name="T60" fmla="*/ 44 w 42"/>
                <a:gd name="T61" fmla="*/ 51 h 47"/>
                <a:gd name="T62" fmla="*/ 49 w 42"/>
                <a:gd name="T63" fmla="*/ 55 h 47"/>
                <a:gd name="T64" fmla="*/ 55 w 42"/>
                <a:gd name="T65" fmla="*/ 66 h 47"/>
                <a:gd name="T66" fmla="*/ 55 w 42"/>
                <a:gd name="T67" fmla="*/ 62 h 47"/>
                <a:gd name="T68" fmla="*/ 57 w 42"/>
                <a:gd name="T69" fmla="*/ 58 h 47"/>
                <a:gd name="T70" fmla="*/ 57 w 42"/>
                <a:gd name="T71" fmla="*/ 52 h 47"/>
                <a:gd name="T72" fmla="*/ 62 w 42"/>
                <a:gd name="T73" fmla="*/ 49 h 47"/>
                <a:gd name="T74" fmla="*/ 57 w 42"/>
                <a:gd name="T75" fmla="*/ 43 h 47"/>
                <a:gd name="T76" fmla="*/ 59 w 42"/>
                <a:gd name="T77" fmla="*/ 35 h 4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"/>
                <a:gd name="T118" fmla="*/ 0 h 47"/>
                <a:gd name="T119" fmla="*/ 42 w 42"/>
                <a:gd name="T120" fmla="*/ 47 h 4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" h="47">
                  <a:moveTo>
                    <a:pt x="40" y="24"/>
                  </a:moveTo>
                  <a:cubicBezTo>
                    <a:pt x="40" y="23"/>
                    <a:pt x="40" y="23"/>
                    <a:pt x="39" y="22"/>
                  </a:cubicBezTo>
                  <a:cubicBezTo>
                    <a:pt x="38" y="21"/>
                    <a:pt x="37" y="20"/>
                    <a:pt x="36" y="19"/>
                  </a:cubicBezTo>
                  <a:cubicBezTo>
                    <a:pt x="34" y="17"/>
                    <a:pt x="31" y="15"/>
                    <a:pt x="30" y="13"/>
                  </a:cubicBezTo>
                  <a:cubicBezTo>
                    <a:pt x="29" y="11"/>
                    <a:pt x="30" y="9"/>
                    <a:pt x="30" y="7"/>
                  </a:cubicBezTo>
                  <a:cubicBezTo>
                    <a:pt x="30" y="6"/>
                    <a:pt x="29" y="5"/>
                    <a:pt x="29" y="4"/>
                  </a:cubicBezTo>
                  <a:cubicBezTo>
                    <a:pt x="29" y="5"/>
                    <a:pt x="29" y="7"/>
                    <a:pt x="28" y="7"/>
                  </a:cubicBezTo>
                  <a:cubicBezTo>
                    <a:pt x="26" y="8"/>
                    <a:pt x="23" y="8"/>
                    <a:pt x="21" y="7"/>
                  </a:cubicBezTo>
                  <a:cubicBezTo>
                    <a:pt x="19" y="7"/>
                    <a:pt x="19" y="4"/>
                    <a:pt x="17" y="4"/>
                  </a:cubicBezTo>
                  <a:cubicBezTo>
                    <a:pt x="16" y="3"/>
                    <a:pt x="14" y="4"/>
                    <a:pt x="13" y="4"/>
                  </a:cubicBezTo>
                  <a:cubicBezTo>
                    <a:pt x="9" y="3"/>
                    <a:pt x="8" y="0"/>
                    <a:pt x="4" y="0"/>
                  </a:cubicBezTo>
                  <a:lnTo>
                    <a:pt x="3" y="0"/>
                  </a:lnTo>
                  <a:cubicBezTo>
                    <a:pt x="2" y="0"/>
                    <a:pt x="2" y="1"/>
                    <a:pt x="1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3" y="20"/>
                    <a:pt x="4" y="21"/>
                    <a:pt x="6" y="22"/>
                  </a:cubicBezTo>
                  <a:cubicBezTo>
                    <a:pt x="7" y="23"/>
                    <a:pt x="9" y="24"/>
                    <a:pt x="10" y="23"/>
                  </a:cubicBezTo>
                  <a:cubicBezTo>
                    <a:pt x="11" y="23"/>
                    <a:pt x="10" y="22"/>
                    <a:pt x="10" y="21"/>
                  </a:cubicBezTo>
                  <a:cubicBezTo>
                    <a:pt x="10" y="19"/>
                    <a:pt x="8" y="18"/>
                    <a:pt x="8" y="16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11" y="16"/>
                    <a:pt x="12" y="18"/>
                    <a:pt x="13" y="19"/>
                  </a:cubicBezTo>
                  <a:cubicBezTo>
                    <a:pt x="14" y="21"/>
                    <a:pt x="13" y="23"/>
                    <a:pt x="15" y="24"/>
                  </a:cubicBezTo>
                  <a:cubicBezTo>
                    <a:pt x="17" y="26"/>
                    <a:pt x="21" y="25"/>
                    <a:pt x="23" y="27"/>
                  </a:cubicBezTo>
                  <a:cubicBezTo>
                    <a:pt x="25" y="28"/>
                    <a:pt x="27" y="30"/>
                    <a:pt x="28" y="32"/>
                  </a:cubicBezTo>
                  <a:cubicBezTo>
                    <a:pt x="28" y="34"/>
                    <a:pt x="27" y="37"/>
                    <a:pt x="28" y="39"/>
                  </a:cubicBezTo>
                  <a:cubicBezTo>
                    <a:pt x="28" y="41"/>
                    <a:pt x="31" y="42"/>
                    <a:pt x="32" y="42"/>
                  </a:cubicBezTo>
                  <a:cubicBezTo>
                    <a:pt x="34" y="42"/>
                    <a:pt x="31" y="40"/>
                    <a:pt x="30" y="39"/>
                  </a:cubicBezTo>
                  <a:cubicBezTo>
                    <a:pt x="30" y="38"/>
                    <a:pt x="29" y="36"/>
                    <a:pt x="30" y="36"/>
                  </a:cubicBezTo>
                  <a:cubicBezTo>
                    <a:pt x="32" y="36"/>
                    <a:pt x="32" y="38"/>
                    <a:pt x="33" y="39"/>
                  </a:cubicBezTo>
                  <a:cubicBezTo>
                    <a:pt x="35" y="41"/>
                    <a:pt x="35" y="44"/>
                    <a:pt x="37" y="46"/>
                  </a:cubicBezTo>
                  <a:cubicBezTo>
                    <a:pt x="37" y="47"/>
                    <a:pt x="37" y="44"/>
                    <a:pt x="37" y="44"/>
                  </a:cubicBezTo>
                  <a:cubicBezTo>
                    <a:pt x="38" y="43"/>
                    <a:pt x="39" y="42"/>
                    <a:pt x="39" y="41"/>
                  </a:cubicBezTo>
                  <a:cubicBezTo>
                    <a:pt x="39" y="39"/>
                    <a:pt x="38" y="38"/>
                    <a:pt x="39" y="37"/>
                  </a:cubicBezTo>
                  <a:cubicBezTo>
                    <a:pt x="39" y="35"/>
                    <a:pt x="42" y="35"/>
                    <a:pt x="42" y="34"/>
                  </a:cubicBezTo>
                  <a:cubicBezTo>
                    <a:pt x="42" y="32"/>
                    <a:pt x="39" y="32"/>
                    <a:pt x="39" y="30"/>
                  </a:cubicBezTo>
                  <a:cubicBezTo>
                    <a:pt x="38" y="28"/>
                    <a:pt x="40" y="26"/>
                    <a:pt x="40" y="2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" name="Freeform 2544"/>
            <p:cNvSpPr>
              <a:spLocks noChangeAspect="1"/>
            </p:cNvSpPr>
            <p:nvPr/>
          </p:nvSpPr>
          <p:spPr bwMode="auto">
            <a:xfrm>
              <a:off x="6144795" y="5286215"/>
              <a:ext cx="802969" cy="1268078"/>
            </a:xfrm>
            <a:custGeom>
              <a:avLst/>
              <a:gdLst>
                <a:gd name="T0" fmla="*/ 40 w 152"/>
                <a:gd name="T1" fmla="*/ 96 h 241"/>
                <a:gd name="T2" fmla="*/ 49 w 152"/>
                <a:gd name="T3" fmla="*/ 78 h 241"/>
                <a:gd name="T4" fmla="*/ 61 w 152"/>
                <a:gd name="T5" fmla="*/ 60 h 241"/>
                <a:gd name="T6" fmla="*/ 73 w 152"/>
                <a:gd name="T7" fmla="*/ 35 h 241"/>
                <a:gd name="T8" fmla="*/ 88 w 152"/>
                <a:gd name="T9" fmla="*/ 31 h 241"/>
                <a:gd name="T10" fmla="*/ 114 w 152"/>
                <a:gd name="T11" fmla="*/ 22 h 241"/>
                <a:gd name="T12" fmla="*/ 132 w 152"/>
                <a:gd name="T13" fmla="*/ 7 h 241"/>
                <a:gd name="T14" fmla="*/ 147 w 152"/>
                <a:gd name="T15" fmla="*/ 10 h 241"/>
                <a:gd name="T16" fmla="*/ 125 w 152"/>
                <a:gd name="T17" fmla="*/ 29 h 241"/>
                <a:gd name="T18" fmla="*/ 102 w 152"/>
                <a:gd name="T19" fmla="*/ 71 h 241"/>
                <a:gd name="T20" fmla="*/ 118 w 152"/>
                <a:gd name="T21" fmla="*/ 72 h 241"/>
                <a:gd name="T22" fmla="*/ 125 w 152"/>
                <a:gd name="T23" fmla="*/ 108 h 241"/>
                <a:gd name="T24" fmla="*/ 147 w 152"/>
                <a:gd name="T25" fmla="*/ 113 h 241"/>
                <a:gd name="T26" fmla="*/ 164 w 152"/>
                <a:gd name="T27" fmla="*/ 115 h 241"/>
                <a:gd name="T28" fmla="*/ 184 w 152"/>
                <a:gd name="T29" fmla="*/ 131 h 241"/>
                <a:gd name="T30" fmla="*/ 211 w 152"/>
                <a:gd name="T31" fmla="*/ 131 h 241"/>
                <a:gd name="T32" fmla="*/ 206 w 152"/>
                <a:gd name="T33" fmla="*/ 153 h 241"/>
                <a:gd name="T34" fmla="*/ 207 w 152"/>
                <a:gd name="T35" fmla="*/ 179 h 241"/>
                <a:gd name="T36" fmla="*/ 201 w 152"/>
                <a:gd name="T37" fmla="*/ 198 h 241"/>
                <a:gd name="T38" fmla="*/ 220 w 152"/>
                <a:gd name="T39" fmla="*/ 230 h 241"/>
                <a:gd name="T40" fmla="*/ 207 w 152"/>
                <a:gd name="T41" fmla="*/ 212 h 241"/>
                <a:gd name="T42" fmla="*/ 196 w 152"/>
                <a:gd name="T43" fmla="*/ 219 h 241"/>
                <a:gd name="T44" fmla="*/ 176 w 152"/>
                <a:gd name="T45" fmla="*/ 233 h 241"/>
                <a:gd name="T46" fmla="*/ 169 w 152"/>
                <a:gd name="T47" fmla="*/ 241 h 241"/>
                <a:gd name="T48" fmla="*/ 171 w 152"/>
                <a:gd name="T49" fmla="*/ 270 h 241"/>
                <a:gd name="T50" fmla="*/ 166 w 152"/>
                <a:gd name="T51" fmla="*/ 347 h 241"/>
                <a:gd name="T52" fmla="*/ 161 w 152"/>
                <a:gd name="T53" fmla="*/ 332 h 241"/>
                <a:gd name="T54" fmla="*/ 158 w 152"/>
                <a:gd name="T55" fmla="*/ 309 h 241"/>
                <a:gd name="T56" fmla="*/ 140 w 152"/>
                <a:gd name="T57" fmla="*/ 306 h 241"/>
                <a:gd name="T58" fmla="*/ 112 w 152"/>
                <a:gd name="T59" fmla="*/ 305 h 241"/>
                <a:gd name="T60" fmla="*/ 106 w 152"/>
                <a:gd name="T61" fmla="*/ 291 h 241"/>
                <a:gd name="T62" fmla="*/ 85 w 152"/>
                <a:gd name="T63" fmla="*/ 279 h 241"/>
                <a:gd name="T64" fmla="*/ 70 w 152"/>
                <a:gd name="T65" fmla="*/ 259 h 241"/>
                <a:gd name="T66" fmla="*/ 47 w 152"/>
                <a:gd name="T67" fmla="*/ 247 h 241"/>
                <a:gd name="T68" fmla="*/ 34 w 152"/>
                <a:gd name="T69" fmla="*/ 247 h 241"/>
                <a:gd name="T70" fmla="*/ 16 w 152"/>
                <a:gd name="T71" fmla="*/ 237 h 241"/>
                <a:gd name="T72" fmla="*/ 1 w 152"/>
                <a:gd name="T73" fmla="*/ 223 h 241"/>
                <a:gd name="T74" fmla="*/ 5 w 152"/>
                <a:gd name="T75" fmla="*/ 211 h 241"/>
                <a:gd name="T76" fmla="*/ 23 w 152"/>
                <a:gd name="T77" fmla="*/ 201 h 241"/>
                <a:gd name="T78" fmla="*/ 35 w 152"/>
                <a:gd name="T79" fmla="*/ 179 h 241"/>
                <a:gd name="T80" fmla="*/ 24 w 152"/>
                <a:gd name="T81" fmla="*/ 168 h 241"/>
                <a:gd name="T82" fmla="*/ 24 w 152"/>
                <a:gd name="T83" fmla="*/ 145 h 241"/>
                <a:gd name="T84" fmla="*/ 30 w 152"/>
                <a:gd name="T85" fmla="*/ 125 h 241"/>
                <a:gd name="T86" fmla="*/ 20 w 152"/>
                <a:gd name="T87" fmla="*/ 107 h 241"/>
                <a:gd name="T88" fmla="*/ 30 w 152"/>
                <a:gd name="T89" fmla="*/ 91 h 2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2"/>
                <a:gd name="T136" fmla="*/ 0 h 241"/>
                <a:gd name="T137" fmla="*/ 152 w 152"/>
                <a:gd name="T138" fmla="*/ 241 h 2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2" h="241">
                  <a:moveTo>
                    <a:pt x="21" y="56"/>
                  </a:moveTo>
                  <a:cubicBezTo>
                    <a:pt x="22" y="58"/>
                    <a:pt x="26" y="61"/>
                    <a:pt x="27" y="63"/>
                  </a:cubicBezTo>
                  <a:cubicBezTo>
                    <a:pt x="27" y="64"/>
                    <a:pt x="26" y="66"/>
                    <a:pt x="27" y="67"/>
                  </a:cubicBezTo>
                  <a:cubicBezTo>
                    <a:pt x="27" y="68"/>
                    <a:pt x="29" y="68"/>
                    <a:pt x="29" y="67"/>
                  </a:cubicBezTo>
                  <a:cubicBezTo>
                    <a:pt x="30" y="64"/>
                    <a:pt x="27" y="61"/>
                    <a:pt x="28" y="58"/>
                  </a:cubicBezTo>
                  <a:cubicBezTo>
                    <a:pt x="29" y="56"/>
                    <a:pt x="32" y="56"/>
                    <a:pt x="34" y="54"/>
                  </a:cubicBezTo>
                  <a:cubicBezTo>
                    <a:pt x="36" y="52"/>
                    <a:pt x="36" y="49"/>
                    <a:pt x="38" y="48"/>
                  </a:cubicBezTo>
                  <a:cubicBezTo>
                    <a:pt x="40" y="46"/>
                    <a:pt x="42" y="48"/>
                    <a:pt x="44" y="46"/>
                  </a:cubicBezTo>
                  <a:cubicBezTo>
                    <a:pt x="44" y="45"/>
                    <a:pt x="42" y="43"/>
                    <a:pt x="42" y="42"/>
                  </a:cubicBezTo>
                  <a:cubicBezTo>
                    <a:pt x="43" y="38"/>
                    <a:pt x="44" y="35"/>
                    <a:pt x="44" y="31"/>
                  </a:cubicBezTo>
                  <a:cubicBezTo>
                    <a:pt x="44" y="31"/>
                    <a:pt x="43" y="30"/>
                    <a:pt x="44" y="29"/>
                  </a:cubicBezTo>
                  <a:cubicBezTo>
                    <a:pt x="46" y="27"/>
                    <a:pt x="49" y="26"/>
                    <a:pt x="51" y="24"/>
                  </a:cubicBezTo>
                  <a:cubicBezTo>
                    <a:pt x="53" y="23"/>
                    <a:pt x="54" y="20"/>
                    <a:pt x="57" y="20"/>
                  </a:cubicBezTo>
                  <a:cubicBezTo>
                    <a:pt x="58" y="20"/>
                    <a:pt x="58" y="23"/>
                    <a:pt x="60" y="24"/>
                  </a:cubicBezTo>
                  <a:cubicBezTo>
                    <a:pt x="61" y="24"/>
                    <a:pt x="61" y="23"/>
                    <a:pt x="61" y="22"/>
                  </a:cubicBezTo>
                  <a:cubicBezTo>
                    <a:pt x="62" y="20"/>
                    <a:pt x="62" y="17"/>
                    <a:pt x="64" y="16"/>
                  </a:cubicBezTo>
                  <a:cubicBezTo>
                    <a:pt x="66" y="15"/>
                    <a:pt x="69" y="17"/>
                    <a:pt x="71" y="17"/>
                  </a:cubicBezTo>
                  <a:cubicBezTo>
                    <a:pt x="74" y="17"/>
                    <a:pt x="77" y="16"/>
                    <a:pt x="79" y="15"/>
                  </a:cubicBezTo>
                  <a:cubicBezTo>
                    <a:pt x="83" y="13"/>
                    <a:pt x="86" y="11"/>
                    <a:pt x="88" y="8"/>
                  </a:cubicBezTo>
                  <a:cubicBezTo>
                    <a:pt x="89" y="7"/>
                    <a:pt x="87" y="4"/>
                    <a:pt x="88" y="3"/>
                  </a:cubicBezTo>
                  <a:cubicBezTo>
                    <a:pt x="89" y="2"/>
                    <a:pt x="90" y="5"/>
                    <a:pt x="91" y="5"/>
                  </a:cubicBezTo>
                  <a:cubicBezTo>
                    <a:pt x="93" y="4"/>
                    <a:pt x="94" y="1"/>
                    <a:pt x="96" y="0"/>
                  </a:cubicBezTo>
                  <a:cubicBezTo>
                    <a:pt x="97" y="0"/>
                    <a:pt x="99" y="0"/>
                    <a:pt x="99" y="1"/>
                  </a:cubicBezTo>
                  <a:cubicBezTo>
                    <a:pt x="101" y="2"/>
                    <a:pt x="101" y="5"/>
                    <a:pt x="101" y="7"/>
                  </a:cubicBezTo>
                  <a:cubicBezTo>
                    <a:pt x="101" y="8"/>
                    <a:pt x="100" y="7"/>
                    <a:pt x="99" y="8"/>
                  </a:cubicBezTo>
                  <a:cubicBezTo>
                    <a:pt x="96" y="9"/>
                    <a:pt x="92" y="9"/>
                    <a:pt x="89" y="12"/>
                  </a:cubicBezTo>
                  <a:cubicBezTo>
                    <a:pt x="87" y="14"/>
                    <a:pt x="87" y="17"/>
                    <a:pt x="86" y="20"/>
                  </a:cubicBezTo>
                  <a:cubicBezTo>
                    <a:pt x="84" y="24"/>
                    <a:pt x="80" y="26"/>
                    <a:pt x="78" y="31"/>
                  </a:cubicBezTo>
                  <a:cubicBezTo>
                    <a:pt x="77" y="33"/>
                    <a:pt x="79" y="37"/>
                    <a:pt x="78" y="39"/>
                  </a:cubicBezTo>
                  <a:cubicBezTo>
                    <a:pt x="76" y="43"/>
                    <a:pt x="72" y="45"/>
                    <a:pt x="71" y="49"/>
                  </a:cubicBezTo>
                  <a:cubicBezTo>
                    <a:pt x="71" y="50"/>
                    <a:pt x="72" y="51"/>
                    <a:pt x="73" y="51"/>
                  </a:cubicBezTo>
                  <a:cubicBezTo>
                    <a:pt x="74" y="51"/>
                    <a:pt x="75" y="49"/>
                    <a:pt x="76" y="49"/>
                  </a:cubicBezTo>
                  <a:cubicBezTo>
                    <a:pt x="77" y="48"/>
                    <a:pt x="79" y="49"/>
                    <a:pt x="81" y="50"/>
                  </a:cubicBezTo>
                  <a:cubicBezTo>
                    <a:pt x="83" y="52"/>
                    <a:pt x="83" y="55"/>
                    <a:pt x="84" y="58"/>
                  </a:cubicBezTo>
                  <a:cubicBezTo>
                    <a:pt x="85" y="62"/>
                    <a:pt x="83" y="65"/>
                    <a:pt x="84" y="69"/>
                  </a:cubicBezTo>
                  <a:cubicBezTo>
                    <a:pt x="84" y="71"/>
                    <a:pt x="85" y="73"/>
                    <a:pt x="86" y="75"/>
                  </a:cubicBezTo>
                  <a:cubicBezTo>
                    <a:pt x="87" y="76"/>
                    <a:pt x="87" y="78"/>
                    <a:pt x="88" y="78"/>
                  </a:cubicBezTo>
                  <a:cubicBezTo>
                    <a:pt x="91" y="78"/>
                    <a:pt x="94" y="77"/>
                    <a:pt x="96" y="77"/>
                  </a:cubicBezTo>
                  <a:cubicBezTo>
                    <a:pt x="98" y="77"/>
                    <a:pt x="100" y="78"/>
                    <a:pt x="101" y="78"/>
                  </a:cubicBezTo>
                  <a:cubicBezTo>
                    <a:pt x="103" y="78"/>
                    <a:pt x="104" y="76"/>
                    <a:pt x="106" y="76"/>
                  </a:cubicBezTo>
                  <a:cubicBezTo>
                    <a:pt x="108" y="76"/>
                    <a:pt x="107" y="79"/>
                    <a:pt x="108" y="80"/>
                  </a:cubicBezTo>
                  <a:cubicBezTo>
                    <a:pt x="110" y="81"/>
                    <a:pt x="112" y="79"/>
                    <a:pt x="113" y="80"/>
                  </a:cubicBezTo>
                  <a:cubicBezTo>
                    <a:pt x="116" y="83"/>
                    <a:pt x="118" y="88"/>
                    <a:pt x="121" y="91"/>
                  </a:cubicBezTo>
                  <a:cubicBezTo>
                    <a:pt x="122" y="92"/>
                    <a:pt x="123" y="90"/>
                    <a:pt x="125" y="90"/>
                  </a:cubicBezTo>
                  <a:cubicBezTo>
                    <a:pt x="125" y="90"/>
                    <a:pt x="126" y="91"/>
                    <a:pt x="127" y="91"/>
                  </a:cubicBezTo>
                  <a:cubicBezTo>
                    <a:pt x="129" y="91"/>
                    <a:pt x="130" y="91"/>
                    <a:pt x="132" y="91"/>
                  </a:cubicBezTo>
                  <a:cubicBezTo>
                    <a:pt x="136" y="91"/>
                    <a:pt x="139" y="90"/>
                    <a:pt x="142" y="90"/>
                  </a:cubicBezTo>
                  <a:cubicBezTo>
                    <a:pt x="143" y="90"/>
                    <a:pt x="145" y="90"/>
                    <a:pt x="145" y="91"/>
                  </a:cubicBezTo>
                  <a:cubicBezTo>
                    <a:pt x="146" y="94"/>
                    <a:pt x="146" y="98"/>
                    <a:pt x="145" y="101"/>
                  </a:cubicBezTo>
                  <a:cubicBezTo>
                    <a:pt x="144" y="102"/>
                    <a:pt x="141" y="102"/>
                    <a:pt x="141" y="104"/>
                  </a:cubicBezTo>
                  <a:cubicBezTo>
                    <a:pt x="140" y="105"/>
                    <a:pt x="142" y="106"/>
                    <a:pt x="142" y="107"/>
                  </a:cubicBezTo>
                  <a:cubicBezTo>
                    <a:pt x="141" y="109"/>
                    <a:pt x="139" y="111"/>
                    <a:pt x="139" y="113"/>
                  </a:cubicBezTo>
                  <a:cubicBezTo>
                    <a:pt x="140" y="115"/>
                    <a:pt x="143" y="116"/>
                    <a:pt x="143" y="118"/>
                  </a:cubicBezTo>
                  <a:cubicBezTo>
                    <a:pt x="144" y="120"/>
                    <a:pt x="143" y="122"/>
                    <a:pt x="143" y="124"/>
                  </a:cubicBezTo>
                  <a:cubicBezTo>
                    <a:pt x="143" y="124"/>
                    <a:pt x="145" y="124"/>
                    <a:pt x="145" y="124"/>
                  </a:cubicBezTo>
                  <a:cubicBezTo>
                    <a:pt x="146" y="126"/>
                    <a:pt x="146" y="129"/>
                    <a:pt x="145" y="131"/>
                  </a:cubicBezTo>
                  <a:cubicBezTo>
                    <a:pt x="144" y="134"/>
                    <a:pt x="140" y="135"/>
                    <a:pt x="139" y="138"/>
                  </a:cubicBezTo>
                  <a:cubicBezTo>
                    <a:pt x="139" y="140"/>
                    <a:pt x="143" y="140"/>
                    <a:pt x="144" y="142"/>
                  </a:cubicBezTo>
                  <a:cubicBezTo>
                    <a:pt x="146" y="143"/>
                    <a:pt x="146" y="145"/>
                    <a:pt x="147" y="146"/>
                  </a:cubicBezTo>
                  <a:cubicBezTo>
                    <a:pt x="149" y="151"/>
                    <a:pt x="150" y="155"/>
                    <a:pt x="152" y="160"/>
                  </a:cubicBezTo>
                  <a:cubicBezTo>
                    <a:pt x="151" y="161"/>
                    <a:pt x="151" y="162"/>
                    <a:pt x="150" y="163"/>
                  </a:cubicBezTo>
                  <a:cubicBezTo>
                    <a:pt x="148" y="159"/>
                    <a:pt x="147" y="155"/>
                    <a:pt x="145" y="151"/>
                  </a:cubicBezTo>
                  <a:cubicBezTo>
                    <a:pt x="144" y="150"/>
                    <a:pt x="144" y="147"/>
                    <a:pt x="143" y="148"/>
                  </a:cubicBezTo>
                  <a:cubicBezTo>
                    <a:pt x="141" y="148"/>
                    <a:pt x="141" y="151"/>
                    <a:pt x="140" y="153"/>
                  </a:cubicBezTo>
                  <a:cubicBezTo>
                    <a:pt x="138" y="152"/>
                    <a:pt x="137" y="151"/>
                    <a:pt x="136" y="151"/>
                  </a:cubicBezTo>
                  <a:cubicBezTo>
                    <a:pt x="135" y="151"/>
                    <a:pt x="135" y="152"/>
                    <a:pt x="135" y="153"/>
                  </a:cubicBezTo>
                  <a:cubicBezTo>
                    <a:pt x="129" y="153"/>
                    <a:pt x="123" y="154"/>
                    <a:pt x="117" y="154"/>
                  </a:cubicBezTo>
                  <a:cubicBezTo>
                    <a:pt x="117" y="157"/>
                    <a:pt x="117" y="159"/>
                    <a:pt x="118" y="162"/>
                  </a:cubicBezTo>
                  <a:cubicBezTo>
                    <a:pt x="119" y="162"/>
                    <a:pt x="120" y="161"/>
                    <a:pt x="121" y="162"/>
                  </a:cubicBezTo>
                  <a:cubicBezTo>
                    <a:pt x="122" y="163"/>
                    <a:pt x="122" y="164"/>
                    <a:pt x="123" y="166"/>
                  </a:cubicBezTo>
                  <a:cubicBezTo>
                    <a:pt x="123" y="167"/>
                    <a:pt x="124" y="168"/>
                    <a:pt x="123" y="168"/>
                  </a:cubicBezTo>
                  <a:cubicBezTo>
                    <a:pt x="121" y="169"/>
                    <a:pt x="119" y="168"/>
                    <a:pt x="116" y="168"/>
                  </a:cubicBezTo>
                  <a:cubicBezTo>
                    <a:pt x="115" y="169"/>
                    <a:pt x="114" y="169"/>
                    <a:pt x="113" y="170"/>
                  </a:cubicBezTo>
                  <a:cubicBezTo>
                    <a:pt x="113" y="175"/>
                    <a:pt x="113" y="180"/>
                    <a:pt x="113" y="185"/>
                  </a:cubicBezTo>
                  <a:cubicBezTo>
                    <a:pt x="114" y="186"/>
                    <a:pt x="116" y="187"/>
                    <a:pt x="118" y="188"/>
                  </a:cubicBezTo>
                  <a:cubicBezTo>
                    <a:pt x="119" y="190"/>
                    <a:pt x="121" y="191"/>
                    <a:pt x="123" y="193"/>
                  </a:cubicBezTo>
                  <a:cubicBezTo>
                    <a:pt x="122" y="195"/>
                    <a:pt x="122" y="197"/>
                    <a:pt x="121" y="200"/>
                  </a:cubicBezTo>
                  <a:cubicBezTo>
                    <a:pt x="119" y="213"/>
                    <a:pt x="117" y="228"/>
                    <a:pt x="115" y="241"/>
                  </a:cubicBezTo>
                  <a:cubicBezTo>
                    <a:pt x="115" y="239"/>
                    <a:pt x="115" y="238"/>
                    <a:pt x="114" y="236"/>
                  </a:cubicBezTo>
                  <a:cubicBezTo>
                    <a:pt x="113" y="235"/>
                    <a:pt x="111" y="234"/>
                    <a:pt x="111" y="233"/>
                  </a:cubicBezTo>
                  <a:cubicBezTo>
                    <a:pt x="110" y="232"/>
                    <a:pt x="112" y="231"/>
                    <a:pt x="111" y="231"/>
                  </a:cubicBezTo>
                  <a:cubicBezTo>
                    <a:pt x="110" y="230"/>
                    <a:pt x="107" y="232"/>
                    <a:pt x="107" y="230"/>
                  </a:cubicBezTo>
                  <a:cubicBezTo>
                    <a:pt x="108" y="225"/>
                    <a:pt x="112" y="221"/>
                    <a:pt x="113" y="215"/>
                  </a:cubicBezTo>
                  <a:cubicBezTo>
                    <a:pt x="113" y="214"/>
                    <a:pt x="110" y="216"/>
                    <a:pt x="109" y="215"/>
                  </a:cubicBezTo>
                  <a:cubicBezTo>
                    <a:pt x="108" y="214"/>
                    <a:pt x="110" y="212"/>
                    <a:pt x="109" y="211"/>
                  </a:cubicBezTo>
                  <a:cubicBezTo>
                    <a:pt x="107" y="210"/>
                    <a:pt x="104" y="210"/>
                    <a:pt x="102" y="210"/>
                  </a:cubicBezTo>
                  <a:cubicBezTo>
                    <a:pt x="100" y="211"/>
                    <a:pt x="98" y="213"/>
                    <a:pt x="96" y="213"/>
                  </a:cubicBezTo>
                  <a:cubicBezTo>
                    <a:pt x="95" y="213"/>
                    <a:pt x="94" y="210"/>
                    <a:pt x="92" y="210"/>
                  </a:cubicBezTo>
                  <a:cubicBezTo>
                    <a:pt x="89" y="210"/>
                    <a:pt x="87" y="212"/>
                    <a:pt x="85" y="213"/>
                  </a:cubicBezTo>
                  <a:cubicBezTo>
                    <a:pt x="82" y="213"/>
                    <a:pt x="80" y="213"/>
                    <a:pt x="77" y="212"/>
                  </a:cubicBezTo>
                  <a:cubicBezTo>
                    <a:pt x="75" y="212"/>
                    <a:pt x="72" y="212"/>
                    <a:pt x="72" y="211"/>
                  </a:cubicBezTo>
                  <a:cubicBezTo>
                    <a:pt x="71" y="209"/>
                    <a:pt x="73" y="208"/>
                    <a:pt x="73" y="207"/>
                  </a:cubicBezTo>
                  <a:cubicBezTo>
                    <a:pt x="74" y="205"/>
                    <a:pt x="74" y="204"/>
                    <a:pt x="73" y="203"/>
                  </a:cubicBezTo>
                  <a:cubicBezTo>
                    <a:pt x="72" y="202"/>
                    <a:pt x="71" y="205"/>
                    <a:pt x="71" y="204"/>
                  </a:cubicBezTo>
                  <a:cubicBezTo>
                    <a:pt x="69" y="202"/>
                    <a:pt x="68" y="199"/>
                    <a:pt x="66" y="197"/>
                  </a:cubicBezTo>
                  <a:cubicBezTo>
                    <a:pt x="64" y="196"/>
                    <a:pt x="61" y="196"/>
                    <a:pt x="59" y="194"/>
                  </a:cubicBezTo>
                  <a:cubicBezTo>
                    <a:pt x="57" y="193"/>
                    <a:pt x="58" y="190"/>
                    <a:pt x="57" y="188"/>
                  </a:cubicBezTo>
                  <a:cubicBezTo>
                    <a:pt x="55" y="186"/>
                    <a:pt x="53" y="184"/>
                    <a:pt x="51" y="182"/>
                  </a:cubicBezTo>
                  <a:cubicBezTo>
                    <a:pt x="50" y="181"/>
                    <a:pt x="49" y="180"/>
                    <a:pt x="48" y="180"/>
                  </a:cubicBezTo>
                  <a:cubicBezTo>
                    <a:pt x="47" y="179"/>
                    <a:pt x="45" y="179"/>
                    <a:pt x="44" y="179"/>
                  </a:cubicBezTo>
                  <a:lnTo>
                    <a:pt x="36" y="173"/>
                  </a:lnTo>
                  <a:lnTo>
                    <a:pt x="32" y="172"/>
                  </a:lnTo>
                  <a:lnTo>
                    <a:pt x="31" y="174"/>
                  </a:lnTo>
                  <a:lnTo>
                    <a:pt x="27" y="174"/>
                  </a:lnTo>
                  <a:lnTo>
                    <a:pt x="23" y="172"/>
                  </a:lnTo>
                  <a:lnTo>
                    <a:pt x="19" y="172"/>
                  </a:lnTo>
                  <a:lnTo>
                    <a:pt x="16" y="168"/>
                  </a:lnTo>
                  <a:lnTo>
                    <a:pt x="11" y="165"/>
                  </a:lnTo>
                  <a:lnTo>
                    <a:pt x="8" y="162"/>
                  </a:lnTo>
                  <a:lnTo>
                    <a:pt x="1" y="159"/>
                  </a:lnTo>
                  <a:cubicBezTo>
                    <a:pt x="1" y="158"/>
                    <a:pt x="0" y="156"/>
                    <a:pt x="1" y="155"/>
                  </a:cubicBezTo>
                  <a:cubicBezTo>
                    <a:pt x="1" y="154"/>
                    <a:pt x="4" y="156"/>
                    <a:pt x="5" y="155"/>
                  </a:cubicBezTo>
                  <a:cubicBezTo>
                    <a:pt x="6" y="154"/>
                    <a:pt x="5" y="152"/>
                    <a:pt x="5" y="150"/>
                  </a:cubicBezTo>
                  <a:cubicBezTo>
                    <a:pt x="4" y="149"/>
                    <a:pt x="3" y="148"/>
                    <a:pt x="3" y="147"/>
                  </a:cubicBezTo>
                  <a:cubicBezTo>
                    <a:pt x="3" y="145"/>
                    <a:pt x="3" y="143"/>
                    <a:pt x="5" y="143"/>
                  </a:cubicBezTo>
                  <a:cubicBezTo>
                    <a:pt x="7" y="142"/>
                    <a:pt x="9" y="143"/>
                    <a:pt x="11" y="143"/>
                  </a:cubicBezTo>
                  <a:cubicBezTo>
                    <a:pt x="13" y="142"/>
                    <a:pt x="15" y="141"/>
                    <a:pt x="16" y="140"/>
                  </a:cubicBezTo>
                  <a:cubicBezTo>
                    <a:pt x="17" y="138"/>
                    <a:pt x="16" y="136"/>
                    <a:pt x="16" y="135"/>
                  </a:cubicBezTo>
                  <a:cubicBezTo>
                    <a:pt x="17" y="132"/>
                    <a:pt x="19" y="130"/>
                    <a:pt x="21" y="128"/>
                  </a:cubicBezTo>
                  <a:cubicBezTo>
                    <a:pt x="22" y="127"/>
                    <a:pt x="24" y="126"/>
                    <a:pt x="24" y="124"/>
                  </a:cubicBezTo>
                  <a:cubicBezTo>
                    <a:pt x="25" y="123"/>
                    <a:pt x="24" y="122"/>
                    <a:pt x="23" y="121"/>
                  </a:cubicBezTo>
                  <a:cubicBezTo>
                    <a:pt x="22" y="121"/>
                    <a:pt x="21" y="123"/>
                    <a:pt x="20" y="123"/>
                  </a:cubicBezTo>
                  <a:cubicBezTo>
                    <a:pt x="18" y="121"/>
                    <a:pt x="17" y="119"/>
                    <a:pt x="17" y="117"/>
                  </a:cubicBezTo>
                  <a:cubicBezTo>
                    <a:pt x="17" y="115"/>
                    <a:pt x="20" y="114"/>
                    <a:pt x="21" y="112"/>
                  </a:cubicBezTo>
                  <a:cubicBezTo>
                    <a:pt x="21" y="110"/>
                    <a:pt x="20" y="107"/>
                    <a:pt x="19" y="104"/>
                  </a:cubicBezTo>
                  <a:cubicBezTo>
                    <a:pt x="19" y="103"/>
                    <a:pt x="16" y="102"/>
                    <a:pt x="17" y="101"/>
                  </a:cubicBezTo>
                  <a:cubicBezTo>
                    <a:pt x="18" y="99"/>
                    <a:pt x="22" y="99"/>
                    <a:pt x="23" y="97"/>
                  </a:cubicBezTo>
                  <a:cubicBezTo>
                    <a:pt x="24" y="95"/>
                    <a:pt x="20" y="94"/>
                    <a:pt x="20" y="92"/>
                  </a:cubicBezTo>
                  <a:cubicBezTo>
                    <a:pt x="19" y="90"/>
                    <a:pt x="21" y="88"/>
                    <a:pt x="21" y="87"/>
                  </a:cubicBezTo>
                  <a:cubicBezTo>
                    <a:pt x="20" y="85"/>
                    <a:pt x="18" y="85"/>
                    <a:pt x="18" y="83"/>
                  </a:cubicBezTo>
                  <a:cubicBezTo>
                    <a:pt x="17" y="81"/>
                    <a:pt x="19" y="79"/>
                    <a:pt x="18" y="78"/>
                  </a:cubicBezTo>
                  <a:cubicBezTo>
                    <a:pt x="17" y="76"/>
                    <a:pt x="15" y="76"/>
                    <a:pt x="14" y="74"/>
                  </a:cubicBezTo>
                  <a:cubicBezTo>
                    <a:pt x="15" y="73"/>
                    <a:pt x="16" y="71"/>
                    <a:pt x="17" y="70"/>
                  </a:cubicBezTo>
                  <a:cubicBezTo>
                    <a:pt x="18" y="69"/>
                    <a:pt x="20" y="71"/>
                    <a:pt x="20" y="70"/>
                  </a:cubicBezTo>
                  <a:cubicBezTo>
                    <a:pt x="21" y="68"/>
                    <a:pt x="21" y="66"/>
                    <a:pt x="21" y="63"/>
                  </a:cubicBezTo>
                  <a:cubicBezTo>
                    <a:pt x="21" y="62"/>
                    <a:pt x="19" y="60"/>
                    <a:pt x="19" y="59"/>
                  </a:cubicBezTo>
                  <a:cubicBezTo>
                    <a:pt x="19" y="57"/>
                    <a:pt x="20" y="57"/>
                    <a:pt x="21" y="5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" name="Freeform 2545"/>
            <p:cNvSpPr>
              <a:spLocks noChangeAspect="1"/>
            </p:cNvSpPr>
            <p:nvPr/>
          </p:nvSpPr>
          <p:spPr bwMode="auto">
            <a:xfrm>
              <a:off x="6522146" y="5312543"/>
              <a:ext cx="908276" cy="868788"/>
            </a:xfrm>
            <a:custGeom>
              <a:avLst/>
              <a:gdLst>
                <a:gd name="T0" fmla="*/ 218 w 173"/>
                <a:gd name="T1" fmla="*/ 125 h 165"/>
                <a:gd name="T2" fmla="*/ 229 w 173"/>
                <a:gd name="T3" fmla="*/ 110 h 165"/>
                <a:gd name="T4" fmla="*/ 227 w 173"/>
                <a:gd name="T5" fmla="*/ 98 h 165"/>
                <a:gd name="T6" fmla="*/ 248 w 173"/>
                <a:gd name="T7" fmla="*/ 80 h 165"/>
                <a:gd name="T8" fmla="*/ 225 w 173"/>
                <a:gd name="T9" fmla="*/ 74 h 165"/>
                <a:gd name="T10" fmla="*/ 229 w 173"/>
                <a:gd name="T11" fmla="*/ 59 h 165"/>
                <a:gd name="T12" fmla="*/ 201 w 173"/>
                <a:gd name="T13" fmla="*/ 46 h 165"/>
                <a:gd name="T14" fmla="*/ 207 w 173"/>
                <a:gd name="T15" fmla="*/ 30 h 165"/>
                <a:gd name="T16" fmla="*/ 172 w 173"/>
                <a:gd name="T17" fmla="*/ 34 h 165"/>
                <a:gd name="T18" fmla="*/ 160 w 173"/>
                <a:gd name="T19" fmla="*/ 41 h 165"/>
                <a:gd name="T20" fmla="*/ 132 w 173"/>
                <a:gd name="T21" fmla="*/ 35 h 165"/>
                <a:gd name="T22" fmla="*/ 99 w 173"/>
                <a:gd name="T23" fmla="*/ 37 h 165"/>
                <a:gd name="T24" fmla="*/ 85 w 173"/>
                <a:gd name="T25" fmla="*/ 14 h 165"/>
                <a:gd name="T26" fmla="*/ 67 w 173"/>
                <a:gd name="T27" fmla="*/ 5 h 165"/>
                <a:gd name="T28" fmla="*/ 60 w 173"/>
                <a:gd name="T29" fmla="*/ 12 h 165"/>
                <a:gd name="T30" fmla="*/ 61 w 173"/>
                <a:gd name="T31" fmla="*/ 16 h 165"/>
                <a:gd name="T32" fmla="*/ 41 w 173"/>
                <a:gd name="T33" fmla="*/ 28 h 165"/>
                <a:gd name="T34" fmla="*/ 42 w 173"/>
                <a:gd name="T35" fmla="*/ 50 h 165"/>
                <a:gd name="T36" fmla="*/ 29 w 173"/>
                <a:gd name="T37" fmla="*/ 58 h 165"/>
                <a:gd name="T38" fmla="*/ 34 w 173"/>
                <a:gd name="T39" fmla="*/ 35 h 165"/>
                <a:gd name="T40" fmla="*/ 28 w 173"/>
                <a:gd name="T41" fmla="*/ 12 h 165"/>
                <a:gd name="T42" fmla="*/ 26 w 173"/>
                <a:gd name="T43" fmla="*/ 10 h 165"/>
                <a:gd name="T44" fmla="*/ 10 w 173"/>
                <a:gd name="T45" fmla="*/ 49 h 165"/>
                <a:gd name="T46" fmla="*/ 7 w 173"/>
                <a:gd name="T47" fmla="*/ 64 h 165"/>
                <a:gd name="T48" fmla="*/ 19 w 173"/>
                <a:gd name="T49" fmla="*/ 92 h 165"/>
                <a:gd name="T50" fmla="*/ 36 w 173"/>
                <a:gd name="T51" fmla="*/ 103 h 165"/>
                <a:gd name="T52" fmla="*/ 53 w 173"/>
                <a:gd name="T53" fmla="*/ 108 h 165"/>
                <a:gd name="T54" fmla="*/ 78 w 173"/>
                <a:gd name="T55" fmla="*/ 122 h 165"/>
                <a:gd name="T56" fmla="*/ 102 w 173"/>
                <a:gd name="T57" fmla="*/ 122 h 165"/>
                <a:gd name="T58" fmla="*/ 101 w 173"/>
                <a:gd name="T59" fmla="*/ 143 h 165"/>
                <a:gd name="T60" fmla="*/ 103 w 173"/>
                <a:gd name="T61" fmla="*/ 163 h 165"/>
                <a:gd name="T62" fmla="*/ 106 w 173"/>
                <a:gd name="T63" fmla="*/ 181 h 165"/>
                <a:gd name="T64" fmla="*/ 109 w 173"/>
                <a:gd name="T65" fmla="*/ 203 h 165"/>
                <a:gd name="T66" fmla="*/ 139 w 173"/>
                <a:gd name="T67" fmla="*/ 235 h 165"/>
                <a:gd name="T68" fmla="*/ 160 w 173"/>
                <a:gd name="T69" fmla="*/ 218 h 165"/>
                <a:gd name="T70" fmla="*/ 165 w 173"/>
                <a:gd name="T71" fmla="*/ 210 h 165"/>
                <a:gd name="T72" fmla="*/ 181 w 173"/>
                <a:gd name="T73" fmla="*/ 202 h 165"/>
                <a:gd name="T74" fmla="*/ 165 w 173"/>
                <a:gd name="T75" fmla="*/ 196 h 165"/>
                <a:gd name="T76" fmla="*/ 166 w 173"/>
                <a:gd name="T77" fmla="*/ 180 h 165"/>
                <a:gd name="T78" fmla="*/ 165 w 173"/>
                <a:gd name="T79" fmla="*/ 166 h 165"/>
                <a:gd name="T80" fmla="*/ 191 w 173"/>
                <a:gd name="T81" fmla="*/ 173 h 165"/>
                <a:gd name="T82" fmla="*/ 219 w 173"/>
                <a:gd name="T83" fmla="*/ 160 h 165"/>
                <a:gd name="T84" fmla="*/ 229 w 173"/>
                <a:gd name="T85" fmla="*/ 143 h 1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65"/>
                <a:gd name="T131" fmla="*/ 173 w 173"/>
                <a:gd name="T132" fmla="*/ 165 h 16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65">
                  <a:moveTo>
                    <a:pt x="160" y="99"/>
                  </a:moveTo>
                  <a:cubicBezTo>
                    <a:pt x="157" y="95"/>
                    <a:pt x="153" y="92"/>
                    <a:pt x="150" y="88"/>
                  </a:cubicBezTo>
                  <a:cubicBezTo>
                    <a:pt x="150" y="87"/>
                    <a:pt x="152" y="87"/>
                    <a:pt x="152" y="87"/>
                  </a:cubicBezTo>
                  <a:cubicBezTo>
                    <a:pt x="152" y="85"/>
                    <a:pt x="152" y="83"/>
                    <a:pt x="152" y="82"/>
                  </a:cubicBezTo>
                  <a:cubicBezTo>
                    <a:pt x="152" y="81"/>
                    <a:pt x="153" y="80"/>
                    <a:pt x="153" y="79"/>
                  </a:cubicBezTo>
                  <a:cubicBezTo>
                    <a:pt x="155" y="78"/>
                    <a:pt x="158" y="78"/>
                    <a:pt x="160" y="77"/>
                  </a:cubicBezTo>
                  <a:cubicBezTo>
                    <a:pt x="162" y="76"/>
                    <a:pt x="165" y="76"/>
                    <a:pt x="166" y="74"/>
                  </a:cubicBezTo>
                  <a:cubicBezTo>
                    <a:pt x="167" y="73"/>
                    <a:pt x="163" y="73"/>
                    <a:pt x="162" y="72"/>
                  </a:cubicBezTo>
                  <a:cubicBezTo>
                    <a:pt x="161" y="71"/>
                    <a:pt x="159" y="70"/>
                    <a:pt x="159" y="68"/>
                  </a:cubicBezTo>
                  <a:cubicBezTo>
                    <a:pt x="159" y="66"/>
                    <a:pt x="162" y="64"/>
                    <a:pt x="164" y="62"/>
                  </a:cubicBezTo>
                  <a:cubicBezTo>
                    <a:pt x="165" y="61"/>
                    <a:pt x="167" y="59"/>
                    <a:pt x="169" y="58"/>
                  </a:cubicBezTo>
                  <a:cubicBezTo>
                    <a:pt x="170" y="57"/>
                    <a:pt x="172" y="57"/>
                    <a:pt x="173" y="56"/>
                  </a:cubicBezTo>
                  <a:cubicBezTo>
                    <a:pt x="172" y="54"/>
                    <a:pt x="171" y="54"/>
                    <a:pt x="170" y="53"/>
                  </a:cubicBezTo>
                  <a:cubicBezTo>
                    <a:pt x="168" y="52"/>
                    <a:pt x="166" y="51"/>
                    <a:pt x="164" y="50"/>
                  </a:cubicBezTo>
                  <a:cubicBezTo>
                    <a:pt x="162" y="50"/>
                    <a:pt x="160" y="52"/>
                    <a:pt x="157" y="52"/>
                  </a:cubicBezTo>
                  <a:cubicBezTo>
                    <a:pt x="156" y="52"/>
                    <a:pt x="160" y="51"/>
                    <a:pt x="160" y="50"/>
                  </a:cubicBezTo>
                  <a:cubicBezTo>
                    <a:pt x="161" y="49"/>
                    <a:pt x="159" y="48"/>
                    <a:pt x="159" y="47"/>
                  </a:cubicBezTo>
                  <a:cubicBezTo>
                    <a:pt x="159" y="45"/>
                    <a:pt x="161" y="43"/>
                    <a:pt x="160" y="41"/>
                  </a:cubicBezTo>
                  <a:cubicBezTo>
                    <a:pt x="159" y="39"/>
                    <a:pt x="156" y="38"/>
                    <a:pt x="154" y="36"/>
                  </a:cubicBezTo>
                  <a:cubicBezTo>
                    <a:pt x="151" y="35"/>
                    <a:pt x="149" y="33"/>
                    <a:pt x="146" y="32"/>
                  </a:cubicBezTo>
                  <a:cubicBezTo>
                    <a:pt x="144" y="31"/>
                    <a:pt x="141" y="33"/>
                    <a:pt x="140" y="32"/>
                  </a:cubicBezTo>
                  <a:cubicBezTo>
                    <a:pt x="137" y="30"/>
                    <a:pt x="134" y="27"/>
                    <a:pt x="135" y="25"/>
                  </a:cubicBezTo>
                  <a:cubicBezTo>
                    <a:pt x="137" y="22"/>
                    <a:pt x="141" y="25"/>
                    <a:pt x="144" y="24"/>
                  </a:cubicBezTo>
                  <a:cubicBezTo>
                    <a:pt x="145" y="23"/>
                    <a:pt x="145" y="21"/>
                    <a:pt x="145" y="21"/>
                  </a:cubicBezTo>
                  <a:cubicBezTo>
                    <a:pt x="142" y="21"/>
                    <a:pt x="139" y="22"/>
                    <a:pt x="136" y="22"/>
                  </a:cubicBezTo>
                  <a:cubicBezTo>
                    <a:pt x="132" y="22"/>
                    <a:pt x="129" y="22"/>
                    <a:pt x="125" y="22"/>
                  </a:cubicBezTo>
                  <a:cubicBezTo>
                    <a:pt x="123" y="22"/>
                    <a:pt x="120" y="21"/>
                    <a:pt x="120" y="23"/>
                  </a:cubicBezTo>
                  <a:cubicBezTo>
                    <a:pt x="120" y="25"/>
                    <a:pt x="127" y="24"/>
                    <a:pt x="126" y="26"/>
                  </a:cubicBezTo>
                  <a:cubicBezTo>
                    <a:pt x="125" y="28"/>
                    <a:pt x="121" y="25"/>
                    <a:pt x="119" y="25"/>
                  </a:cubicBezTo>
                  <a:cubicBezTo>
                    <a:pt x="117" y="26"/>
                    <a:pt x="114" y="27"/>
                    <a:pt x="112" y="28"/>
                  </a:cubicBezTo>
                  <a:cubicBezTo>
                    <a:pt x="110" y="29"/>
                    <a:pt x="108" y="32"/>
                    <a:pt x="105" y="32"/>
                  </a:cubicBezTo>
                  <a:cubicBezTo>
                    <a:pt x="102" y="32"/>
                    <a:pt x="99" y="30"/>
                    <a:pt x="97" y="29"/>
                  </a:cubicBezTo>
                  <a:cubicBezTo>
                    <a:pt x="95" y="27"/>
                    <a:pt x="94" y="25"/>
                    <a:pt x="92" y="24"/>
                  </a:cubicBezTo>
                  <a:cubicBezTo>
                    <a:pt x="89" y="23"/>
                    <a:pt x="86" y="23"/>
                    <a:pt x="83" y="23"/>
                  </a:cubicBezTo>
                  <a:cubicBezTo>
                    <a:pt x="80" y="23"/>
                    <a:pt x="78" y="25"/>
                    <a:pt x="75" y="25"/>
                  </a:cubicBezTo>
                  <a:cubicBezTo>
                    <a:pt x="73" y="26"/>
                    <a:pt x="71" y="26"/>
                    <a:pt x="69" y="26"/>
                  </a:cubicBezTo>
                  <a:cubicBezTo>
                    <a:pt x="68" y="26"/>
                    <a:pt x="67" y="25"/>
                    <a:pt x="66" y="24"/>
                  </a:cubicBezTo>
                  <a:cubicBezTo>
                    <a:pt x="66" y="21"/>
                    <a:pt x="68" y="18"/>
                    <a:pt x="66" y="16"/>
                  </a:cubicBezTo>
                  <a:cubicBezTo>
                    <a:pt x="65" y="14"/>
                    <a:pt x="62" y="12"/>
                    <a:pt x="59" y="10"/>
                  </a:cubicBezTo>
                  <a:cubicBezTo>
                    <a:pt x="56" y="9"/>
                    <a:pt x="53" y="11"/>
                    <a:pt x="50" y="10"/>
                  </a:cubicBezTo>
                  <a:cubicBezTo>
                    <a:pt x="49" y="10"/>
                    <a:pt x="49" y="9"/>
                    <a:pt x="49" y="8"/>
                  </a:cubicBezTo>
                  <a:cubicBezTo>
                    <a:pt x="48" y="6"/>
                    <a:pt x="48" y="5"/>
                    <a:pt x="47" y="3"/>
                  </a:cubicBezTo>
                  <a:cubicBezTo>
                    <a:pt x="46" y="2"/>
                    <a:pt x="45" y="0"/>
                    <a:pt x="44" y="0"/>
                  </a:cubicBezTo>
                  <a:cubicBezTo>
                    <a:pt x="43" y="0"/>
                    <a:pt x="41" y="1"/>
                    <a:pt x="40" y="2"/>
                  </a:cubicBezTo>
                  <a:cubicBezTo>
                    <a:pt x="40" y="4"/>
                    <a:pt x="41" y="7"/>
                    <a:pt x="42" y="8"/>
                  </a:cubicBezTo>
                  <a:cubicBezTo>
                    <a:pt x="43" y="9"/>
                    <a:pt x="46" y="8"/>
                    <a:pt x="47" y="8"/>
                  </a:cubicBezTo>
                  <a:cubicBezTo>
                    <a:pt x="48" y="9"/>
                    <a:pt x="49" y="10"/>
                    <a:pt x="49" y="11"/>
                  </a:cubicBezTo>
                  <a:cubicBezTo>
                    <a:pt x="47" y="12"/>
                    <a:pt x="45" y="10"/>
                    <a:pt x="43" y="11"/>
                  </a:cubicBezTo>
                  <a:cubicBezTo>
                    <a:pt x="41" y="11"/>
                    <a:pt x="40" y="13"/>
                    <a:pt x="39" y="14"/>
                  </a:cubicBezTo>
                  <a:cubicBezTo>
                    <a:pt x="37" y="14"/>
                    <a:pt x="35" y="14"/>
                    <a:pt x="34" y="15"/>
                  </a:cubicBezTo>
                  <a:cubicBezTo>
                    <a:pt x="32" y="16"/>
                    <a:pt x="30" y="17"/>
                    <a:pt x="28" y="19"/>
                  </a:cubicBezTo>
                  <a:cubicBezTo>
                    <a:pt x="27" y="20"/>
                    <a:pt x="26" y="21"/>
                    <a:pt x="26" y="23"/>
                  </a:cubicBezTo>
                  <a:cubicBezTo>
                    <a:pt x="26" y="25"/>
                    <a:pt x="26" y="27"/>
                    <a:pt x="27" y="28"/>
                  </a:cubicBezTo>
                  <a:cubicBezTo>
                    <a:pt x="27" y="31"/>
                    <a:pt x="28" y="33"/>
                    <a:pt x="29" y="35"/>
                  </a:cubicBezTo>
                  <a:cubicBezTo>
                    <a:pt x="29" y="37"/>
                    <a:pt x="30" y="39"/>
                    <a:pt x="29" y="41"/>
                  </a:cubicBezTo>
                  <a:cubicBezTo>
                    <a:pt x="28" y="43"/>
                    <a:pt x="25" y="46"/>
                    <a:pt x="23" y="45"/>
                  </a:cubicBezTo>
                  <a:cubicBezTo>
                    <a:pt x="21" y="45"/>
                    <a:pt x="21" y="42"/>
                    <a:pt x="20" y="40"/>
                  </a:cubicBezTo>
                  <a:cubicBezTo>
                    <a:pt x="19" y="39"/>
                    <a:pt x="17" y="38"/>
                    <a:pt x="17" y="36"/>
                  </a:cubicBezTo>
                  <a:cubicBezTo>
                    <a:pt x="17" y="33"/>
                    <a:pt x="18" y="31"/>
                    <a:pt x="19" y="30"/>
                  </a:cubicBezTo>
                  <a:cubicBezTo>
                    <a:pt x="20" y="28"/>
                    <a:pt x="22" y="26"/>
                    <a:pt x="23" y="24"/>
                  </a:cubicBezTo>
                  <a:cubicBezTo>
                    <a:pt x="24" y="22"/>
                    <a:pt x="24" y="20"/>
                    <a:pt x="24" y="18"/>
                  </a:cubicBezTo>
                  <a:cubicBezTo>
                    <a:pt x="23" y="16"/>
                    <a:pt x="21" y="14"/>
                    <a:pt x="19" y="11"/>
                  </a:cubicBezTo>
                  <a:cubicBezTo>
                    <a:pt x="19" y="10"/>
                    <a:pt x="19" y="9"/>
                    <a:pt x="19" y="8"/>
                  </a:cubicBezTo>
                  <a:cubicBezTo>
                    <a:pt x="22" y="7"/>
                    <a:pt x="25" y="8"/>
                    <a:pt x="27" y="6"/>
                  </a:cubicBezTo>
                  <a:cubicBezTo>
                    <a:pt x="28" y="6"/>
                    <a:pt x="28" y="4"/>
                    <a:pt x="28" y="3"/>
                  </a:cubicBezTo>
                  <a:cubicBezTo>
                    <a:pt x="25" y="4"/>
                    <a:pt x="21" y="4"/>
                    <a:pt x="18" y="7"/>
                  </a:cubicBezTo>
                  <a:cubicBezTo>
                    <a:pt x="16" y="9"/>
                    <a:pt x="16" y="12"/>
                    <a:pt x="15" y="15"/>
                  </a:cubicBezTo>
                  <a:cubicBezTo>
                    <a:pt x="13" y="19"/>
                    <a:pt x="9" y="21"/>
                    <a:pt x="7" y="26"/>
                  </a:cubicBezTo>
                  <a:cubicBezTo>
                    <a:pt x="6" y="28"/>
                    <a:pt x="8" y="32"/>
                    <a:pt x="7" y="34"/>
                  </a:cubicBezTo>
                  <a:cubicBezTo>
                    <a:pt x="5" y="38"/>
                    <a:pt x="1" y="40"/>
                    <a:pt x="0" y="44"/>
                  </a:cubicBezTo>
                  <a:cubicBezTo>
                    <a:pt x="0" y="45"/>
                    <a:pt x="1" y="46"/>
                    <a:pt x="2" y="46"/>
                  </a:cubicBezTo>
                  <a:cubicBezTo>
                    <a:pt x="3" y="46"/>
                    <a:pt x="4" y="44"/>
                    <a:pt x="5" y="44"/>
                  </a:cubicBezTo>
                  <a:cubicBezTo>
                    <a:pt x="6" y="43"/>
                    <a:pt x="8" y="44"/>
                    <a:pt x="10" y="45"/>
                  </a:cubicBezTo>
                  <a:cubicBezTo>
                    <a:pt x="12" y="47"/>
                    <a:pt x="12" y="50"/>
                    <a:pt x="13" y="53"/>
                  </a:cubicBezTo>
                  <a:cubicBezTo>
                    <a:pt x="14" y="57"/>
                    <a:pt x="12" y="60"/>
                    <a:pt x="13" y="64"/>
                  </a:cubicBezTo>
                  <a:cubicBezTo>
                    <a:pt x="13" y="66"/>
                    <a:pt x="14" y="68"/>
                    <a:pt x="15" y="70"/>
                  </a:cubicBezTo>
                  <a:cubicBezTo>
                    <a:pt x="16" y="71"/>
                    <a:pt x="16" y="73"/>
                    <a:pt x="17" y="73"/>
                  </a:cubicBezTo>
                  <a:cubicBezTo>
                    <a:pt x="20" y="73"/>
                    <a:pt x="23" y="72"/>
                    <a:pt x="25" y="72"/>
                  </a:cubicBezTo>
                  <a:cubicBezTo>
                    <a:pt x="27" y="72"/>
                    <a:pt x="29" y="73"/>
                    <a:pt x="30" y="73"/>
                  </a:cubicBezTo>
                  <a:cubicBezTo>
                    <a:pt x="32" y="73"/>
                    <a:pt x="33" y="71"/>
                    <a:pt x="35" y="71"/>
                  </a:cubicBezTo>
                  <a:cubicBezTo>
                    <a:pt x="37" y="71"/>
                    <a:pt x="36" y="74"/>
                    <a:pt x="37" y="75"/>
                  </a:cubicBezTo>
                  <a:cubicBezTo>
                    <a:pt x="39" y="76"/>
                    <a:pt x="41" y="74"/>
                    <a:pt x="42" y="75"/>
                  </a:cubicBezTo>
                  <a:cubicBezTo>
                    <a:pt x="45" y="78"/>
                    <a:pt x="47" y="83"/>
                    <a:pt x="50" y="86"/>
                  </a:cubicBezTo>
                  <a:cubicBezTo>
                    <a:pt x="51" y="87"/>
                    <a:pt x="52" y="85"/>
                    <a:pt x="54" y="85"/>
                  </a:cubicBezTo>
                  <a:cubicBezTo>
                    <a:pt x="54" y="85"/>
                    <a:pt x="55" y="86"/>
                    <a:pt x="56" y="86"/>
                  </a:cubicBezTo>
                  <a:cubicBezTo>
                    <a:pt x="58" y="86"/>
                    <a:pt x="59" y="86"/>
                    <a:pt x="61" y="86"/>
                  </a:cubicBezTo>
                  <a:cubicBezTo>
                    <a:pt x="65" y="86"/>
                    <a:pt x="68" y="85"/>
                    <a:pt x="71" y="85"/>
                  </a:cubicBezTo>
                  <a:cubicBezTo>
                    <a:pt x="72" y="85"/>
                    <a:pt x="74" y="85"/>
                    <a:pt x="74" y="86"/>
                  </a:cubicBezTo>
                  <a:cubicBezTo>
                    <a:pt x="75" y="89"/>
                    <a:pt x="75" y="93"/>
                    <a:pt x="74" y="96"/>
                  </a:cubicBezTo>
                  <a:cubicBezTo>
                    <a:pt x="73" y="97"/>
                    <a:pt x="70" y="97"/>
                    <a:pt x="70" y="99"/>
                  </a:cubicBezTo>
                  <a:cubicBezTo>
                    <a:pt x="69" y="100"/>
                    <a:pt x="71" y="101"/>
                    <a:pt x="71" y="102"/>
                  </a:cubicBezTo>
                  <a:cubicBezTo>
                    <a:pt x="70" y="104"/>
                    <a:pt x="68" y="106"/>
                    <a:pt x="68" y="108"/>
                  </a:cubicBezTo>
                  <a:cubicBezTo>
                    <a:pt x="69" y="110"/>
                    <a:pt x="72" y="111"/>
                    <a:pt x="72" y="113"/>
                  </a:cubicBezTo>
                  <a:cubicBezTo>
                    <a:pt x="73" y="115"/>
                    <a:pt x="72" y="117"/>
                    <a:pt x="72" y="119"/>
                  </a:cubicBezTo>
                  <a:cubicBezTo>
                    <a:pt x="72" y="119"/>
                    <a:pt x="74" y="119"/>
                    <a:pt x="74" y="119"/>
                  </a:cubicBezTo>
                  <a:cubicBezTo>
                    <a:pt x="75" y="121"/>
                    <a:pt x="75" y="124"/>
                    <a:pt x="74" y="126"/>
                  </a:cubicBezTo>
                  <a:cubicBezTo>
                    <a:pt x="73" y="129"/>
                    <a:pt x="69" y="130"/>
                    <a:pt x="68" y="133"/>
                  </a:cubicBezTo>
                  <a:cubicBezTo>
                    <a:pt x="68" y="135"/>
                    <a:pt x="72" y="135"/>
                    <a:pt x="73" y="137"/>
                  </a:cubicBezTo>
                  <a:cubicBezTo>
                    <a:pt x="75" y="138"/>
                    <a:pt x="75" y="140"/>
                    <a:pt x="76" y="141"/>
                  </a:cubicBezTo>
                  <a:cubicBezTo>
                    <a:pt x="78" y="146"/>
                    <a:pt x="79" y="150"/>
                    <a:pt x="81" y="155"/>
                  </a:cubicBezTo>
                  <a:cubicBezTo>
                    <a:pt x="84" y="158"/>
                    <a:pt x="86" y="162"/>
                    <a:pt x="89" y="163"/>
                  </a:cubicBezTo>
                  <a:cubicBezTo>
                    <a:pt x="91" y="165"/>
                    <a:pt x="94" y="164"/>
                    <a:pt x="97" y="163"/>
                  </a:cubicBezTo>
                  <a:cubicBezTo>
                    <a:pt x="100" y="161"/>
                    <a:pt x="103" y="158"/>
                    <a:pt x="106" y="156"/>
                  </a:cubicBezTo>
                  <a:cubicBezTo>
                    <a:pt x="107" y="155"/>
                    <a:pt x="108" y="155"/>
                    <a:pt x="109" y="154"/>
                  </a:cubicBezTo>
                  <a:cubicBezTo>
                    <a:pt x="110" y="154"/>
                    <a:pt x="111" y="152"/>
                    <a:pt x="112" y="152"/>
                  </a:cubicBezTo>
                  <a:cubicBezTo>
                    <a:pt x="113" y="152"/>
                    <a:pt x="113" y="154"/>
                    <a:pt x="114" y="154"/>
                  </a:cubicBezTo>
                  <a:cubicBezTo>
                    <a:pt x="115" y="154"/>
                    <a:pt x="115" y="153"/>
                    <a:pt x="115" y="152"/>
                  </a:cubicBezTo>
                  <a:cubicBezTo>
                    <a:pt x="116" y="150"/>
                    <a:pt x="114" y="148"/>
                    <a:pt x="115" y="146"/>
                  </a:cubicBezTo>
                  <a:cubicBezTo>
                    <a:pt x="116" y="145"/>
                    <a:pt x="119" y="146"/>
                    <a:pt x="121" y="145"/>
                  </a:cubicBezTo>
                  <a:cubicBezTo>
                    <a:pt x="121" y="144"/>
                    <a:pt x="120" y="143"/>
                    <a:pt x="121" y="143"/>
                  </a:cubicBezTo>
                  <a:cubicBezTo>
                    <a:pt x="122" y="141"/>
                    <a:pt x="125" y="141"/>
                    <a:pt x="126" y="140"/>
                  </a:cubicBezTo>
                  <a:cubicBezTo>
                    <a:pt x="127" y="139"/>
                    <a:pt x="127" y="138"/>
                    <a:pt x="126" y="138"/>
                  </a:cubicBezTo>
                  <a:cubicBezTo>
                    <a:pt x="123" y="137"/>
                    <a:pt x="120" y="138"/>
                    <a:pt x="117" y="138"/>
                  </a:cubicBezTo>
                  <a:cubicBezTo>
                    <a:pt x="116" y="138"/>
                    <a:pt x="115" y="137"/>
                    <a:pt x="115" y="136"/>
                  </a:cubicBezTo>
                  <a:cubicBezTo>
                    <a:pt x="114" y="135"/>
                    <a:pt x="115" y="133"/>
                    <a:pt x="115" y="132"/>
                  </a:cubicBezTo>
                  <a:cubicBezTo>
                    <a:pt x="114" y="132"/>
                    <a:pt x="113" y="131"/>
                    <a:pt x="113" y="130"/>
                  </a:cubicBezTo>
                  <a:cubicBezTo>
                    <a:pt x="114" y="128"/>
                    <a:pt x="116" y="127"/>
                    <a:pt x="116" y="125"/>
                  </a:cubicBezTo>
                  <a:cubicBezTo>
                    <a:pt x="117" y="123"/>
                    <a:pt x="117" y="121"/>
                    <a:pt x="116" y="119"/>
                  </a:cubicBezTo>
                  <a:cubicBezTo>
                    <a:pt x="115" y="117"/>
                    <a:pt x="112" y="118"/>
                    <a:pt x="111" y="116"/>
                  </a:cubicBezTo>
                  <a:cubicBezTo>
                    <a:pt x="111" y="115"/>
                    <a:pt x="113" y="115"/>
                    <a:pt x="115" y="115"/>
                  </a:cubicBezTo>
                  <a:cubicBezTo>
                    <a:pt x="118" y="115"/>
                    <a:pt x="120" y="118"/>
                    <a:pt x="123" y="118"/>
                  </a:cubicBezTo>
                  <a:cubicBezTo>
                    <a:pt x="125" y="119"/>
                    <a:pt x="126" y="118"/>
                    <a:pt x="127" y="118"/>
                  </a:cubicBezTo>
                  <a:cubicBezTo>
                    <a:pt x="130" y="119"/>
                    <a:pt x="132" y="120"/>
                    <a:pt x="134" y="120"/>
                  </a:cubicBezTo>
                  <a:cubicBezTo>
                    <a:pt x="135" y="119"/>
                    <a:pt x="134" y="117"/>
                    <a:pt x="136" y="116"/>
                  </a:cubicBezTo>
                  <a:cubicBezTo>
                    <a:pt x="140" y="115"/>
                    <a:pt x="145" y="116"/>
                    <a:pt x="149" y="115"/>
                  </a:cubicBezTo>
                  <a:cubicBezTo>
                    <a:pt x="151" y="114"/>
                    <a:pt x="151" y="112"/>
                    <a:pt x="153" y="111"/>
                  </a:cubicBezTo>
                  <a:cubicBezTo>
                    <a:pt x="155" y="110"/>
                    <a:pt x="157" y="111"/>
                    <a:pt x="158" y="110"/>
                  </a:cubicBezTo>
                  <a:cubicBezTo>
                    <a:pt x="159" y="109"/>
                    <a:pt x="160" y="107"/>
                    <a:pt x="160" y="105"/>
                  </a:cubicBezTo>
                  <a:cubicBezTo>
                    <a:pt x="161" y="103"/>
                    <a:pt x="160" y="100"/>
                    <a:pt x="160" y="9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" name="Freeform 2546"/>
            <p:cNvSpPr>
              <a:spLocks noChangeAspect="1"/>
            </p:cNvSpPr>
            <p:nvPr/>
          </p:nvSpPr>
          <p:spPr bwMode="auto">
            <a:xfrm>
              <a:off x="7311954" y="5606526"/>
              <a:ext cx="329087" cy="544089"/>
            </a:xfrm>
            <a:custGeom>
              <a:avLst/>
              <a:gdLst>
                <a:gd name="T0" fmla="*/ 89 w 63"/>
                <a:gd name="T1" fmla="*/ 130 h 103"/>
                <a:gd name="T2" fmla="*/ 85 w 63"/>
                <a:gd name="T3" fmla="*/ 125 h 103"/>
                <a:gd name="T4" fmla="*/ 81 w 63"/>
                <a:gd name="T5" fmla="*/ 118 h 103"/>
                <a:gd name="T6" fmla="*/ 77 w 63"/>
                <a:gd name="T7" fmla="*/ 106 h 103"/>
                <a:gd name="T8" fmla="*/ 75 w 63"/>
                <a:gd name="T9" fmla="*/ 105 h 103"/>
                <a:gd name="T10" fmla="*/ 75 w 63"/>
                <a:gd name="T11" fmla="*/ 99 h 103"/>
                <a:gd name="T12" fmla="*/ 71 w 63"/>
                <a:gd name="T13" fmla="*/ 99 h 103"/>
                <a:gd name="T14" fmla="*/ 62 w 63"/>
                <a:gd name="T15" fmla="*/ 85 h 103"/>
                <a:gd name="T16" fmla="*/ 65 w 63"/>
                <a:gd name="T17" fmla="*/ 77 h 103"/>
                <a:gd name="T18" fmla="*/ 67 w 63"/>
                <a:gd name="T19" fmla="*/ 69 h 103"/>
                <a:gd name="T20" fmla="*/ 74 w 63"/>
                <a:gd name="T21" fmla="*/ 69 h 103"/>
                <a:gd name="T22" fmla="*/ 76 w 63"/>
                <a:gd name="T23" fmla="*/ 63 h 103"/>
                <a:gd name="T24" fmla="*/ 75 w 63"/>
                <a:gd name="T25" fmla="*/ 54 h 103"/>
                <a:gd name="T26" fmla="*/ 80 w 63"/>
                <a:gd name="T27" fmla="*/ 48 h 103"/>
                <a:gd name="T28" fmla="*/ 76 w 63"/>
                <a:gd name="T29" fmla="*/ 42 h 103"/>
                <a:gd name="T30" fmla="*/ 71 w 63"/>
                <a:gd name="T31" fmla="*/ 37 h 103"/>
                <a:gd name="T32" fmla="*/ 62 w 63"/>
                <a:gd name="T33" fmla="*/ 31 h 103"/>
                <a:gd name="T34" fmla="*/ 55 w 63"/>
                <a:gd name="T35" fmla="*/ 30 h 103"/>
                <a:gd name="T36" fmla="*/ 52 w 63"/>
                <a:gd name="T37" fmla="*/ 37 h 103"/>
                <a:gd name="T38" fmla="*/ 52 w 63"/>
                <a:gd name="T39" fmla="*/ 30 h 103"/>
                <a:gd name="T40" fmla="*/ 52 w 63"/>
                <a:gd name="T41" fmla="*/ 22 h 103"/>
                <a:gd name="T42" fmla="*/ 46 w 63"/>
                <a:gd name="T43" fmla="*/ 10 h 103"/>
                <a:gd name="T44" fmla="*/ 43 w 63"/>
                <a:gd name="T45" fmla="*/ 6 h 103"/>
                <a:gd name="T46" fmla="*/ 36 w 63"/>
                <a:gd name="T47" fmla="*/ 1 h 103"/>
                <a:gd name="T48" fmla="*/ 32 w 63"/>
                <a:gd name="T49" fmla="*/ 0 h 103"/>
                <a:gd name="T50" fmla="*/ 27 w 63"/>
                <a:gd name="T51" fmla="*/ 2 h 103"/>
                <a:gd name="T52" fmla="*/ 20 w 63"/>
                <a:gd name="T53" fmla="*/ 8 h 103"/>
                <a:gd name="T54" fmla="*/ 13 w 63"/>
                <a:gd name="T55" fmla="*/ 17 h 103"/>
                <a:gd name="T56" fmla="*/ 17 w 63"/>
                <a:gd name="T57" fmla="*/ 23 h 103"/>
                <a:gd name="T58" fmla="*/ 23 w 63"/>
                <a:gd name="T59" fmla="*/ 26 h 103"/>
                <a:gd name="T60" fmla="*/ 14 w 63"/>
                <a:gd name="T61" fmla="*/ 30 h 103"/>
                <a:gd name="T62" fmla="*/ 5 w 63"/>
                <a:gd name="T63" fmla="*/ 34 h 103"/>
                <a:gd name="T64" fmla="*/ 2 w 63"/>
                <a:gd name="T65" fmla="*/ 37 h 103"/>
                <a:gd name="T66" fmla="*/ 2 w 63"/>
                <a:gd name="T67" fmla="*/ 45 h 103"/>
                <a:gd name="T68" fmla="*/ 0 w 63"/>
                <a:gd name="T69" fmla="*/ 47 h 103"/>
                <a:gd name="T70" fmla="*/ 14 w 63"/>
                <a:gd name="T71" fmla="*/ 63 h 103"/>
                <a:gd name="T72" fmla="*/ 24 w 63"/>
                <a:gd name="T73" fmla="*/ 63 h 103"/>
                <a:gd name="T74" fmla="*/ 25 w 63"/>
                <a:gd name="T75" fmla="*/ 69 h 103"/>
                <a:gd name="T76" fmla="*/ 23 w 63"/>
                <a:gd name="T77" fmla="*/ 72 h 103"/>
                <a:gd name="T78" fmla="*/ 24 w 63"/>
                <a:gd name="T79" fmla="*/ 77 h 103"/>
                <a:gd name="T80" fmla="*/ 32 w 63"/>
                <a:gd name="T81" fmla="*/ 77 h 103"/>
                <a:gd name="T82" fmla="*/ 32 w 63"/>
                <a:gd name="T83" fmla="*/ 85 h 103"/>
                <a:gd name="T84" fmla="*/ 38 w 63"/>
                <a:gd name="T85" fmla="*/ 88 h 103"/>
                <a:gd name="T86" fmla="*/ 27 w 63"/>
                <a:gd name="T87" fmla="*/ 95 h 103"/>
                <a:gd name="T88" fmla="*/ 27 w 63"/>
                <a:gd name="T89" fmla="*/ 116 h 103"/>
                <a:gd name="T90" fmla="*/ 31 w 63"/>
                <a:gd name="T91" fmla="*/ 120 h 103"/>
                <a:gd name="T92" fmla="*/ 31 w 63"/>
                <a:gd name="T93" fmla="*/ 128 h 103"/>
                <a:gd name="T94" fmla="*/ 35 w 63"/>
                <a:gd name="T95" fmla="*/ 132 h 103"/>
                <a:gd name="T96" fmla="*/ 43 w 63"/>
                <a:gd name="T97" fmla="*/ 136 h 103"/>
                <a:gd name="T98" fmla="*/ 43 w 63"/>
                <a:gd name="T99" fmla="*/ 142 h 103"/>
                <a:gd name="T100" fmla="*/ 48 w 63"/>
                <a:gd name="T101" fmla="*/ 147 h 103"/>
                <a:gd name="T102" fmla="*/ 54 w 63"/>
                <a:gd name="T103" fmla="*/ 148 h 103"/>
                <a:gd name="T104" fmla="*/ 52 w 63"/>
                <a:gd name="T105" fmla="*/ 142 h 103"/>
                <a:gd name="T106" fmla="*/ 60 w 63"/>
                <a:gd name="T107" fmla="*/ 136 h 103"/>
                <a:gd name="T108" fmla="*/ 64 w 63"/>
                <a:gd name="T109" fmla="*/ 140 h 103"/>
                <a:gd name="T110" fmla="*/ 67 w 63"/>
                <a:gd name="T111" fmla="*/ 132 h 103"/>
                <a:gd name="T112" fmla="*/ 73 w 63"/>
                <a:gd name="T113" fmla="*/ 132 h 103"/>
                <a:gd name="T114" fmla="*/ 75 w 63"/>
                <a:gd name="T115" fmla="*/ 129 h 103"/>
                <a:gd name="T116" fmla="*/ 81 w 63"/>
                <a:gd name="T117" fmla="*/ 130 h 103"/>
                <a:gd name="T118" fmla="*/ 89 w 63"/>
                <a:gd name="T119" fmla="*/ 130 h 1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3"/>
                <a:gd name="T181" fmla="*/ 0 h 103"/>
                <a:gd name="T182" fmla="*/ 63 w 63"/>
                <a:gd name="T183" fmla="*/ 103 h 10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3" h="103">
                  <a:moveTo>
                    <a:pt x="63" y="90"/>
                  </a:moveTo>
                  <a:cubicBezTo>
                    <a:pt x="62" y="89"/>
                    <a:pt x="60" y="87"/>
                    <a:pt x="60" y="86"/>
                  </a:cubicBezTo>
                  <a:cubicBezTo>
                    <a:pt x="59" y="84"/>
                    <a:pt x="58" y="83"/>
                    <a:pt x="57" y="81"/>
                  </a:cubicBezTo>
                  <a:cubicBezTo>
                    <a:pt x="56" y="78"/>
                    <a:pt x="54" y="75"/>
                    <a:pt x="55" y="73"/>
                  </a:cubicBezTo>
                  <a:cubicBezTo>
                    <a:pt x="55" y="72"/>
                    <a:pt x="53" y="73"/>
                    <a:pt x="53" y="72"/>
                  </a:cubicBezTo>
                  <a:cubicBezTo>
                    <a:pt x="52" y="71"/>
                    <a:pt x="54" y="69"/>
                    <a:pt x="53" y="68"/>
                  </a:cubicBezTo>
                  <a:cubicBezTo>
                    <a:pt x="52" y="67"/>
                    <a:pt x="51" y="69"/>
                    <a:pt x="50" y="68"/>
                  </a:cubicBezTo>
                  <a:cubicBezTo>
                    <a:pt x="48" y="65"/>
                    <a:pt x="45" y="62"/>
                    <a:pt x="44" y="59"/>
                  </a:cubicBezTo>
                  <a:cubicBezTo>
                    <a:pt x="44" y="57"/>
                    <a:pt x="46" y="55"/>
                    <a:pt x="46" y="53"/>
                  </a:cubicBezTo>
                  <a:cubicBezTo>
                    <a:pt x="47" y="51"/>
                    <a:pt x="46" y="49"/>
                    <a:pt x="47" y="47"/>
                  </a:cubicBezTo>
                  <a:cubicBezTo>
                    <a:pt x="48" y="46"/>
                    <a:pt x="50" y="47"/>
                    <a:pt x="52" y="47"/>
                  </a:cubicBezTo>
                  <a:cubicBezTo>
                    <a:pt x="53" y="46"/>
                    <a:pt x="54" y="45"/>
                    <a:pt x="54" y="43"/>
                  </a:cubicBezTo>
                  <a:cubicBezTo>
                    <a:pt x="54" y="41"/>
                    <a:pt x="53" y="39"/>
                    <a:pt x="53" y="37"/>
                  </a:cubicBezTo>
                  <a:cubicBezTo>
                    <a:pt x="53" y="36"/>
                    <a:pt x="55" y="35"/>
                    <a:pt x="56" y="33"/>
                  </a:cubicBezTo>
                  <a:cubicBezTo>
                    <a:pt x="56" y="32"/>
                    <a:pt x="55" y="30"/>
                    <a:pt x="54" y="29"/>
                  </a:cubicBezTo>
                  <a:cubicBezTo>
                    <a:pt x="53" y="28"/>
                    <a:pt x="51" y="27"/>
                    <a:pt x="50" y="26"/>
                  </a:cubicBezTo>
                  <a:cubicBezTo>
                    <a:pt x="48" y="25"/>
                    <a:pt x="46" y="23"/>
                    <a:pt x="44" y="22"/>
                  </a:cubicBezTo>
                  <a:cubicBezTo>
                    <a:pt x="43" y="21"/>
                    <a:pt x="41" y="20"/>
                    <a:pt x="39" y="21"/>
                  </a:cubicBezTo>
                  <a:cubicBezTo>
                    <a:pt x="38" y="22"/>
                    <a:pt x="38" y="26"/>
                    <a:pt x="37" y="26"/>
                  </a:cubicBezTo>
                  <a:cubicBezTo>
                    <a:pt x="35" y="26"/>
                    <a:pt x="37" y="23"/>
                    <a:pt x="37" y="21"/>
                  </a:cubicBezTo>
                  <a:cubicBezTo>
                    <a:pt x="37" y="19"/>
                    <a:pt x="37" y="17"/>
                    <a:pt x="37" y="15"/>
                  </a:cubicBezTo>
                  <a:cubicBezTo>
                    <a:pt x="36" y="12"/>
                    <a:pt x="34" y="10"/>
                    <a:pt x="33" y="7"/>
                  </a:cubicBezTo>
                  <a:cubicBezTo>
                    <a:pt x="32" y="6"/>
                    <a:pt x="31" y="5"/>
                    <a:pt x="30" y="4"/>
                  </a:cubicBezTo>
                  <a:cubicBezTo>
                    <a:pt x="28" y="3"/>
                    <a:pt x="27" y="1"/>
                    <a:pt x="25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1"/>
                    <a:pt x="20" y="1"/>
                    <a:pt x="19" y="2"/>
                  </a:cubicBezTo>
                  <a:cubicBezTo>
                    <a:pt x="17" y="3"/>
                    <a:pt x="15" y="5"/>
                    <a:pt x="14" y="6"/>
                  </a:cubicBezTo>
                  <a:cubicBezTo>
                    <a:pt x="12" y="8"/>
                    <a:pt x="9" y="10"/>
                    <a:pt x="9" y="12"/>
                  </a:cubicBezTo>
                  <a:cubicBezTo>
                    <a:pt x="9" y="14"/>
                    <a:pt x="11" y="15"/>
                    <a:pt x="12" y="16"/>
                  </a:cubicBezTo>
                  <a:cubicBezTo>
                    <a:pt x="13" y="17"/>
                    <a:pt x="17" y="17"/>
                    <a:pt x="16" y="18"/>
                  </a:cubicBezTo>
                  <a:cubicBezTo>
                    <a:pt x="15" y="20"/>
                    <a:pt x="12" y="20"/>
                    <a:pt x="10" y="21"/>
                  </a:cubicBezTo>
                  <a:cubicBezTo>
                    <a:pt x="8" y="22"/>
                    <a:pt x="5" y="22"/>
                    <a:pt x="3" y="23"/>
                  </a:cubicBezTo>
                  <a:cubicBezTo>
                    <a:pt x="3" y="24"/>
                    <a:pt x="2" y="25"/>
                    <a:pt x="2" y="26"/>
                  </a:cubicBezTo>
                  <a:cubicBezTo>
                    <a:pt x="2" y="27"/>
                    <a:pt x="2" y="29"/>
                    <a:pt x="2" y="31"/>
                  </a:cubicBezTo>
                  <a:cubicBezTo>
                    <a:pt x="2" y="31"/>
                    <a:pt x="0" y="31"/>
                    <a:pt x="0" y="32"/>
                  </a:cubicBezTo>
                  <a:cubicBezTo>
                    <a:pt x="3" y="36"/>
                    <a:pt x="7" y="39"/>
                    <a:pt x="10" y="43"/>
                  </a:cubicBezTo>
                  <a:cubicBezTo>
                    <a:pt x="13" y="43"/>
                    <a:pt x="15" y="42"/>
                    <a:pt x="17" y="43"/>
                  </a:cubicBezTo>
                  <a:cubicBezTo>
                    <a:pt x="19" y="43"/>
                    <a:pt x="18" y="46"/>
                    <a:pt x="18" y="47"/>
                  </a:cubicBezTo>
                  <a:cubicBezTo>
                    <a:pt x="18" y="48"/>
                    <a:pt x="16" y="49"/>
                    <a:pt x="16" y="50"/>
                  </a:cubicBezTo>
                  <a:cubicBezTo>
                    <a:pt x="16" y="51"/>
                    <a:pt x="16" y="53"/>
                    <a:pt x="17" y="53"/>
                  </a:cubicBezTo>
                  <a:cubicBezTo>
                    <a:pt x="19" y="54"/>
                    <a:pt x="21" y="52"/>
                    <a:pt x="23" y="53"/>
                  </a:cubicBezTo>
                  <a:cubicBezTo>
                    <a:pt x="24" y="54"/>
                    <a:pt x="22" y="57"/>
                    <a:pt x="23" y="59"/>
                  </a:cubicBezTo>
                  <a:cubicBezTo>
                    <a:pt x="24" y="60"/>
                    <a:pt x="27" y="59"/>
                    <a:pt x="27" y="61"/>
                  </a:cubicBezTo>
                  <a:cubicBezTo>
                    <a:pt x="25" y="63"/>
                    <a:pt x="20" y="63"/>
                    <a:pt x="19" y="66"/>
                  </a:cubicBezTo>
                  <a:cubicBezTo>
                    <a:pt x="19" y="70"/>
                    <a:pt x="19" y="76"/>
                    <a:pt x="19" y="80"/>
                  </a:cubicBezTo>
                  <a:cubicBezTo>
                    <a:pt x="19" y="82"/>
                    <a:pt x="22" y="82"/>
                    <a:pt x="22" y="83"/>
                  </a:cubicBezTo>
                  <a:cubicBezTo>
                    <a:pt x="23" y="84"/>
                    <a:pt x="22" y="87"/>
                    <a:pt x="22" y="88"/>
                  </a:cubicBezTo>
                  <a:cubicBezTo>
                    <a:pt x="22" y="90"/>
                    <a:pt x="23" y="91"/>
                    <a:pt x="24" y="91"/>
                  </a:cubicBezTo>
                  <a:cubicBezTo>
                    <a:pt x="25" y="93"/>
                    <a:pt x="28" y="93"/>
                    <a:pt x="30" y="94"/>
                  </a:cubicBezTo>
                  <a:cubicBezTo>
                    <a:pt x="31" y="95"/>
                    <a:pt x="29" y="97"/>
                    <a:pt x="30" y="98"/>
                  </a:cubicBezTo>
                  <a:cubicBezTo>
                    <a:pt x="31" y="99"/>
                    <a:pt x="32" y="101"/>
                    <a:pt x="34" y="101"/>
                  </a:cubicBezTo>
                  <a:cubicBezTo>
                    <a:pt x="35" y="102"/>
                    <a:pt x="37" y="103"/>
                    <a:pt x="38" y="102"/>
                  </a:cubicBezTo>
                  <a:cubicBezTo>
                    <a:pt x="39" y="101"/>
                    <a:pt x="37" y="99"/>
                    <a:pt x="37" y="98"/>
                  </a:cubicBezTo>
                  <a:cubicBezTo>
                    <a:pt x="38" y="96"/>
                    <a:pt x="40" y="95"/>
                    <a:pt x="42" y="94"/>
                  </a:cubicBezTo>
                  <a:cubicBezTo>
                    <a:pt x="43" y="94"/>
                    <a:pt x="44" y="96"/>
                    <a:pt x="45" y="96"/>
                  </a:cubicBezTo>
                  <a:cubicBezTo>
                    <a:pt x="46" y="95"/>
                    <a:pt x="45" y="92"/>
                    <a:pt x="47" y="91"/>
                  </a:cubicBezTo>
                  <a:cubicBezTo>
                    <a:pt x="48" y="91"/>
                    <a:pt x="49" y="92"/>
                    <a:pt x="51" y="91"/>
                  </a:cubicBezTo>
                  <a:cubicBezTo>
                    <a:pt x="52" y="91"/>
                    <a:pt x="52" y="89"/>
                    <a:pt x="53" y="89"/>
                  </a:cubicBezTo>
                  <a:cubicBezTo>
                    <a:pt x="55" y="89"/>
                    <a:pt x="56" y="90"/>
                    <a:pt x="57" y="90"/>
                  </a:cubicBezTo>
                  <a:cubicBezTo>
                    <a:pt x="59" y="91"/>
                    <a:pt x="61" y="90"/>
                    <a:pt x="63" y="9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" name="Freeform 2547"/>
            <p:cNvSpPr>
              <a:spLocks noChangeAspect="1"/>
            </p:cNvSpPr>
            <p:nvPr/>
          </p:nvSpPr>
          <p:spPr bwMode="auto">
            <a:xfrm>
              <a:off x="3419964" y="2258624"/>
              <a:ext cx="3707702" cy="2057884"/>
            </a:xfrm>
            <a:custGeom>
              <a:avLst/>
              <a:gdLst>
                <a:gd name="T0" fmla="*/ 546 w 704"/>
                <a:gd name="T1" fmla="*/ 0 h 391"/>
                <a:gd name="T2" fmla="*/ 618 w 704"/>
                <a:gd name="T3" fmla="*/ 22 h 391"/>
                <a:gd name="T4" fmla="*/ 610 w 704"/>
                <a:gd name="T5" fmla="*/ 50 h 391"/>
                <a:gd name="T6" fmla="*/ 667 w 704"/>
                <a:gd name="T7" fmla="*/ 35 h 391"/>
                <a:gd name="T8" fmla="*/ 711 w 704"/>
                <a:gd name="T9" fmla="*/ 55 h 391"/>
                <a:gd name="T10" fmla="*/ 700 w 704"/>
                <a:gd name="T11" fmla="*/ 72 h 391"/>
                <a:gd name="T12" fmla="*/ 664 w 704"/>
                <a:gd name="T13" fmla="*/ 98 h 391"/>
                <a:gd name="T14" fmla="*/ 652 w 704"/>
                <a:gd name="T15" fmla="*/ 158 h 391"/>
                <a:gd name="T16" fmla="*/ 678 w 704"/>
                <a:gd name="T17" fmla="*/ 124 h 391"/>
                <a:gd name="T18" fmla="*/ 705 w 704"/>
                <a:gd name="T19" fmla="*/ 88 h 391"/>
                <a:gd name="T20" fmla="*/ 735 w 704"/>
                <a:gd name="T21" fmla="*/ 110 h 391"/>
                <a:gd name="T22" fmla="*/ 742 w 704"/>
                <a:gd name="T23" fmla="*/ 122 h 391"/>
                <a:gd name="T24" fmla="*/ 721 w 704"/>
                <a:gd name="T25" fmla="*/ 170 h 391"/>
                <a:gd name="T26" fmla="*/ 807 w 704"/>
                <a:gd name="T27" fmla="*/ 152 h 391"/>
                <a:gd name="T28" fmla="*/ 840 w 704"/>
                <a:gd name="T29" fmla="*/ 138 h 391"/>
                <a:gd name="T30" fmla="*/ 877 w 704"/>
                <a:gd name="T31" fmla="*/ 100 h 391"/>
                <a:gd name="T32" fmla="*/ 958 w 704"/>
                <a:gd name="T33" fmla="*/ 84 h 391"/>
                <a:gd name="T34" fmla="*/ 990 w 704"/>
                <a:gd name="T35" fmla="*/ 37 h 391"/>
                <a:gd name="T36" fmla="*/ 1013 w 704"/>
                <a:gd name="T37" fmla="*/ 77 h 391"/>
                <a:gd name="T38" fmla="*/ 963 w 704"/>
                <a:gd name="T39" fmla="*/ 128 h 391"/>
                <a:gd name="T40" fmla="*/ 937 w 704"/>
                <a:gd name="T41" fmla="*/ 179 h 391"/>
                <a:gd name="T42" fmla="*/ 883 w 704"/>
                <a:gd name="T43" fmla="*/ 204 h 391"/>
                <a:gd name="T44" fmla="*/ 858 w 704"/>
                <a:gd name="T45" fmla="*/ 242 h 391"/>
                <a:gd name="T46" fmla="*/ 843 w 704"/>
                <a:gd name="T47" fmla="*/ 252 h 391"/>
                <a:gd name="T48" fmla="*/ 837 w 704"/>
                <a:gd name="T49" fmla="*/ 267 h 391"/>
                <a:gd name="T50" fmla="*/ 843 w 704"/>
                <a:gd name="T51" fmla="*/ 312 h 391"/>
                <a:gd name="T52" fmla="*/ 826 w 704"/>
                <a:gd name="T53" fmla="*/ 335 h 391"/>
                <a:gd name="T54" fmla="*/ 774 w 704"/>
                <a:gd name="T55" fmla="*/ 373 h 391"/>
                <a:gd name="T56" fmla="*/ 732 w 704"/>
                <a:gd name="T57" fmla="*/ 432 h 391"/>
                <a:gd name="T58" fmla="*/ 739 w 704"/>
                <a:gd name="T59" fmla="*/ 493 h 391"/>
                <a:gd name="T60" fmla="*/ 736 w 704"/>
                <a:gd name="T61" fmla="*/ 563 h 391"/>
                <a:gd name="T62" fmla="*/ 713 w 704"/>
                <a:gd name="T63" fmla="*/ 539 h 391"/>
                <a:gd name="T64" fmla="*/ 702 w 704"/>
                <a:gd name="T65" fmla="*/ 497 h 391"/>
                <a:gd name="T66" fmla="*/ 673 w 704"/>
                <a:gd name="T67" fmla="*/ 452 h 391"/>
                <a:gd name="T68" fmla="*/ 634 w 704"/>
                <a:gd name="T69" fmla="*/ 443 h 391"/>
                <a:gd name="T70" fmla="*/ 585 w 704"/>
                <a:gd name="T71" fmla="*/ 445 h 391"/>
                <a:gd name="T72" fmla="*/ 585 w 704"/>
                <a:gd name="T73" fmla="*/ 453 h 391"/>
                <a:gd name="T74" fmla="*/ 569 w 704"/>
                <a:gd name="T75" fmla="*/ 467 h 391"/>
                <a:gd name="T76" fmla="*/ 537 w 704"/>
                <a:gd name="T77" fmla="*/ 457 h 391"/>
                <a:gd name="T78" fmla="*/ 483 w 704"/>
                <a:gd name="T79" fmla="*/ 457 h 391"/>
                <a:gd name="T80" fmla="*/ 438 w 704"/>
                <a:gd name="T81" fmla="*/ 498 h 391"/>
                <a:gd name="T82" fmla="*/ 427 w 704"/>
                <a:gd name="T83" fmla="*/ 536 h 391"/>
                <a:gd name="T84" fmla="*/ 383 w 704"/>
                <a:gd name="T85" fmla="*/ 477 h 391"/>
                <a:gd name="T86" fmla="*/ 344 w 704"/>
                <a:gd name="T87" fmla="*/ 459 h 391"/>
                <a:gd name="T88" fmla="*/ 304 w 704"/>
                <a:gd name="T89" fmla="*/ 432 h 391"/>
                <a:gd name="T90" fmla="*/ 202 w 704"/>
                <a:gd name="T91" fmla="*/ 417 h 391"/>
                <a:gd name="T92" fmla="*/ 95 w 704"/>
                <a:gd name="T93" fmla="*/ 380 h 391"/>
                <a:gd name="T94" fmla="*/ 42 w 704"/>
                <a:gd name="T95" fmla="*/ 333 h 391"/>
                <a:gd name="T96" fmla="*/ 22 w 704"/>
                <a:gd name="T97" fmla="*/ 267 h 391"/>
                <a:gd name="T98" fmla="*/ 26 w 704"/>
                <a:gd name="T99" fmla="*/ 260 h 391"/>
                <a:gd name="T100" fmla="*/ 0 w 704"/>
                <a:gd name="T101" fmla="*/ 215 h 391"/>
                <a:gd name="T102" fmla="*/ 7 w 704"/>
                <a:gd name="T103" fmla="*/ 152 h 391"/>
                <a:gd name="T104" fmla="*/ 35 w 704"/>
                <a:gd name="T105" fmla="*/ 71 h 391"/>
                <a:gd name="T106" fmla="*/ 42 w 704"/>
                <a:gd name="T107" fmla="*/ 20 h 391"/>
                <a:gd name="T108" fmla="*/ 59 w 704"/>
                <a:gd name="T109" fmla="*/ 41 h 391"/>
                <a:gd name="T110" fmla="*/ 71 w 704"/>
                <a:gd name="T111" fmla="*/ 0 h 39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4"/>
                <a:gd name="T169" fmla="*/ 0 h 391"/>
                <a:gd name="T170" fmla="*/ 704 w 704"/>
                <a:gd name="T171" fmla="*/ 391 h 39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4" h="391">
                  <a:moveTo>
                    <a:pt x="49" y="0"/>
                  </a:moveTo>
                  <a:cubicBezTo>
                    <a:pt x="58" y="0"/>
                    <a:pt x="67" y="1"/>
                    <a:pt x="75" y="1"/>
                  </a:cubicBezTo>
                  <a:cubicBezTo>
                    <a:pt x="117" y="1"/>
                    <a:pt x="159" y="1"/>
                    <a:pt x="201" y="1"/>
                  </a:cubicBezTo>
                  <a:cubicBezTo>
                    <a:pt x="236" y="1"/>
                    <a:pt x="271" y="2"/>
                    <a:pt x="306" y="2"/>
                  </a:cubicBezTo>
                  <a:cubicBezTo>
                    <a:pt x="323" y="2"/>
                    <a:pt x="341" y="2"/>
                    <a:pt x="358" y="1"/>
                  </a:cubicBezTo>
                  <a:cubicBezTo>
                    <a:pt x="365" y="1"/>
                    <a:pt x="372" y="0"/>
                    <a:pt x="379" y="0"/>
                  </a:cubicBezTo>
                  <a:cubicBezTo>
                    <a:pt x="381" y="0"/>
                    <a:pt x="383" y="1"/>
                    <a:pt x="386" y="2"/>
                  </a:cubicBezTo>
                  <a:cubicBezTo>
                    <a:pt x="389" y="3"/>
                    <a:pt x="391" y="5"/>
                    <a:pt x="394" y="6"/>
                  </a:cubicBezTo>
                  <a:cubicBezTo>
                    <a:pt x="397" y="7"/>
                    <a:pt x="401" y="6"/>
                    <a:pt x="404" y="7"/>
                  </a:cubicBezTo>
                  <a:cubicBezTo>
                    <a:pt x="406" y="8"/>
                    <a:pt x="408" y="10"/>
                    <a:pt x="410" y="11"/>
                  </a:cubicBezTo>
                  <a:cubicBezTo>
                    <a:pt x="414" y="13"/>
                    <a:pt x="417" y="15"/>
                    <a:pt x="421" y="15"/>
                  </a:cubicBezTo>
                  <a:cubicBezTo>
                    <a:pt x="423" y="16"/>
                    <a:pt x="426" y="15"/>
                    <a:pt x="429" y="15"/>
                  </a:cubicBezTo>
                  <a:cubicBezTo>
                    <a:pt x="433" y="16"/>
                    <a:pt x="437" y="18"/>
                    <a:pt x="440" y="18"/>
                  </a:cubicBezTo>
                  <a:cubicBezTo>
                    <a:pt x="438" y="19"/>
                    <a:pt x="434" y="20"/>
                    <a:pt x="431" y="22"/>
                  </a:cubicBezTo>
                  <a:cubicBezTo>
                    <a:pt x="428" y="23"/>
                    <a:pt x="424" y="26"/>
                    <a:pt x="421" y="28"/>
                  </a:cubicBezTo>
                  <a:cubicBezTo>
                    <a:pt x="418" y="31"/>
                    <a:pt x="414" y="33"/>
                    <a:pt x="412" y="36"/>
                  </a:cubicBezTo>
                  <a:cubicBezTo>
                    <a:pt x="411" y="37"/>
                    <a:pt x="413" y="38"/>
                    <a:pt x="414" y="38"/>
                  </a:cubicBezTo>
                  <a:cubicBezTo>
                    <a:pt x="417" y="38"/>
                    <a:pt x="420" y="36"/>
                    <a:pt x="423" y="35"/>
                  </a:cubicBezTo>
                  <a:cubicBezTo>
                    <a:pt x="424" y="35"/>
                    <a:pt x="425" y="36"/>
                    <a:pt x="426" y="36"/>
                  </a:cubicBezTo>
                  <a:cubicBezTo>
                    <a:pt x="427" y="37"/>
                    <a:pt x="428" y="40"/>
                    <a:pt x="429" y="39"/>
                  </a:cubicBezTo>
                  <a:cubicBezTo>
                    <a:pt x="433" y="39"/>
                    <a:pt x="436" y="37"/>
                    <a:pt x="440" y="35"/>
                  </a:cubicBezTo>
                  <a:cubicBezTo>
                    <a:pt x="443" y="34"/>
                    <a:pt x="446" y="34"/>
                    <a:pt x="449" y="32"/>
                  </a:cubicBezTo>
                  <a:cubicBezTo>
                    <a:pt x="453" y="30"/>
                    <a:pt x="455" y="26"/>
                    <a:pt x="458" y="24"/>
                  </a:cubicBezTo>
                  <a:cubicBezTo>
                    <a:pt x="460" y="23"/>
                    <a:pt x="462" y="23"/>
                    <a:pt x="463" y="24"/>
                  </a:cubicBezTo>
                  <a:cubicBezTo>
                    <a:pt x="464" y="25"/>
                    <a:pt x="461" y="26"/>
                    <a:pt x="460" y="27"/>
                  </a:cubicBezTo>
                  <a:cubicBezTo>
                    <a:pt x="458" y="29"/>
                    <a:pt x="454" y="31"/>
                    <a:pt x="455" y="34"/>
                  </a:cubicBezTo>
                  <a:cubicBezTo>
                    <a:pt x="456" y="37"/>
                    <a:pt x="461" y="36"/>
                    <a:pt x="464" y="37"/>
                  </a:cubicBezTo>
                  <a:cubicBezTo>
                    <a:pt x="466" y="38"/>
                    <a:pt x="468" y="40"/>
                    <a:pt x="470" y="40"/>
                  </a:cubicBezTo>
                  <a:cubicBezTo>
                    <a:pt x="475" y="41"/>
                    <a:pt x="480" y="38"/>
                    <a:pt x="485" y="38"/>
                  </a:cubicBezTo>
                  <a:cubicBezTo>
                    <a:pt x="488" y="38"/>
                    <a:pt x="491" y="37"/>
                    <a:pt x="493" y="38"/>
                  </a:cubicBezTo>
                  <a:cubicBezTo>
                    <a:pt x="494" y="39"/>
                    <a:pt x="494" y="41"/>
                    <a:pt x="495" y="43"/>
                  </a:cubicBezTo>
                  <a:cubicBezTo>
                    <a:pt x="496" y="45"/>
                    <a:pt x="498" y="46"/>
                    <a:pt x="499" y="47"/>
                  </a:cubicBezTo>
                  <a:cubicBezTo>
                    <a:pt x="501" y="49"/>
                    <a:pt x="503" y="49"/>
                    <a:pt x="503" y="50"/>
                  </a:cubicBezTo>
                  <a:cubicBezTo>
                    <a:pt x="504" y="52"/>
                    <a:pt x="501" y="51"/>
                    <a:pt x="500" y="51"/>
                  </a:cubicBezTo>
                  <a:cubicBezTo>
                    <a:pt x="497" y="51"/>
                    <a:pt x="494" y="51"/>
                    <a:pt x="491" y="51"/>
                  </a:cubicBezTo>
                  <a:cubicBezTo>
                    <a:pt x="489" y="51"/>
                    <a:pt x="487" y="50"/>
                    <a:pt x="486" y="50"/>
                  </a:cubicBezTo>
                  <a:cubicBezTo>
                    <a:pt x="483" y="51"/>
                    <a:pt x="482" y="53"/>
                    <a:pt x="480" y="54"/>
                  </a:cubicBezTo>
                  <a:cubicBezTo>
                    <a:pt x="476" y="54"/>
                    <a:pt x="471" y="50"/>
                    <a:pt x="468" y="52"/>
                  </a:cubicBezTo>
                  <a:cubicBezTo>
                    <a:pt x="464" y="53"/>
                    <a:pt x="462" y="57"/>
                    <a:pt x="461" y="60"/>
                  </a:cubicBezTo>
                  <a:cubicBezTo>
                    <a:pt x="458" y="64"/>
                    <a:pt x="456" y="69"/>
                    <a:pt x="455" y="74"/>
                  </a:cubicBezTo>
                  <a:cubicBezTo>
                    <a:pt x="455" y="75"/>
                    <a:pt x="457" y="75"/>
                    <a:pt x="457" y="74"/>
                  </a:cubicBezTo>
                  <a:cubicBezTo>
                    <a:pt x="459" y="72"/>
                    <a:pt x="460" y="70"/>
                    <a:pt x="461" y="68"/>
                  </a:cubicBezTo>
                  <a:cubicBezTo>
                    <a:pt x="462" y="66"/>
                    <a:pt x="462" y="63"/>
                    <a:pt x="464" y="62"/>
                  </a:cubicBezTo>
                  <a:cubicBezTo>
                    <a:pt x="465" y="61"/>
                    <a:pt x="467" y="61"/>
                    <a:pt x="467" y="62"/>
                  </a:cubicBezTo>
                  <a:cubicBezTo>
                    <a:pt x="466" y="66"/>
                    <a:pt x="464" y="70"/>
                    <a:pt x="462" y="74"/>
                  </a:cubicBezTo>
                  <a:cubicBezTo>
                    <a:pt x="460" y="78"/>
                    <a:pt x="457" y="83"/>
                    <a:pt x="455" y="87"/>
                  </a:cubicBezTo>
                  <a:cubicBezTo>
                    <a:pt x="454" y="91"/>
                    <a:pt x="453" y="95"/>
                    <a:pt x="453" y="98"/>
                  </a:cubicBezTo>
                  <a:cubicBezTo>
                    <a:pt x="452" y="102"/>
                    <a:pt x="452" y="106"/>
                    <a:pt x="452" y="110"/>
                  </a:cubicBezTo>
                  <a:cubicBezTo>
                    <a:pt x="452" y="113"/>
                    <a:pt x="451" y="116"/>
                    <a:pt x="452" y="119"/>
                  </a:cubicBezTo>
                  <a:cubicBezTo>
                    <a:pt x="453" y="120"/>
                    <a:pt x="454" y="121"/>
                    <a:pt x="455" y="122"/>
                  </a:cubicBezTo>
                  <a:cubicBezTo>
                    <a:pt x="457" y="122"/>
                    <a:pt x="459" y="122"/>
                    <a:pt x="461" y="121"/>
                  </a:cubicBezTo>
                  <a:cubicBezTo>
                    <a:pt x="464" y="118"/>
                    <a:pt x="466" y="115"/>
                    <a:pt x="468" y="111"/>
                  </a:cubicBezTo>
                  <a:cubicBezTo>
                    <a:pt x="470" y="108"/>
                    <a:pt x="471" y="105"/>
                    <a:pt x="471" y="102"/>
                  </a:cubicBezTo>
                  <a:cubicBezTo>
                    <a:pt x="472" y="96"/>
                    <a:pt x="471" y="91"/>
                    <a:pt x="471" y="86"/>
                  </a:cubicBezTo>
                  <a:cubicBezTo>
                    <a:pt x="472" y="82"/>
                    <a:pt x="473" y="78"/>
                    <a:pt x="475" y="75"/>
                  </a:cubicBezTo>
                  <a:cubicBezTo>
                    <a:pt x="476" y="72"/>
                    <a:pt x="477" y="70"/>
                    <a:pt x="479" y="68"/>
                  </a:cubicBezTo>
                  <a:cubicBezTo>
                    <a:pt x="480" y="67"/>
                    <a:pt x="482" y="65"/>
                    <a:pt x="483" y="66"/>
                  </a:cubicBezTo>
                  <a:cubicBezTo>
                    <a:pt x="484" y="66"/>
                    <a:pt x="483" y="69"/>
                    <a:pt x="484" y="69"/>
                  </a:cubicBezTo>
                  <a:cubicBezTo>
                    <a:pt x="485" y="69"/>
                    <a:pt x="486" y="67"/>
                    <a:pt x="487" y="66"/>
                  </a:cubicBezTo>
                  <a:cubicBezTo>
                    <a:pt x="488" y="64"/>
                    <a:pt x="489" y="62"/>
                    <a:pt x="489" y="61"/>
                  </a:cubicBezTo>
                  <a:cubicBezTo>
                    <a:pt x="490" y="59"/>
                    <a:pt x="491" y="56"/>
                    <a:pt x="492" y="55"/>
                  </a:cubicBezTo>
                  <a:cubicBezTo>
                    <a:pt x="494" y="54"/>
                    <a:pt x="496" y="54"/>
                    <a:pt x="497" y="55"/>
                  </a:cubicBezTo>
                  <a:cubicBezTo>
                    <a:pt x="500" y="55"/>
                    <a:pt x="501" y="57"/>
                    <a:pt x="503" y="59"/>
                  </a:cubicBezTo>
                  <a:cubicBezTo>
                    <a:pt x="506" y="60"/>
                    <a:pt x="508" y="61"/>
                    <a:pt x="510" y="63"/>
                  </a:cubicBezTo>
                  <a:cubicBezTo>
                    <a:pt x="511" y="65"/>
                    <a:pt x="510" y="67"/>
                    <a:pt x="510" y="69"/>
                  </a:cubicBezTo>
                  <a:cubicBezTo>
                    <a:pt x="510" y="72"/>
                    <a:pt x="511" y="74"/>
                    <a:pt x="510" y="77"/>
                  </a:cubicBezTo>
                  <a:cubicBezTo>
                    <a:pt x="510" y="78"/>
                    <a:pt x="509" y="80"/>
                    <a:pt x="508" y="82"/>
                  </a:cubicBezTo>
                  <a:cubicBezTo>
                    <a:pt x="506" y="83"/>
                    <a:pt x="503" y="82"/>
                    <a:pt x="501" y="83"/>
                  </a:cubicBezTo>
                  <a:cubicBezTo>
                    <a:pt x="500" y="84"/>
                    <a:pt x="499" y="87"/>
                    <a:pt x="501" y="88"/>
                  </a:cubicBezTo>
                  <a:cubicBezTo>
                    <a:pt x="503" y="88"/>
                    <a:pt x="505" y="85"/>
                    <a:pt x="507" y="84"/>
                  </a:cubicBezTo>
                  <a:cubicBezTo>
                    <a:pt x="509" y="84"/>
                    <a:pt x="511" y="83"/>
                    <a:pt x="513" y="83"/>
                  </a:cubicBezTo>
                  <a:cubicBezTo>
                    <a:pt x="514" y="84"/>
                    <a:pt x="515" y="84"/>
                    <a:pt x="515" y="85"/>
                  </a:cubicBezTo>
                  <a:cubicBezTo>
                    <a:pt x="517" y="90"/>
                    <a:pt x="517" y="97"/>
                    <a:pt x="518" y="102"/>
                  </a:cubicBezTo>
                  <a:cubicBezTo>
                    <a:pt x="517" y="104"/>
                    <a:pt x="517" y="106"/>
                    <a:pt x="516" y="107"/>
                  </a:cubicBezTo>
                  <a:cubicBezTo>
                    <a:pt x="514" y="108"/>
                    <a:pt x="511" y="107"/>
                    <a:pt x="510" y="108"/>
                  </a:cubicBezTo>
                  <a:cubicBezTo>
                    <a:pt x="509" y="109"/>
                    <a:pt x="509" y="110"/>
                    <a:pt x="508" y="111"/>
                  </a:cubicBezTo>
                  <a:cubicBezTo>
                    <a:pt x="508" y="112"/>
                    <a:pt x="507" y="114"/>
                    <a:pt x="506" y="115"/>
                  </a:cubicBezTo>
                  <a:cubicBezTo>
                    <a:pt x="504" y="116"/>
                    <a:pt x="503" y="116"/>
                    <a:pt x="501" y="118"/>
                  </a:cubicBezTo>
                  <a:cubicBezTo>
                    <a:pt x="500" y="119"/>
                    <a:pt x="500" y="121"/>
                    <a:pt x="501" y="122"/>
                  </a:cubicBezTo>
                  <a:cubicBezTo>
                    <a:pt x="504" y="124"/>
                    <a:pt x="507" y="125"/>
                    <a:pt x="510" y="125"/>
                  </a:cubicBezTo>
                  <a:cubicBezTo>
                    <a:pt x="514" y="125"/>
                    <a:pt x="518" y="125"/>
                    <a:pt x="522" y="124"/>
                  </a:cubicBezTo>
                  <a:cubicBezTo>
                    <a:pt x="526" y="123"/>
                    <a:pt x="528" y="121"/>
                    <a:pt x="531" y="119"/>
                  </a:cubicBezTo>
                  <a:cubicBezTo>
                    <a:pt x="537" y="117"/>
                    <a:pt x="542" y="114"/>
                    <a:pt x="548" y="112"/>
                  </a:cubicBezTo>
                  <a:cubicBezTo>
                    <a:pt x="552" y="110"/>
                    <a:pt x="557" y="109"/>
                    <a:pt x="560" y="106"/>
                  </a:cubicBezTo>
                  <a:cubicBezTo>
                    <a:pt x="561" y="106"/>
                    <a:pt x="560" y="105"/>
                    <a:pt x="560" y="104"/>
                  </a:cubicBezTo>
                  <a:cubicBezTo>
                    <a:pt x="559" y="103"/>
                    <a:pt x="559" y="102"/>
                    <a:pt x="559" y="101"/>
                  </a:cubicBezTo>
                  <a:cubicBezTo>
                    <a:pt x="559" y="99"/>
                    <a:pt x="559" y="98"/>
                    <a:pt x="559" y="97"/>
                  </a:cubicBezTo>
                  <a:cubicBezTo>
                    <a:pt x="560" y="97"/>
                    <a:pt x="562" y="96"/>
                    <a:pt x="563" y="96"/>
                  </a:cubicBezTo>
                  <a:cubicBezTo>
                    <a:pt x="566" y="96"/>
                    <a:pt x="570" y="97"/>
                    <a:pt x="573" y="97"/>
                  </a:cubicBezTo>
                  <a:cubicBezTo>
                    <a:pt x="577" y="97"/>
                    <a:pt x="580" y="97"/>
                    <a:pt x="583" y="96"/>
                  </a:cubicBezTo>
                  <a:cubicBezTo>
                    <a:pt x="587" y="95"/>
                    <a:pt x="591" y="95"/>
                    <a:pt x="594" y="93"/>
                  </a:cubicBezTo>
                  <a:cubicBezTo>
                    <a:pt x="596" y="92"/>
                    <a:pt x="595" y="90"/>
                    <a:pt x="595" y="89"/>
                  </a:cubicBezTo>
                  <a:cubicBezTo>
                    <a:pt x="595" y="87"/>
                    <a:pt x="593" y="85"/>
                    <a:pt x="594" y="83"/>
                  </a:cubicBezTo>
                  <a:cubicBezTo>
                    <a:pt x="595" y="81"/>
                    <a:pt x="599" y="82"/>
                    <a:pt x="600" y="80"/>
                  </a:cubicBezTo>
                  <a:cubicBezTo>
                    <a:pt x="602" y="79"/>
                    <a:pt x="602" y="77"/>
                    <a:pt x="603" y="75"/>
                  </a:cubicBezTo>
                  <a:cubicBezTo>
                    <a:pt x="606" y="73"/>
                    <a:pt x="607" y="71"/>
                    <a:pt x="609" y="69"/>
                  </a:cubicBezTo>
                  <a:cubicBezTo>
                    <a:pt x="615" y="69"/>
                    <a:pt x="622" y="69"/>
                    <a:pt x="628" y="69"/>
                  </a:cubicBezTo>
                  <a:cubicBezTo>
                    <a:pt x="636" y="69"/>
                    <a:pt x="645" y="69"/>
                    <a:pt x="653" y="69"/>
                  </a:cubicBezTo>
                  <a:cubicBezTo>
                    <a:pt x="653" y="68"/>
                    <a:pt x="652" y="66"/>
                    <a:pt x="653" y="65"/>
                  </a:cubicBezTo>
                  <a:cubicBezTo>
                    <a:pt x="654" y="64"/>
                    <a:pt x="655" y="63"/>
                    <a:pt x="657" y="63"/>
                  </a:cubicBezTo>
                  <a:cubicBezTo>
                    <a:pt x="659" y="62"/>
                    <a:pt x="662" y="64"/>
                    <a:pt x="663" y="63"/>
                  </a:cubicBezTo>
                  <a:cubicBezTo>
                    <a:pt x="665" y="62"/>
                    <a:pt x="664" y="60"/>
                    <a:pt x="665" y="58"/>
                  </a:cubicBezTo>
                  <a:cubicBezTo>
                    <a:pt x="666" y="57"/>
                    <a:pt x="668" y="57"/>
                    <a:pt x="669" y="55"/>
                  </a:cubicBezTo>
                  <a:cubicBezTo>
                    <a:pt x="670" y="53"/>
                    <a:pt x="669" y="51"/>
                    <a:pt x="670" y="49"/>
                  </a:cubicBezTo>
                  <a:cubicBezTo>
                    <a:pt x="671" y="47"/>
                    <a:pt x="674" y="45"/>
                    <a:pt x="676" y="43"/>
                  </a:cubicBezTo>
                  <a:cubicBezTo>
                    <a:pt x="676" y="42"/>
                    <a:pt x="674" y="41"/>
                    <a:pt x="675" y="40"/>
                  </a:cubicBezTo>
                  <a:cubicBezTo>
                    <a:pt x="676" y="37"/>
                    <a:pt x="679" y="34"/>
                    <a:pt x="681" y="31"/>
                  </a:cubicBezTo>
                  <a:cubicBezTo>
                    <a:pt x="682" y="29"/>
                    <a:pt x="684" y="26"/>
                    <a:pt x="687" y="26"/>
                  </a:cubicBezTo>
                  <a:cubicBezTo>
                    <a:pt x="689" y="26"/>
                    <a:pt x="688" y="31"/>
                    <a:pt x="690" y="31"/>
                  </a:cubicBezTo>
                  <a:cubicBezTo>
                    <a:pt x="692" y="32"/>
                    <a:pt x="693" y="28"/>
                    <a:pt x="695" y="28"/>
                  </a:cubicBezTo>
                  <a:cubicBezTo>
                    <a:pt x="697" y="28"/>
                    <a:pt x="699" y="29"/>
                    <a:pt x="701" y="30"/>
                  </a:cubicBezTo>
                  <a:cubicBezTo>
                    <a:pt x="701" y="30"/>
                    <a:pt x="702" y="31"/>
                    <a:pt x="703" y="31"/>
                  </a:cubicBezTo>
                  <a:cubicBezTo>
                    <a:pt x="702" y="38"/>
                    <a:pt x="701" y="45"/>
                    <a:pt x="701" y="53"/>
                  </a:cubicBezTo>
                  <a:cubicBezTo>
                    <a:pt x="701" y="53"/>
                    <a:pt x="702" y="53"/>
                    <a:pt x="703" y="53"/>
                  </a:cubicBezTo>
                  <a:cubicBezTo>
                    <a:pt x="703" y="57"/>
                    <a:pt x="703" y="62"/>
                    <a:pt x="703" y="67"/>
                  </a:cubicBezTo>
                  <a:cubicBezTo>
                    <a:pt x="703" y="70"/>
                    <a:pt x="704" y="74"/>
                    <a:pt x="702" y="77"/>
                  </a:cubicBezTo>
                  <a:cubicBezTo>
                    <a:pt x="699" y="80"/>
                    <a:pt x="695" y="83"/>
                    <a:pt x="690" y="84"/>
                  </a:cubicBezTo>
                  <a:cubicBezTo>
                    <a:pt x="688" y="85"/>
                    <a:pt x="685" y="81"/>
                    <a:pt x="682" y="82"/>
                  </a:cubicBezTo>
                  <a:cubicBezTo>
                    <a:pt x="679" y="83"/>
                    <a:pt x="678" y="86"/>
                    <a:pt x="676" y="87"/>
                  </a:cubicBezTo>
                  <a:cubicBezTo>
                    <a:pt x="674" y="88"/>
                    <a:pt x="670" y="88"/>
                    <a:pt x="668" y="89"/>
                  </a:cubicBezTo>
                  <a:cubicBezTo>
                    <a:pt x="665" y="91"/>
                    <a:pt x="663" y="94"/>
                    <a:pt x="662" y="97"/>
                  </a:cubicBezTo>
                  <a:cubicBezTo>
                    <a:pt x="660" y="100"/>
                    <a:pt x="658" y="103"/>
                    <a:pt x="657" y="107"/>
                  </a:cubicBezTo>
                  <a:cubicBezTo>
                    <a:pt x="656" y="109"/>
                    <a:pt x="656" y="111"/>
                    <a:pt x="657" y="113"/>
                  </a:cubicBezTo>
                  <a:cubicBezTo>
                    <a:pt x="657" y="115"/>
                    <a:pt x="659" y="118"/>
                    <a:pt x="659" y="121"/>
                  </a:cubicBezTo>
                  <a:cubicBezTo>
                    <a:pt x="658" y="123"/>
                    <a:pt x="657" y="127"/>
                    <a:pt x="654" y="128"/>
                  </a:cubicBezTo>
                  <a:cubicBezTo>
                    <a:pt x="652" y="129"/>
                    <a:pt x="653" y="124"/>
                    <a:pt x="651" y="124"/>
                  </a:cubicBezTo>
                  <a:cubicBezTo>
                    <a:pt x="650" y="123"/>
                    <a:pt x="648" y="124"/>
                    <a:pt x="647" y="125"/>
                  </a:cubicBezTo>
                  <a:cubicBezTo>
                    <a:pt x="647" y="126"/>
                    <a:pt x="648" y="129"/>
                    <a:pt x="647" y="129"/>
                  </a:cubicBezTo>
                  <a:cubicBezTo>
                    <a:pt x="643" y="130"/>
                    <a:pt x="639" y="128"/>
                    <a:pt x="635" y="128"/>
                  </a:cubicBezTo>
                  <a:cubicBezTo>
                    <a:pt x="632" y="128"/>
                    <a:pt x="629" y="129"/>
                    <a:pt x="627" y="130"/>
                  </a:cubicBezTo>
                  <a:cubicBezTo>
                    <a:pt x="623" y="131"/>
                    <a:pt x="620" y="133"/>
                    <a:pt x="617" y="135"/>
                  </a:cubicBezTo>
                  <a:cubicBezTo>
                    <a:pt x="615" y="137"/>
                    <a:pt x="614" y="139"/>
                    <a:pt x="613" y="142"/>
                  </a:cubicBezTo>
                  <a:cubicBezTo>
                    <a:pt x="613" y="143"/>
                    <a:pt x="615" y="144"/>
                    <a:pt x="615" y="145"/>
                  </a:cubicBezTo>
                  <a:cubicBezTo>
                    <a:pt x="615" y="149"/>
                    <a:pt x="614" y="153"/>
                    <a:pt x="612" y="157"/>
                  </a:cubicBezTo>
                  <a:cubicBezTo>
                    <a:pt x="610" y="160"/>
                    <a:pt x="607" y="161"/>
                    <a:pt x="604" y="164"/>
                  </a:cubicBezTo>
                  <a:cubicBezTo>
                    <a:pt x="602" y="165"/>
                    <a:pt x="601" y="167"/>
                    <a:pt x="599" y="167"/>
                  </a:cubicBezTo>
                  <a:cubicBezTo>
                    <a:pt x="598" y="167"/>
                    <a:pt x="597" y="165"/>
                    <a:pt x="596" y="165"/>
                  </a:cubicBezTo>
                  <a:cubicBezTo>
                    <a:pt x="595" y="165"/>
                    <a:pt x="596" y="167"/>
                    <a:pt x="596" y="168"/>
                  </a:cubicBezTo>
                  <a:cubicBezTo>
                    <a:pt x="596" y="169"/>
                    <a:pt x="598" y="170"/>
                    <a:pt x="597" y="172"/>
                  </a:cubicBezTo>
                  <a:cubicBezTo>
                    <a:pt x="597" y="176"/>
                    <a:pt x="596" y="181"/>
                    <a:pt x="594" y="186"/>
                  </a:cubicBezTo>
                  <a:cubicBezTo>
                    <a:pt x="593" y="188"/>
                    <a:pt x="591" y="191"/>
                    <a:pt x="588" y="192"/>
                  </a:cubicBezTo>
                  <a:cubicBezTo>
                    <a:pt x="587" y="193"/>
                    <a:pt x="587" y="191"/>
                    <a:pt x="587" y="190"/>
                  </a:cubicBezTo>
                  <a:cubicBezTo>
                    <a:pt x="586" y="188"/>
                    <a:pt x="585" y="185"/>
                    <a:pt x="585" y="183"/>
                  </a:cubicBezTo>
                  <a:cubicBezTo>
                    <a:pt x="584" y="180"/>
                    <a:pt x="585" y="178"/>
                    <a:pt x="585" y="175"/>
                  </a:cubicBezTo>
                  <a:cubicBezTo>
                    <a:pt x="585" y="172"/>
                    <a:pt x="584" y="169"/>
                    <a:pt x="585" y="167"/>
                  </a:cubicBezTo>
                  <a:cubicBezTo>
                    <a:pt x="585" y="165"/>
                    <a:pt x="588" y="165"/>
                    <a:pt x="588" y="163"/>
                  </a:cubicBezTo>
                  <a:cubicBezTo>
                    <a:pt x="589" y="162"/>
                    <a:pt x="587" y="160"/>
                    <a:pt x="586" y="161"/>
                  </a:cubicBezTo>
                  <a:cubicBezTo>
                    <a:pt x="584" y="163"/>
                    <a:pt x="582" y="166"/>
                    <a:pt x="581" y="169"/>
                  </a:cubicBezTo>
                  <a:cubicBezTo>
                    <a:pt x="580" y="171"/>
                    <a:pt x="581" y="174"/>
                    <a:pt x="581" y="177"/>
                  </a:cubicBezTo>
                  <a:cubicBezTo>
                    <a:pt x="581" y="180"/>
                    <a:pt x="581" y="183"/>
                    <a:pt x="581" y="186"/>
                  </a:cubicBezTo>
                  <a:cubicBezTo>
                    <a:pt x="581" y="188"/>
                    <a:pt x="580" y="189"/>
                    <a:pt x="580" y="190"/>
                  </a:cubicBezTo>
                  <a:cubicBezTo>
                    <a:pt x="580" y="194"/>
                    <a:pt x="579" y="197"/>
                    <a:pt x="579" y="201"/>
                  </a:cubicBezTo>
                  <a:cubicBezTo>
                    <a:pt x="579" y="203"/>
                    <a:pt x="578" y="205"/>
                    <a:pt x="579" y="206"/>
                  </a:cubicBezTo>
                  <a:cubicBezTo>
                    <a:pt x="580" y="207"/>
                    <a:pt x="583" y="206"/>
                    <a:pt x="584" y="208"/>
                  </a:cubicBezTo>
                  <a:cubicBezTo>
                    <a:pt x="585" y="210"/>
                    <a:pt x="583" y="212"/>
                    <a:pt x="584" y="215"/>
                  </a:cubicBezTo>
                  <a:cubicBezTo>
                    <a:pt x="584" y="216"/>
                    <a:pt x="586" y="217"/>
                    <a:pt x="585" y="217"/>
                  </a:cubicBezTo>
                  <a:cubicBezTo>
                    <a:pt x="583" y="218"/>
                    <a:pt x="581" y="217"/>
                    <a:pt x="579" y="218"/>
                  </a:cubicBezTo>
                  <a:cubicBezTo>
                    <a:pt x="578" y="218"/>
                    <a:pt x="579" y="219"/>
                    <a:pt x="579" y="219"/>
                  </a:cubicBezTo>
                  <a:cubicBezTo>
                    <a:pt x="581" y="221"/>
                    <a:pt x="585" y="221"/>
                    <a:pt x="585" y="223"/>
                  </a:cubicBezTo>
                  <a:cubicBezTo>
                    <a:pt x="586" y="225"/>
                    <a:pt x="583" y="227"/>
                    <a:pt x="581" y="228"/>
                  </a:cubicBezTo>
                  <a:cubicBezTo>
                    <a:pt x="579" y="229"/>
                    <a:pt x="575" y="226"/>
                    <a:pt x="573" y="227"/>
                  </a:cubicBezTo>
                  <a:cubicBezTo>
                    <a:pt x="571" y="228"/>
                    <a:pt x="572" y="231"/>
                    <a:pt x="573" y="233"/>
                  </a:cubicBezTo>
                  <a:cubicBezTo>
                    <a:pt x="574" y="234"/>
                    <a:pt x="577" y="232"/>
                    <a:pt x="578" y="234"/>
                  </a:cubicBezTo>
                  <a:cubicBezTo>
                    <a:pt x="578" y="236"/>
                    <a:pt x="576" y="238"/>
                    <a:pt x="575" y="239"/>
                  </a:cubicBezTo>
                  <a:cubicBezTo>
                    <a:pt x="572" y="240"/>
                    <a:pt x="567" y="239"/>
                    <a:pt x="564" y="240"/>
                  </a:cubicBezTo>
                  <a:cubicBezTo>
                    <a:pt x="561" y="242"/>
                    <a:pt x="559" y="246"/>
                    <a:pt x="556" y="248"/>
                  </a:cubicBezTo>
                  <a:cubicBezTo>
                    <a:pt x="553" y="250"/>
                    <a:pt x="549" y="249"/>
                    <a:pt x="546" y="251"/>
                  </a:cubicBezTo>
                  <a:cubicBezTo>
                    <a:pt x="542" y="253"/>
                    <a:pt x="539" y="256"/>
                    <a:pt x="537" y="259"/>
                  </a:cubicBezTo>
                  <a:cubicBezTo>
                    <a:pt x="536" y="260"/>
                    <a:pt x="538" y="262"/>
                    <a:pt x="538" y="263"/>
                  </a:cubicBezTo>
                  <a:cubicBezTo>
                    <a:pt x="535" y="266"/>
                    <a:pt x="531" y="269"/>
                    <a:pt x="527" y="272"/>
                  </a:cubicBezTo>
                  <a:cubicBezTo>
                    <a:pt x="525" y="273"/>
                    <a:pt x="521" y="272"/>
                    <a:pt x="520" y="274"/>
                  </a:cubicBezTo>
                  <a:cubicBezTo>
                    <a:pt x="518" y="275"/>
                    <a:pt x="518" y="279"/>
                    <a:pt x="517" y="281"/>
                  </a:cubicBezTo>
                  <a:cubicBezTo>
                    <a:pt x="515" y="283"/>
                    <a:pt x="513" y="285"/>
                    <a:pt x="511" y="287"/>
                  </a:cubicBezTo>
                  <a:cubicBezTo>
                    <a:pt x="509" y="291"/>
                    <a:pt x="508" y="296"/>
                    <a:pt x="508" y="300"/>
                  </a:cubicBezTo>
                  <a:cubicBezTo>
                    <a:pt x="507" y="302"/>
                    <a:pt x="507" y="305"/>
                    <a:pt x="507" y="307"/>
                  </a:cubicBezTo>
                  <a:cubicBezTo>
                    <a:pt x="507" y="310"/>
                    <a:pt x="506" y="314"/>
                    <a:pt x="506" y="317"/>
                  </a:cubicBezTo>
                  <a:cubicBezTo>
                    <a:pt x="508" y="322"/>
                    <a:pt x="512" y="326"/>
                    <a:pt x="514" y="331"/>
                  </a:cubicBezTo>
                  <a:cubicBezTo>
                    <a:pt x="514" y="333"/>
                    <a:pt x="514" y="336"/>
                    <a:pt x="514" y="339"/>
                  </a:cubicBezTo>
                  <a:cubicBezTo>
                    <a:pt x="514" y="340"/>
                    <a:pt x="513" y="336"/>
                    <a:pt x="512" y="337"/>
                  </a:cubicBezTo>
                  <a:cubicBezTo>
                    <a:pt x="512" y="339"/>
                    <a:pt x="512" y="341"/>
                    <a:pt x="513" y="343"/>
                  </a:cubicBezTo>
                  <a:cubicBezTo>
                    <a:pt x="514" y="346"/>
                    <a:pt x="515" y="348"/>
                    <a:pt x="517" y="351"/>
                  </a:cubicBezTo>
                  <a:cubicBezTo>
                    <a:pt x="518" y="354"/>
                    <a:pt x="519" y="357"/>
                    <a:pt x="520" y="360"/>
                  </a:cubicBezTo>
                  <a:cubicBezTo>
                    <a:pt x="520" y="363"/>
                    <a:pt x="520" y="366"/>
                    <a:pt x="520" y="369"/>
                  </a:cubicBezTo>
                  <a:cubicBezTo>
                    <a:pt x="519" y="372"/>
                    <a:pt x="516" y="375"/>
                    <a:pt x="515" y="379"/>
                  </a:cubicBezTo>
                  <a:cubicBezTo>
                    <a:pt x="514" y="382"/>
                    <a:pt x="515" y="385"/>
                    <a:pt x="514" y="388"/>
                  </a:cubicBezTo>
                  <a:cubicBezTo>
                    <a:pt x="513" y="390"/>
                    <a:pt x="512" y="391"/>
                    <a:pt x="511" y="391"/>
                  </a:cubicBezTo>
                  <a:cubicBezTo>
                    <a:pt x="510" y="391"/>
                    <a:pt x="512" y="388"/>
                    <a:pt x="511" y="388"/>
                  </a:cubicBezTo>
                  <a:cubicBezTo>
                    <a:pt x="508" y="387"/>
                    <a:pt x="505" y="389"/>
                    <a:pt x="501" y="388"/>
                  </a:cubicBezTo>
                  <a:cubicBezTo>
                    <a:pt x="501" y="388"/>
                    <a:pt x="501" y="387"/>
                    <a:pt x="501" y="386"/>
                  </a:cubicBezTo>
                  <a:cubicBezTo>
                    <a:pt x="502" y="384"/>
                    <a:pt x="505" y="383"/>
                    <a:pt x="505" y="382"/>
                  </a:cubicBezTo>
                  <a:cubicBezTo>
                    <a:pt x="504" y="380"/>
                    <a:pt x="501" y="380"/>
                    <a:pt x="499" y="379"/>
                  </a:cubicBezTo>
                  <a:cubicBezTo>
                    <a:pt x="497" y="377"/>
                    <a:pt x="496" y="376"/>
                    <a:pt x="495" y="374"/>
                  </a:cubicBezTo>
                  <a:cubicBezTo>
                    <a:pt x="493" y="370"/>
                    <a:pt x="493" y="366"/>
                    <a:pt x="492" y="362"/>
                  </a:cubicBezTo>
                  <a:cubicBezTo>
                    <a:pt x="491" y="361"/>
                    <a:pt x="492" y="359"/>
                    <a:pt x="492" y="358"/>
                  </a:cubicBezTo>
                  <a:cubicBezTo>
                    <a:pt x="491" y="358"/>
                    <a:pt x="490" y="360"/>
                    <a:pt x="489" y="360"/>
                  </a:cubicBezTo>
                  <a:cubicBezTo>
                    <a:pt x="488" y="358"/>
                    <a:pt x="489" y="356"/>
                    <a:pt x="488" y="354"/>
                  </a:cubicBezTo>
                  <a:cubicBezTo>
                    <a:pt x="488" y="352"/>
                    <a:pt x="487" y="350"/>
                    <a:pt x="487" y="348"/>
                  </a:cubicBezTo>
                  <a:cubicBezTo>
                    <a:pt x="487" y="347"/>
                    <a:pt x="487" y="346"/>
                    <a:pt x="487" y="345"/>
                  </a:cubicBezTo>
                  <a:cubicBezTo>
                    <a:pt x="487" y="343"/>
                    <a:pt x="486" y="341"/>
                    <a:pt x="486" y="339"/>
                  </a:cubicBezTo>
                  <a:cubicBezTo>
                    <a:pt x="486" y="336"/>
                    <a:pt x="489" y="334"/>
                    <a:pt x="489" y="331"/>
                  </a:cubicBezTo>
                  <a:cubicBezTo>
                    <a:pt x="489" y="329"/>
                    <a:pt x="487" y="326"/>
                    <a:pt x="486" y="324"/>
                  </a:cubicBezTo>
                  <a:cubicBezTo>
                    <a:pt x="485" y="323"/>
                    <a:pt x="482" y="323"/>
                    <a:pt x="481" y="322"/>
                  </a:cubicBezTo>
                  <a:cubicBezTo>
                    <a:pt x="478" y="319"/>
                    <a:pt x="477" y="313"/>
                    <a:pt x="473" y="311"/>
                  </a:cubicBezTo>
                  <a:cubicBezTo>
                    <a:pt x="471" y="310"/>
                    <a:pt x="469" y="313"/>
                    <a:pt x="467" y="314"/>
                  </a:cubicBezTo>
                  <a:cubicBezTo>
                    <a:pt x="465" y="315"/>
                    <a:pt x="463" y="317"/>
                    <a:pt x="461" y="318"/>
                  </a:cubicBezTo>
                  <a:cubicBezTo>
                    <a:pt x="460" y="318"/>
                    <a:pt x="457" y="319"/>
                    <a:pt x="456" y="318"/>
                  </a:cubicBezTo>
                  <a:cubicBezTo>
                    <a:pt x="454" y="316"/>
                    <a:pt x="455" y="312"/>
                    <a:pt x="453" y="310"/>
                  </a:cubicBezTo>
                  <a:cubicBezTo>
                    <a:pt x="452" y="309"/>
                    <a:pt x="450" y="309"/>
                    <a:pt x="449" y="309"/>
                  </a:cubicBezTo>
                  <a:cubicBezTo>
                    <a:pt x="447" y="308"/>
                    <a:pt x="446" y="307"/>
                    <a:pt x="445" y="307"/>
                  </a:cubicBezTo>
                  <a:cubicBezTo>
                    <a:pt x="443" y="307"/>
                    <a:pt x="442" y="308"/>
                    <a:pt x="440" y="308"/>
                  </a:cubicBezTo>
                  <a:cubicBezTo>
                    <a:pt x="439" y="308"/>
                    <a:pt x="438" y="307"/>
                    <a:pt x="437" y="307"/>
                  </a:cubicBezTo>
                  <a:cubicBezTo>
                    <a:pt x="436" y="307"/>
                    <a:pt x="435" y="308"/>
                    <a:pt x="434" y="308"/>
                  </a:cubicBezTo>
                  <a:cubicBezTo>
                    <a:pt x="433" y="308"/>
                    <a:pt x="431" y="308"/>
                    <a:pt x="430" y="308"/>
                  </a:cubicBezTo>
                  <a:cubicBezTo>
                    <a:pt x="429" y="307"/>
                    <a:pt x="427" y="306"/>
                    <a:pt x="425" y="306"/>
                  </a:cubicBezTo>
                  <a:cubicBezTo>
                    <a:pt x="421" y="306"/>
                    <a:pt x="416" y="307"/>
                    <a:pt x="412" y="307"/>
                  </a:cubicBezTo>
                  <a:cubicBezTo>
                    <a:pt x="410" y="308"/>
                    <a:pt x="408" y="309"/>
                    <a:pt x="406" y="309"/>
                  </a:cubicBezTo>
                  <a:cubicBezTo>
                    <a:pt x="404" y="309"/>
                    <a:pt x="403" y="307"/>
                    <a:pt x="401" y="307"/>
                  </a:cubicBezTo>
                  <a:cubicBezTo>
                    <a:pt x="399" y="306"/>
                    <a:pt x="397" y="305"/>
                    <a:pt x="396" y="307"/>
                  </a:cubicBezTo>
                  <a:cubicBezTo>
                    <a:pt x="395" y="308"/>
                    <a:pt x="397" y="310"/>
                    <a:pt x="398" y="311"/>
                  </a:cubicBezTo>
                  <a:cubicBezTo>
                    <a:pt x="399" y="313"/>
                    <a:pt x="400" y="314"/>
                    <a:pt x="402" y="314"/>
                  </a:cubicBezTo>
                  <a:cubicBezTo>
                    <a:pt x="403" y="314"/>
                    <a:pt x="403" y="312"/>
                    <a:pt x="404" y="312"/>
                  </a:cubicBezTo>
                  <a:cubicBezTo>
                    <a:pt x="405" y="312"/>
                    <a:pt x="406" y="313"/>
                    <a:pt x="406" y="315"/>
                  </a:cubicBezTo>
                  <a:cubicBezTo>
                    <a:pt x="406" y="316"/>
                    <a:pt x="404" y="318"/>
                    <a:pt x="405" y="319"/>
                  </a:cubicBezTo>
                  <a:cubicBezTo>
                    <a:pt x="406" y="321"/>
                    <a:pt x="409" y="321"/>
                    <a:pt x="410" y="322"/>
                  </a:cubicBezTo>
                  <a:cubicBezTo>
                    <a:pt x="411" y="324"/>
                    <a:pt x="412" y="328"/>
                    <a:pt x="410" y="328"/>
                  </a:cubicBezTo>
                  <a:cubicBezTo>
                    <a:pt x="408" y="328"/>
                    <a:pt x="407" y="324"/>
                    <a:pt x="405" y="322"/>
                  </a:cubicBezTo>
                  <a:cubicBezTo>
                    <a:pt x="402" y="320"/>
                    <a:pt x="399" y="316"/>
                    <a:pt x="395" y="316"/>
                  </a:cubicBezTo>
                  <a:cubicBezTo>
                    <a:pt x="393" y="317"/>
                    <a:pt x="397" y="322"/>
                    <a:pt x="395" y="324"/>
                  </a:cubicBezTo>
                  <a:cubicBezTo>
                    <a:pt x="394" y="326"/>
                    <a:pt x="391" y="324"/>
                    <a:pt x="389" y="324"/>
                  </a:cubicBezTo>
                  <a:cubicBezTo>
                    <a:pt x="388" y="324"/>
                    <a:pt x="387" y="326"/>
                    <a:pt x="386" y="326"/>
                  </a:cubicBezTo>
                  <a:cubicBezTo>
                    <a:pt x="384" y="325"/>
                    <a:pt x="383" y="324"/>
                    <a:pt x="381" y="322"/>
                  </a:cubicBezTo>
                  <a:cubicBezTo>
                    <a:pt x="380" y="321"/>
                    <a:pt x="380" y="319"/>
                    <a:pt x="379" y="318"/>
                  </a:cubicBezTo>
                  <a:cubicBezTo>
                    <a:pt x="378" y="316"/>
                    <a:pt x="376" y="314"/>
                    <a:pt x="374" y="315"/>
                  </a:cubicBezTo>
                  <a:cubicBezTo>
                    <a:pt x="373" y="315"/>
                    <a:pt x="374" y="317"/>
                    <a:pt x="372" y="318"/>
                  </a:cubicBezTo>
                  <a:cubicBezTo>
                    <a:pt x="370" y="319"/>
                    <a:pt x="367" y="319"/>
                    <a:pt x="364" y="319"/>
                  </a:cubicBezTo>
                  <a:cubicBezTo>
                    <a:pt x="361" y="318"/>
                    <a:pt x="359" y="315"/>
                    <a:pt x="357" y="315"/>
                  </a:cubicBezTo>
                  <a:cubicBezTo>
                    <a:pt x="353" y="315"/>
                    <a:pt x="350" y="317"/>
                    <a:pt x="347" y="318"/>
                  </a:cubicBezTo>
                  <a:cubicBezTo>
                    <a:pt x="345" y="319"/>
                    <a:pt x="343" y="321"/>
                    <a:pt x="341" y="321"/>
                  </a:cubicBezTo>
                  <a:cubicBezTo>
                    <a:pt x="340" y="320"/>
                    <a:pt x="340" y="318"/>
                    <a:pt x="339" y="318"/>
                  </a:cubicBezTo>
                  <a:cubicBezTo>
                    <a:pt x="338" y="317"/>
                    <a:pt x="336" y="317"/>
                    <a:pt x="335" y="318"/>
                  </a:cubicBezTo>
                  <a:cubicBezTo>
                    <a:pt x="335" y="320"/>
                    <a:pt x="338" y="322"/>
                    <a:pt x="337" y="324"/>
                  </a:cubicBezTo>
                  <a:cubicBezTo>
                    <a:pt x="336" y="327"/>
                    <a:pt x="333" y="327"/>
                    <a:pt x="331" y="329"/>
                  </a:cubicBezTo>
                  <a:cubicBezTo>
                    <a:pt x="329" y="331"/>
                    <a:pt x="328" y="334"/>
                    <a:pt x="325" y="335"/>
                  </a:cubicBezTo>
                  <a:cubicBezTo>
                    <a:pt x="323" y="336"/>
                    <a:pt x="320" y="335"/>
                    <a:pt x="318" y="336"/>
                  </a:cubicBezTo>
                  <a:cubicBezTo>
                    <a:pt x="315" y="337"/>
                    <a:pt x="313" y="338"/>
                    <a:pt x="312" y="339"/>
                  </a:cubicBezTo>
                  <a:cubicBezTo>
                    <a:pt x="309" y="341"/>
                    <a:pt x="306" y="343"/>
                    <a:pt x="304" y="346"/>
                  </a:cubicBezTo>
                  <a:cubicBezTo>
                    <a:pt x="303" y="347"/>
                    <a:pt x="305" y="349"/>
                    <a:pt x="304" y="351"/>
                  </a:cubicBezTo>
                  <a:cubicBezTo>
                    <a:pt x="304" y="353"/>
                    <a:pt x="300" y="355"/>
                    <a:pt x="300" y="357"/>
                  </a:cubicBezTo>
                  <a:cubicBezTo>
                    <a:pt x="300" y="361"/>
                    <a:pt x="303" y="364"/>
                    <a:pt x="304" y="368"/>
                  </a:cubicBezTo>
                  <a:cubicBezTo>
                    <a:pt x="304" y="369"/>
                    <a:pt x="304" y="371"/>
                    <a:pt x="304" y="373"/>
                  </a:cubicBezTo>
                  <a:cubicBezTo>
                    <a:pt x="303" y="375"/>
                    <a:pt x="302" y="376"/>
                    <a:pt x="302" y="377"/>
                  </a:cubicBezTo>
                  <a:cubicBezTo>
                    <a:pt x="300" y="376"/>
                    <a:pt x="299" y="373"/>
                    <a:pt x="297" y="373"/>
                  </a:cubicBezTo>
                  <a:cubicBezTo>
                    <a:pt x="295" y="372"/>
                    <a:pt x="293" y="373"/>
                    <a:pt x="291" y="373"/>
                  </a:cubicBezTo>
                  <a:cubicBezTo>
                    <a:pt x="288" y="371"/>
                    <a:pt x="285" y="370"/>
                    <a:pt x="283" y="368"/>
                  </a:cubicBezTo>
                  <a:cubicBezTo>
                    <a:pt x="280" y="365"/>
                    <a:pt x="279" y="362"/>
                    <a:pt x="277" y="359"/>
                  </a:cubicBezTo>
                  <a:cubicBezTo>
                    <a:pt x="276" y="357"/>
                    <a:pt x="277" y="354"/>
                    <a:pt x="276" y="352"/>
                  </a:cubicBezTo>
                  <a:cubicBezTo>
                    <a:pt x="275" y="350"/>
                    <a:pt x="273" y="348"/>
                    <a:pt x="272" y="345"/>
                  </a:cubicBezTo>
                  <a:cubicBezTo>
                    <a:pt x="270" y="341"/>
                    <a:pt x="268" y="337"/>
                    <a:pt x="266" y="332"/>
                  </a:cubicBezTo>
                  <a:cubicBezTo>
                    <a:pt x="265" y="329"/>
                    <a:pt x="264" y="325"/>
                    <a:pt x="263" y="322"/>
                  </a:cubicBezTo>
                  <a:cubicBezTo>
                    <a:pt x="262" y="319"/>
                    <a:pt x="260" y="316"/>
                    <a:pt x="258" y="315"/>
                  </a:cubicBezTo>
                  <a:cubicBezTo>
                    <a:pt x="255" y="314"/>
                    <a:pt x="253" y="314"/>
                    <a:pt x="250" y="314"/>
                  </a:cubicBezTo>
                  <a:cubicBezTo>
                    <a:pt x="248" y="314"/>
                    <a:pt x="246" y="314"/>
                    <a:pt x="245" y="314"/>
                  </a:cubicBezTo>
                  <a:cubicBezTo>
                    <a:pt x="243" y="315"/>
                    <a:pt x="242" y="315"/>
                    <a:pt x="241" y="316"/>
                  </a:cubicBezTo>
                  <a:cubicBezTo>
                    <a:pt x="240" y="317"/>
                    <a:pt x="240" y="318"/>
                    <a:pt x="239" y="319"/>
                  </a:cubicBezTo>
                  <a:cubicBezTo>
                    <a:pt x="239" y="321"/>
                    <a:pt x="239" y="323"/>
                    <a:pt x="238" y="325"/>
                  </a:cubicBezTo>
                  <a:cubicBezTo>
                    <a:pt x="238" y="326"/>
                    <a:pt x="236" y="327"/>
                    <a:pt x="235" y="327"/>
                  </a:cubicBezTo>
                  <a:cubicBezTo>
                    <a:pt x="232" y="326"/>
                    <a:pt x="229" y="323"/>
                    <a:pt x="226" y="322"/>
                  </a:cubicBezTo>
                  <a:cubicBezTo>
                    <a:pt x="224" y="320"/>
                    <a:pt x="220" y="320"/>
                    <a:pt x="219" y="318"/>
                  </a:cubicBezTo>
                  <a:cubicBezTo>
                    <a:pt x="216" y="315"/>
                    <a:pt x="216" y="311"/>
                    <a:pt x="214" y="308"/>
                  </a:cubicBezTo>
                  <a:cubicBezTo>
                    <a:pt x="213" y="305"/>
                    <a:pt x="213" y="302"/>
                    <a:pt x="211" y="300"/>
                  </a:cubicBezTo>
                  <a:cubicBezTo>
                    <a:pt x="209" y="297"/>
                    <a:pt x="206" y="294"/>
                    <a:pt x="203" y="291"/>
                  </a:cubicBezTo>
                  <a:cubicBezTo>
                    <a:pt x="201" y="288"/>
                    <a:pt x="200" y="286"/>
                    <a:pt x="199" y="283"/>
                  </a:cubicBezTo>
                  <a:cubicBezTo>
                    <a:pt x="192" y="283"/>
                    <a:pt x="185" y="283"/>
                    <a:pt x="177" y="283"/>
                  </a:cubicBezTo>
                  <a:cubicBezTo>
                    <a:pt x="177" y="286"/>
                    <a:pt x="176" y="288"/>
                    <a:pt x="176" y="291"/>
                  </a:cubicBezTo>
                  <a:cubicBezTo>
                    <a:pt x="165" y="290"/>
                    <a:pt x="154" y="290"/>
                    <a:pt x="142" y="290"/>
                  </a:cubicBezTo>
                  <a:cubicBezTo>
                    <a:pt x="142" y="290"/>
                    <a:pt x="141" y="290"/>
                    <a:pt x="140" y="290"/>
                  </a:cubicBezTo>
                  <a:cubicBezTo>
                    <a:pt x="125" y="284"/>
                    <a:pt x="111" y="278"/>
                    <a:pt x="96" y="272"/>
                  </a:cubicBezTo>
                  <a:cubicBezTo>
                    <a:pt x="96" y="272"/>
                    <a:pt x="96" y="271"/>
                    <a:pt x="96" y="270"/>
                  </a:cubicBezTo>
                  <a:cubicBezTo>
                    <a:pt x="88" y="270"/>
                    <a:pt x="81" y="270"/>
                    <a:pt x="73" y="270"/>
                  </a:cubicBezTo>
                  <a:cubicBezTo>
                    <a:pt x="71" y="271"/>
                    <a:pt x="70" y="272"/>
                    <a:pt x="68" y="273"/>
                  </a:cubicBezTo>
                  <a:cubicBezTo>
                    <a:pt x="68" y="272"/>
                    <a:pt x="66" y="271"/>
                    <a:pt x="66" y="269"/>
                  </a:cubicBezTo>
                  <a:cubicBezTo>
                    <a:pt x="66" y="268"/>
                    <a:pt x="67" y="266"/>
                    <a:pt x="66" y="264"/>
                  </a:cubicBezTo>
                  <a:cubicBezTo>
                    <a:pt x="66" y="261"/>
                    <a:pt x="64" y="258"/>
                    <a:pt x="63" y="255"/>
                  </a:cubicBezTo>
                  <a:cubicBezTo>
                    <a:pt x="61" y="252"/>
                    <a:pt x="59" y="249"/>
                    <a:pt x="56" y="247"/>
                  </a:cubicBezTo>
                  <a:cubicBezTo>
                    <a:pt x="54" y="245"/>
                    <a:pt x="50" y="247"/>
                    <a:pt x="48" y="246"/>
                  </a:cubicBezTo>
                  <a:cubicBezTo>
                    <a:pt x="45" y="245"/>
                    <a:pt x="43" y="242"/>
                    <a:pt x="40" y="241"/>
                  </a:cubicBezTo>
                  <a:cubicBezTo>
                    <a:pt x="37" y="240"/>
                    <a:pt x="32" y="241"/>
                    <a:pt x="29" y="239"/>
                  </a:cubicBezTo>
                  <a:cubicBezTo>
                    <a:pt x="28" y="237"/>
                    <a:pt x="30" y="234"/>
                    <a:pt x="29" y="232"/>
                  </a:cubicBezTo>
                  <a:cubicBezTo>
                    <a:pt x="29" y="228"/>
                    <a:pt x="26" y="226"/>
                    <a:pt x="25" y="223"/>
                  </a:cubicBezTo>
                  <a:cubicBezTo>
                    <a:pt x="23" y="218"/>
                    <a:pt x="21" y="213"/>
                    <a:pt x="20" y="208"/>
                  </a:cubicBezTo>
                  <a:cubicBezTo>
                    <a:pt x="19" y="206"/>
                    <a:pt x="22" y="203"/>
                    <a:pt x="21" y="201"/>
                  </a:cubicBezTo>
                  <a:cubicBezTo>
                    <a:pt x="21" y="200"/>
                    <a:pt x="19" y="200"/>
                    <a:pt x="18" y="199"/>
                  </a:cubicBezTo>
                  <a:cubicBezTo>
                    <a:pt x="17" y="198"/>
                    <a:pt x="16" y="196"/>
                    <a:pt x="16" y="194"/>
                  </a:cubicBezTo>
                  <a:cubicBezTo>
                    <a:pt x="15" y="192"/>
                    <a:pt x="15" y="189"/>
                    <a:pt x="15" y="186"/>
                  </a:cubicBezTo>
                  <a:cubicBezTo>
                    <a:pt x="15" y="185"/>
                    <a:pt x="15" y="183"/>
                    <a:pt x="16" y="184"/>
                  </a:cubicBezTo>
                  <a:cubicBezTo>
                    <a:pt x="18" y="184"/>
                    <a:pt x="18" y="187"/>
                    <a:pt x="19" y="187"/>
                  </a:cubicBezTo>
                  <a:cubicBezTo>
                    <a:pt x="20" y="187"/>
                    <a:pt x="19" y="185"/>
                    <a:pt x="19" y="184"/>
                  </a:cubicBezTo>
                  <a:cubicBezTo>
                    <a:pt x="20" y="182"/>
                    <a:pt x="21" y="181"/>
                    <a:pt x="21" y="180"/>
                  </a:cubicBezTo>
                  <a:cubicBezTo>
                    <a:pt x="21" y="179"/>
                    <a:pt x="20" y="178"/>
                    <a:pt x="19" y="178"/>
                  </a:cubicBezTo>
                  <a:cubicBezTo>
                    <a:pt x="18" y="178"/>
                    <a:pt x="18" y="180"/>
                    <a:pt x="18" y="181"/>
                  </a:cubicBezTo>
                  <a:cubicBezTo>
                    <a:pt x="17" y="182"/>
                    <a:pt x="16" y="182"/>
                    <a:pt x="15" y="181"/>
                  </a:cubicBezTo>
                  <a:cubicBezTo>
                    <a:pt x="13" y="180"/>
                    <a:pt x="12" y="179"/>
                    <a:pt x="11" y="178"/>
                  </a:cubicBezTo>
                  <a:cubicBezTo>
                    <a:pt x="10" y="176"/>
                    <a:pt x="9" y="174"/>
                    <a:pt x="7" y="172"/>
                  </a:cubicBezTo>
                  <a:cubicBezTo>
                    <a:pt x="6" y="170"/>
                    <a:pt x="3" y="168"/>
                    <a:pt x="3" y="166"/>
                  </a:cubicBezTo>
                  <a:cubicBezTo>
                    <a:pt x="2" y="163"/>
                    <a:pt x="5" y="161"/>
                    <a:pt x="4" y="158"/>
                  </a:cubicBezTo>
                  <a:cubicBezTo>
                    <a:pt x="4" y="155"/>
                    <a:pt x="1" y="152"/>
                    <a:pt x="0" y="149"/>
                  </a:cubicBezTo>
                  <a:cubicBezTo>
                    <a:pt x="0" y="147"/>
                    <a:pt x="0" y="146"/>
                    <a:pt x="0" y="144"/>
                  </a:cubicBezTo>
                  <a:cubicBezTo>
                    <a:pt x="1" y="141"/>
                    <a:pt x="2" y="138"/>
                    <a:pt x="3" y="135"/>
                  </a:cubicBezTo>
                  <a:cubicBezTo>
                    <a:pt x="4" y="133"/>
                    <a:pt x="5" y="132"/>
                    <a:pt x="5" y="130"/>
                  </a:cubicBezTo>
                  <a:cubicBezTo>
                    <a:pt x="5" y="127"/>
                    <a:pt x="4" y="125"/>
                    <a:pt x="4" y="122"/>
                  </a:cubicBezTo>
                  <a:cubicBezTo>
                    <a:pt x="4" y="121"/>
                    <a:pt x="6" y="119"/>
                    <a:pt x="6" y="118"/>
                  </a:cubicBezTo>
                  <a:cubicBezTo>
                    <a:pt x="6" y="114"/>
                    <a:pt x="5" y="110"/>
                    <a:pt x="5" y="106"/>
                  </a:cubicBezTo>
                  <a:cubicBezTo>
                    <a:pt x="5" y="105"/>
                    <a:pt x="6" y="104"/>
                    <a:pt x="6" y="102"/>
                  </a:cubicBezTo>
                  <a:cubicBezTo>
                    <a:pt x="8" y="98"/>
                    <a:pt x="10" y="94"/>
                    <a:pt x="12" y="90"/>
                  </a:cubicBezTo>
                  <a:cubicBezTo>
                    <a:pt x="14" y="82"/>
                    <a:pt x="17" y="75"/>
                    <a:pt x="19" y="67"/>
                  </a:cubicBezTo>
                  <a:cubicBezTo>
                    <a:pt x="20" y="62"/>
                    <a:pt x="21" y="56"/>
                    <a:pt x="23" y="51"/>
                  </a:cubicBezTo>
                  <a:cubicBezTo>
                    <a:pt x="23" y="50"/>
                    <a:pt x="26" y="50"/>
                    <a:pt x="26" y="49"/>
                  </a:cubicBezTo>
                  <a:cubicBezTo>
                    <a:pt x="26" y="49"/>
                    <a:pt x="24" y="50"/>
                    <a:pt x="24" y="49"/>
                  </a:cubicBezTo>
                  <a:cubicBezTo>
                    <a:pt x="23" y="47"/>
                    <a:pt x="25" y="45"/>
                    <a:pt x="25" y="44"/>
                  </a:cubicBezTo>
                  <a:cubicBezTo>
                    <a:pt x="25" y="40"/>
                    <a:pt x="26" y="36"/>
                    <a:pt x="26" y="32"/>
                  </a:cubicBezTo>
                  <a:cubicBezTo>
                    <a:pt x="25" y="27"/>
                    <a:pt x="22" y="23"/>
                    <a:pt x="21" y="18"/>
                  </a:cubicBezTo>
                  <a:cubicBezTo>
                    <a:pt x="21" y="16"/>
                    <a:pt x="21" y="15"/>
                    <a:pt x="22" y="13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6" y="12"/>
                    <a:pt x="27" y="13"/>
                    <a:pt x="29" y="14"/>
                  </a:cubicBezTo>
                  <a:cubicBezTo>
                    <a:pt x="31" y="14"/>
                    <a:pt x="33" y="14"/>
                    <a:pt x="35" y="14"/>
                  </a:cubicBezTo>
                  <a:cubicBezTo>
                    <a:pt x="38" y="14"/>
                    <a:pt x="41" y="13"/>
                    <a:pt x="43" y="14"/>
                  </a:cubicBezTo>
                  <a:cubicBezTo>
                    <a:pt x="45" y="14"/>
                    <a:pt x="45" y="17"/>
                    <a:pt x="46" y="18"/>
                  </a:cubicBezTo>
                  <a:cubicBezTo>
                    <a:pt x="47" y="19"/>
                    <a:pt x="47" y="20"/>
                    <a:pt x="47" y="21"/>
                  </a:cubicBezTo>
                  <a:cubicBezTo>
                    <a:pt x="47" y="22"/>
                    <a:pt x="46" y="24"/>
                    <a:pt x="45" y="25"/>
                  </a:cubicBezTo>
                  <a:cubicBezTo>
                    <a:pt x="44" y="27"/>
                    <a:pt x="42" y="27"/>
                    <a:pt x="41" y="28"/>
                  </a:cubicBezTo>
                  <a:cubicBezTo>
                    <a:pt x="40" y="29"/>
                    <a:pt x="39" y="32"/>
                    <a:pt x="40" y="32"/>
                  </a:cubicBezTo>
                  <a:cubicBezTo>
                    <a:pt x="43" y="31"/>
                    <a:pt x="45" y="29"/>
                    <a:pt x="47" y="27"/>
                  </a:cubicBezTo>
                  <a:cubicBezTo>
                    <a:pt x="48" y="25"/>
                    <a:pt x="50" y="23"/>
                    <a:pt x="50" y="20"/>
                  </a:cubicBezTo>
                  <a:cubicBezTo>
                    <a:pt x="51" y="18"/>
                    <a:pt x="50" y="15"/>
                    <a:pt x="50" y="13"/>
                  </a:cubicBezTo>
                  <a:cubicBezTo>
                    <a:pt x="50" y="10"/>
                    <a:pt x="51" y="8"/>
                    <a:pt x="51" y="6"/>
                  </a:cubicBezTo>
                  <a:cubicBezTo>
                    <a:pt x="50" y="4"/>
                    <a:pt x="50" y="2"/>
                    <a:pt x="4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" name="Freeform 2548"/>
            <p:cNvSpPr>
              <a:spLocks noChangeAspect="1"/>
            </p:cNvSpPr>
            <p:nvPr/>
          </p:nvSpPr>
          <p:spPr bwMode="auto">
            <a:xfrm>
              <a:off x="7540120" y="5777650"/>
              <a:ext cx="272044" cy="302760"/>
            </a:xfrm>
            <a:custGeom>
              <a:avLst/>
              <a:gdLst>
                <a:gd name="T0" fmla="*/ 61 w 51"/>
                <a:gd name="T1" fmla="*/ 73 h 58"/>
                <a:gd name="T2" fmla="*/ 57 w 51"/>
                <a:gd name="T3" fmla="*/ 68 h 58"/>
                <a:gd name="T4" fmla="*/ 55 w 51"/>
                <a:gd name="T5" fmla="*/ 69 h 58"/>
                <a:gd name="T6" fmla="*/ 49 w 51"/>
                <a:gd name="T7" fmla="*/ 70 h 58"/>
                <a:gd name="T8" fmla="*/ 41 w 51"/>
                <a:gd name="T9" fmla="*/ 68 h 58"/>
                <a:gd name="T10" fmla="*/ 35 w 51"/>
                <a:gd name="T11" fmla="*/ 75 h 58"/>
                <a:gd name="T12" fmla="*/ 41 w 51"/>
                <a:gd name="T13" fmla="*/ 80 h 58"/>
                <a:gd name="T14" fmla="*/ 35 w 51"/>
                <a:gd name="T15" fmla="*/ 82 h 58"/>
                <a:gd name="T16" fmla="*/ 28 w 51"/>
                <a:gd name="T17" fmla="*/ 82 h 58"/>
                <a:gd name="T18" fmla="*/ 23 w 51"/>
                <a:gd name="T19" fmla="*/ 76 h 58"/>
                <a:gd name="T20" fmla="*/ 19 w 51"/>
                <a:gd name="T21" fmla="*/ 69 h 58"/>
                <a:gd name="T22" fmla="*/ 16 w 51"/>
                <a:gd name="T23" fmla="*/ 58 h 58"/>
                <a:gd name="T24" fmla="*/ 13 w 51"/>
                <a:gd name="T25" fmla="*/ 57 h 58"/>
                <a:gd name="T26" fmla="*/ 13 w 51"/>
                <a:gd name="T27" fmla="*/ 51 h 58"/>
                <a:gd name="T28" fmla="*/ 9 w 51"/>
                <a:gd name="T29" fmla="*/ 51 h 58"/>
                <a:gd name="T30" fmla="*/ 0 w 51"/>
                <a:gd name="T31" fmla="*/ 38 h 58"/>
                <a:gd name="T32" fmla="*/ 2 w 51"/>
                <a:gd name="T33" fmla="*/ 30 h 58"/>
                <a:gd name="T34" fmla="*/ 5 w 51"/>
                <a:gd name="T35" fmla="*/ 21 h 58"/>
                <a:gd name="T36" fmla="*/ 12 w 51"/>
                <a:gd name="T37" fmla="*/ 21 h 58"/>
                <a:gd name="T38" fmla="*/ 15 w 51"/>
                <a:gd name="T39" fmla="*/ 15 h 58"/>
                <a:gd name="T40" fmla="*/ 13 w 51"/>
                <a:gd name="T41" fmla="*/ 7 h 58"/>
                <a:gd name="T42" fmla="*/ 18 w 51"/>
                <a:gd name="T43" fmla="*/ 1 h 58"/>
                <a:gd name="T44" fmla="*/ 29 w 51"/>
                <a:gd name="T45" fmla="*/ 2 h 58"/>
                <a:gd name="T46" fmla="*/ 39 w 51"/>
                <a:gd name="T47" fmla="*/ 6 h 58"/>
                <a:gd name="T48" fmla="*/ 46 w 51"/>
                <a:gd name="T49" fmla="*/ 0 h 58"/>
                <a:gd name="T50" fmla="*/ 52 w 51"/>
                <a:gd name="T51" fmla="*/ 2 h 58"/>
                <a:gd name="T52" fmla="*/ 57 w 51"/>
                <a:gd name="T53" fmla="*/ 2 h 58"/>
                <a:gd name="T54" fmla="*/ 64 w 51"/>
                <a:gd name="T55" fmla="*/ 2 h 58"/>
                <a:gd name="T56" fmla="*/ 71 w 51"/>
                <a:gd name="T57" fmla="*/ 2 h 58"/>
                <a:gd name="T58" fmla="*/ 75 w 51"/>
                <a:gd name="T59" fmla="*/ 7 h 58"/>
                <a:gd name="T60" fmla="*/ 73 w 51"/>
                <a:gd name="T61" fmla="*/ 14 h 58"/>
                <a:gd name="T62" fmla="*/ 64 w 51"/>
                <a:gd name="T63" fmla="*/ 24 h 58"/>
                <a:gd name="T64" fmla="*/ 69 w 51"/>
                <a:gd name="T65" fmla="*/ 39 h 58"/>
                <a:gd name="T66" fmla="*/ 74 w 51"/>
                <a:gd name="T67" fmla="*/ 48 h 58"/>
                <a:gd name="T68" fmla="*/ 69 w 51"/>
                <a:gd name="T69" fmla="*/ 57 h 58"/>
                <a:gd name="T70" fmla="*/ 68 w 51"/>
                <a:gd name="T71" fmla="*/ 69 h 58"/>
                <a:gd name="T72" fmla="*/ 61 w 51"/>
                <a:gd name="T73" fmla="*/ 73 h 5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58"/>
                <a:gd name="T113" fmla="*/ 51 w 51"/>
                <a:gd name="T114" fmla="*/ 58 h 5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58">
                  <a:moveTo>
                    <a:pt x="41" y="51"/>
                  </a:moveTo>
                  <a:cubicBezTo>
                    <a:pt x="41" y="50"/>
                    <a:pt x="41" y="48"/>
                    <a:pt x="39" y="48"/>
                  </a:cubicBezTo>
                  <a:cubicBezTo>
                    <a:pt x="39" y="47"/>
                    <a:pt x="38" y="49"/>
                    <a:pt x="37" y="49"/>
                  </a:cubicBezTo>
                  <a:cubicBezTo>
                    <a:pt x="36" y="49"/>
                    <a:pt x="34" y="50"/>
                    <a:pt x="33" y="50"/>
                  </a:cubicBezTo>
                  <a:cubicBezTo>
                    <a:pt x="31" y="50"/>
                    <a:pt x="30" y="48"/>
                    <a:pt x="28" y="48"/>
                  </a:cubicBezTo>
                  <a:cubicBezTo>
                    <a:pt x="26" y="49"/>
                    <a:pt x="24" y="51"/>
                    <a:pt x="24" y="53"/>
                  </a:cubicBezTo>
                  <a:cubicBezTo>
                    <a:pt x="24" y="55"/>
                    <a:pt x="28" y="54"/>
                    <a:pt x="28" y="56"/>
                  </a:cubicBezTo>
                  <a:cubicBezTo>
                    <a:pt x="28" y="57"/>
                    <a:pt x="26" y="58"/>
                    <a:pt x="24" y="58"/>
                  </a:cubicBezTo>
                  <a:cubicBezTo>
                    <a:pt x="23" y="58"/>
                    <a:pt x="20" y="58"/>
                    <a:pt x="19" y="58"/>
                  </a:cubicBezTo>
                  <a:cubicBezTo>
                    <a:pt x="18" y="57"/>
                    <a:pt x="16" y="55"/>
                    <a:pt x="16" y="54"/>
                  </a:cubicBezTo>
                  <a:cubicBezTo>
                    <a:pt x="15" y="52"/>
                    <a:pt x="14" y="51"/>
                    <a:pt x="13" y="49"/>
                  </a:cubicBezTo>
                  <a:cubicBezTo>
                    <a:pt x="12" y="46"/>
                    <a:pt x="10" y="43"/>
                    <a:pt x="11" y="41"/>
                  </a:cubicBezTo>
                  <a:cubicBezTo>
                    <a:pt x="11" y="40"/>
                    <a:pt x="9" y="41"/>
                    <a:pt x="9" y="40"/>
                  </a:cubicBezTo>
                  <a:cubicBezTo>
                    <a:pt x="8" y="39"/>
                    <a:pt x="10" y="37"/>
                    <a:pt x="9" y="36"/>
                  </a:cubicBezTo>
                  <a:cubicBezTo>
                    <a:pt x="8" y="35"/>
                    <a:pt x="7" y="37"/>
                    <a:pt x="6" y="36"/>
                  </a:cubicBezTo>
                  <a:cubicBezTo>
                    <a:pt x="4" y="33"/>
                    <a:pt x="1" y="30"/>
                    <a:pt x="0" y="27"/>
                  </a:cubicBezTo>
                  <a:cubicBezTo>
                    <a:pt x="0" y="25"/>
                    <a:pt x="2" y="23"/>
                    <a:pt x="2" y="21"/>
                  </a:cubicBezTo>
                  <a:cubicBezTo>
                    <a:pt x="3" y="19"/>
                    <a:pt x="2" y="17"/>
                    <a:pt x="3" y="15"/>
                  </a:cubicBezTo>
                  <a:cubicBezTo>
                    <a:pt x="4" y="14"/>
                    <a:pt x="6" y="15"/>
                    <a:pt x="8" y="15"/>
                  </a:cubicBezTo>
                  <a:cubicBezTo>
                    <a:pt x="9" y="14"/>
                    <a:pt x="10" y="13"/>
                    <a:pt x="10" y="11"/>
                  </a:cubicBezTo>
                  <a:cubicBezTo>
                    <a:pt x="10" y="9"/>
                    <a:pt x="9" y="7"/>
                    <a:pt x="9" y="5"/>
                  </a:cubicBezTo>
                  <a:cubicBezTo>
                    <a:pt x="9" y="4"/>
                    <a:pt x="11" y="3"/>
                    <a:pt x="12" y="1"/>
                  </a:cubicBezTo>
                  <a:cubicBezTo>
                    <a:pt x="15" y="2"/>
                    <a:pt x="17" y="1"/>
                    <a:pt x="20" y="2"/>
                  </a:cubicBezTo>
                  <a:cubicBezTo>
                    <a:pt x="22" y="2"/>
                    <a:pt x="24" y="4"/>
                    <a:pt x="26" y="4"/>
                  </a:cubicBezTo>
                  <a:cubicBezTo>
                    <a:pt x="28" y="4"/>
                    <a:pt x="29" y="1"/>
                    <a:pt x="31" y="0"/>
                  </a:cubicBezTo>
                  <a:cubicBezTo>
                    <a:pt x="32" y="0"/>
                    <a:pt x="34" y="1"/>
                    <a:pt x="35" y="2"/>
                  </a:cubicBezTo>
                  <a:cubicBezTo>
                    <a:pt x="36" y="2"/>
                    <a:pt x="38" y="2"/>
                    <a:pt x="39" y="2"/>
                  </a:cubicBezTo>
                  <a:cubicBezTo>
                    <a:pt x="41" y="3"/>
                    <a:pt x="42" y="3"/>
                    <a:pt x="44" y="2"/>
                  </a:cubicBezTo>
                  <a:cubicBezTo>
                    <a:pt x="45" y="2"/>
                    <a:pt x="46" y="1"/>
                    <a:pt x="48" y="2"/>
                  </a:cubicBezTo>
                  <a:cubicBezTo>
                    <a:pt x="49" y="2"/>
                    <a:pt x="50" y="4"/>
                    <a:pt x="51" y="5"/>
                  </a:cubicBezTo>
                  <a:cubicBezTo>
                    <a:pt x="51" y="6"/>
                    <a:pt x="49" y="9"/>
                    <a:pt x="49" y="10"/>
                  </a:cubicBezTo>
                  <a:cubicBezTo>
                    <a:pt x="47" y="12"/>
                    <a:pt x="45" y="14"/>
                    <a:pt x="44" y="17"/>
                  </a:cubicBezTo>
                  <a:cubicBezTo>
                    <a:pt x="44" y="21"/>
                    <a:pt x="46" y="24"/>
                    <a:pt x="47" y="28"/>
                  </a:cubicBezTo>
                  <a:cubicBezTo>
                    <a:pt x="48" y="30"/>
                    <a:pt x="50" y="32"/>
                    <a:pt x="50" y="34"/>
                  </a:cubicBezTo>
                  <a:cubicBezTo>
                    <a:pt x="50" y="36"/>
                    <a:pt x="48" y="38"/>
                    <a:pt x="47" y="40"/>
                  </a:cubicBezTo>
                  <a:cubicBezTo>
                    <a:pt x="46" y="43"/>
                    <a:pt x="47" y="46"/>
                    <a:pt x="46" y="49"/>
                  </a:cubicBezTo>
                  <a:cubicBezTo>
                    <a:pt x="45" y="50"/>
                    <a:pt x="43" y="50"/>
                    <a:pt x="41" y="5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" name="Freeform 2549"/>
            <p:cNvSpPr>
              <a:spLocks noChangeAspect="1"/>
            </p:cNvSpPr>
            <p:nvPr/>
          </p:nvSpPr>
          <p:spPr bwMode="auto">
            <a:xfrm>
              <a:off x="7759510" y="5799589"/>
              <a:ext cx="219390" cy="272044"/>
            </a:xfrm>
            <a:custGeom>
              <a:avLst/>
              <a:gdLst>
                <a:gd name="T0" fmla="*/ 60 w 42"/>
                <a:gd name="T1" fmla="*/ 32 h 52"/>
                <a:gd name="T2" fmla="*/ 55 w 42"/>
                <a:gd name="T3" fmla="*/ 25 h 52"/>
                <a:gd name="T4" fmla="*/ 50 w 42"/>
                <a:gd name="T5" fmla="*/ 25 h 52"/>
                <a:gd name="T6" fmla="*/ 39 w 42"/>
                <a:gd name="T7" fmla="*/ 16 h 52"/>
                <a:gd name="T8" fmla="*/ 36 w 42"/>
                <a:gd name="T9" fmla="*/ 8 h 52"/>
                <a:gd name="T10" fmla="*/ 27 w 42"/>
                <a:gd name="T11" fmla="*/ 7 h 52"/>
                <a:gd name="T12" fmla="*/ 20 w 42"/>
                <a:gd name="T13" fmla="*/ 1 h 52"/>
                <a:gd name="T14" fmla="*/ 14 w 42"/>
                <a:gd name="T15" fmla="*/ 1 h 52"/>
                <a:gd name="T16" fmla="*/ 12 w 42"/>
                <a:gd name="T17" fmla="*/ 8 h 52"/>
                <a:gd name="T18" fmla="*/ 5 w 42"/>
                <a:gd name="T19" fmla="*/ 19 h 52"/>
                <a:gd name="T20" fmla="*/ 8 w 42"/>
                <a:gd name="T21" fmla="*/ 35 h 52"/>
                <a:gd name="T22" fmla="*/ 13 w 42"/>
                <a:gd name="T23" fmla="*/ 43 h 52"/>
                <a:gd name="T24" fmla="*/ 8 w 42"/>
                <a:gd name="T25" fmla="*/ 51 h 52"/>
                <a:gd name="T26" fmla="*/ 7 w 42"/>
                <a:gd name="T27" fmla="*/ 64 h 52"/>
                <a:gd name="T28" fmla="*/ 0 w 42"/>
                <a:gd name="T29" fmla="*/ 67 h 52"/>
                <a:gd name="T30" fmla="*/ 7 w 42"/>
                <a:gd name="T31" fmla="*/ 73 h 52"/>
                <a:gd name="T32" fmla="*/ 14 w 42"/>
                <a:gd name="T33" fmla="*/ 73 h 52"/>
                <a:gd name="T34" fmla="*/ 18 w 42"/>
                <a:gd name="T35" fmla="*/ 69 h 52"/>
                <a:gd name="T36" fmla="*/ 24 w 42"/>
                <a:gd name="T37" fmla="*/ 69 h 52"/>
                <a:gd name="T38" fmla="*/ 27 w 42"/>
                <a:gd name="T39" fmla="*/ 73 h 52"/>
                <a:gd name="T40" fmla="*/ 36 w 42"/>
                <a:gd name="T41" fmla="*/ 73 h 52"/>
                <a:gd name="T42" fmla="*/ 39 w 42"/>
                <a:gd name="T43" fmla="*/ 64 h 52"/>
                <a:gd name="T44" fmla="*/ 43 w 42"/>
                <a:gd name="T45" fmla="*/ 50 h 52"/>
                <a:gd name="T46" fmla="*/ 50 w 42"/>
                <a:gd name="T47" fmla="*/ 39 h 52"/>
                <a:gd name="T48" fmla="*/ 60 w 42"/>
                <a:gd name="T49" fmla="*/ 32 h 5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52"/>
                <a:gd name="T77" fmla="*/ 42 w 42"/>
                <a:gd name="T78" fmla="*/ 52 h 5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52">
                  <a:moveTo>
                    <a:pt x="42" y="23"/>
                  </a:moveTo>
                  <a:cubicBezTo>
                    <a:pt x="41" y="22"/>
                    <a:pt x="40" y="19"/>
                    <a:pt x="39" y="18"/>
                  </a:cubicBezTo>
                  <a:cubicBezTo>
                    <a:pt x="38" y="17"/>
                    <a:pt x="36" y="19"/>
                    <a:pt x="35" y="18"/>
                  </a:cubicBezTo>
                  <a:cubicBezTo>
                    <a:pt x="32" y="16"/>
                    <a:pt x="30" y="13"/>
                    <a:pt x="28" y="11"/>
                  </a:cubicBezTo>
                  <a:cubicBezTo>
                    <a:pt x="27" y="9"/>
                    <a:pt x="27" y="6"/>
                    <a:pt x="25" y="6"/>
                  </a:cubicBezTo>
                  <a:cubicBezTo>
                    <a:pt x="23" y="6"/>
                    <a:pt x="21" y="6"/>
                    <a:pt x="19" y="5"/>
                  </a:cubicBezTo>
                  <a:cubicBezTo>
                    <a:pt x="17" y="4"/>
                    <a:pt x="16" y="1"/>
                    <a:pt x="14" y="1"/>
                  </a:cubicBezTo>
                  <a:cubicBezTo>
                    <a:pt x="13" y="0"/>
                    <a:pt x="12" y="1"/>
                    <a:pt x="10" y="1"/>
                  </a:cubicBezTo>
                  <a:cubicBezTo>
                    <a:pt x="10" y="2"/>
                    <a:pt x="8" y="5"/>
                    <a:pt x="8" y="6"/>
                  </a:cubicBezTo>
                  <a:cubicBezTo>
                    <a:pt x="6" y="8"/>
                    <a:pt x="4" y="10"/>
                    <a:pt x="3" y="13"/>
                  </a:cubicBezTo>
                  <a:cubicBezTo>
                    <a:pt x="3" y="17"/>
                    <a:pt x="5" y="20"/>
                    <a:pt x="6" y="24"/>
                  </a:cubicBezTo>
                  <a:cubicBezTo>
                    <a:pt x="7" y="26"/>
                    <a:pt x="9" y="28"/>
                    <a:pt x="9" y="30"/>
                  </a:cubicBezTo>
                  <a:cubicBezTo>
                    <a:pt x="9" y="32"/>
                    <a:pt x="7" y="34"/>
                    <a:pt x="6" y="36"/>
                  </a:cubicBezTo>
                  <a:cubicBezTo>
                    <a:pt x="5" y="39"/>
                    <a:pt x="6" y="42"/>
                    <a:pt x="5" y="45"/>
                  </a:cubicBezTo>
                  <a:cubicBezTo>
                    <a:pt x="4" y="46"/>
                    <a:pt x="2" y="46"/>
                    <a:pt x="0" y="47"/>
                  </a:cubicBezTo>
                  <a:cubicBezTo>
                    <a:pt x="2" y="49"/>
                    <a:pt x="3" y="50"/>
                    <a:pt x="5" y="51"/>
                  </a:cubicBezTo>
                  <a:cubicBezTo>
                    <a:pt x="7" y="52"/>
                    <a:pt x="9" y="52"/>
                    <a:pt x="10" y="51"/>
                  </a:cubicBezTo>
                  <a:cubicBezTo>
                    <a:pt x="11" y="51"/>
                    <a:pt x="12" y="49"/>
                    <a:pt x="13" y="49"/>
                  </a:cubicBezTo>
                  <a:cubicBezTo>
                    <a:pt x="15" y="48"/>
                    <a:pt x="16" y="48"/>
                    <a:pt x="17" y="49"/>
                  </a:cubicBezTo>
                  <a:cubicBezTo>
                    <a:pt x="18" y="49"/>
                    <a:pt x="18" y="51"/>
                    <a:pt x="19" y="51"/>
                  </a:cubicBezTo>
                  <a:cubicBezTo>
                    <a:pt x="20" y="52"/>
                    <a:pt x="23" y="52"/>
                    <a:pt x="25" y="51"/>
                  </a:cubicBezTo>
                  <a:cubicBezTo>
                    <a:pt x="27" y="50"/>
                    <a:pt x="28" y="47"/>
                    <a:pt x="28" y="45"/>
                  </a:cubicBezTo>
                  <a:cubicBezTo>
                    <a:pt x="29" y="42"/>
                    <a:pt x="29" y="39"/>
                    <a:pt x="30" y="35"/>
                  </a:cubicBezTo>
                  <a:cubicBezTo>
                    <a:pt x="31" y="33"/>
                    <a:pt x="33" y="30"/>
                    <a:pt x="35" y="28"/>
                  </a:cubicBezTo>
                  <a:cubicBezTo>
                    <a:pt x="37" y="26"/>
                    <a:pt x="39" y="25"/>
                    <a:pt x="42" y="2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" name="Freeform 2550"/>
            <p:cNvSpPr>
              <a:spLocks noChangeAspect="1"/>
            </p:cNvSpPr>
            <p:nvPr/>
          </p:nvSpPr>
          <p:spPr bwMode="auto">
            <a:xfrm>
              <a:off x="10282503" y="4105892"/>
              <a:ext cx="544089" cy="526537"/>
            </a:xfrm>
            <a:custGeom>
              <a:avLst/>
              <a:gdLst>
                <a:gd name="T0" fmla="*/ 1 w 104"/>
                <a:gd name="T1" fmla="*/ 144 h 100"/>
                <a:gd name="T2" fmla="*/ 1 w 104"/>
                <a:gd name="T3" fmla="*/ 124 h 100"/>
                <a:gd name="T4" fmla="*/ 6 w 104"/>
                <a:gd name="T5" fmla="*/ 114 h 100"/>
                <a:gd name="T6" fmla="*/ 13 w 104"/>
                <a:gd name="T7" fmla="*/ 100 h 100"/>
                <a:gd name="T8" fmla="*/ 21 w 104"/>
                <a:gd name="T9" fmla="*/ 85 h 100"/>
                <a:gd name="T10" fmla="*/ 29 w 104"/>
                <a:gd name="T11" fmla="*/ 72 h 100"/>
                <a:gd name="T12" fmla="*/ 38 w 104"/>
                <a:gd name="T13" fmla="*/ 62 h 100"/>
                <a:gd name="T14" fmla="*/ 43 w 104"/>
                <a:gd name="T15" fmla="*/ 34 h 100"/>
                <a:gd name="T16" fmla="*/ 60 w 104"/>
                <a:gd name="T17" fmla="*/ 23 h 100"/>
                <a:gd name="T18" fmla="*/ 64 w 104"/>
                <a:gd name="T19" fmla="*/ 5 h 100"/>
                <a:gd name="T20" fmla="*/ 68 w 104"/>
                <a:gd name="T21" fmla="*/ 0 h 100"/>
                <a:gd name="T22" fmla="*/ 148 w 104"/>
                <a:gd name="T23" fmla="*/ 0 h 100"/>
                <a:gd name="T24" fmla="*/ 148 w 104"/>
                <a:gd name="T25" fmla="*/ 7 h 100"/>
                <a:gd name="T26" fmla="*/ 148 w 104"/>
                <a:gd name="T27" fmla="*/ 37 h 100"/>
                <a:gd name="T28" fmla="*/ 89 w 104"/>
                <a:gd name="T29" fmla="*/ 37 h 100"/>
                <a:gd name="T30" fmla="*/ 89 w 104"/>
                <a:gd name="T31" fmla="*/ 91 h 100"/>
                <a:gd name="T32" fmla="*/ 83 w 104"/>
                <a:gd name="T33" fmla="*/ 94 h 100"/>
                <a:gd name="T34" fmla="*/ 76 w 104"/>
                <a:gd name="T35" fmla="*/ 95 h 100"/>
                <a:gd name="T36" fmla="*/ 67 w 104"/>
                <a:gd name="T37" fmla="*/ 107 h 100"/>
                <a:gd name="T38" fmla="*/ 69 w 104"/>
                <a:gd name="T39" fmla="*/ 132 h 100"/>
                <a:gd name="T40" fmla="*/ 67 w 104"/>
                <a:gd name="T41" fmla="*/ 137 h 100"/>
                <a:gd name="T42" fmla="*/ 7 w 104"/>
                <a:gd name="T43" fmla="*/ 136 h 100"/>
                <a:gd name="T44" fmla="*/ 1 w 104"/>
                <a:gd name="T45" fmla="*/ 144 h 1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4"/>
                <a:gd name="T70" fmla="*/ 0 h 100"/>
                <a:gd name="T71" fmla="*/ 104 w 104"/>
                <a:gd name="T72" fmla="*/ 100 h 1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4" h="100">
                  <a:moveTo>
                    <a:pt x="1" y="100"/>
                  </a:moveTo>
                  <a:cubicBezTo>
                    <a:pt x="1" y="95"/>
                    <a:pt x="0" y="91"/>
                    <a:pt x="1" y="86"/>
                  </a:cubicBezTo>
                  <a:cubicBezTo>
                    <a:pt x="1" y="84"/>
                    <a:pt x="3" y="81"/>
                    <a:pt x="4" y="79"/>
                  </a:cubicBezTo>
                  <a:cubicBezTo>
                    <a:pt x="6" y="76"/>
                    <a:pt x="8" y="72"/>
                    <a:pt x="9" y="69"/>
                  </a:cubicBezTo>
                  <a:cubicBezTo>
                    <a:pt x="11" y="66"/>
                    <a:pt x="13" y="62"/>
                    <a:pt x="15" y="59"/>
                  </a:cubicBezTo>
                  <a:cubicBezTo>
                    <a:pt x="16" y="56"/>
                    <a:pt x="18" y="53"/>
                    <a:pt x="20" y="50"/>
                  </a:cubicBezTo>
                  <a:cubicBezTo>
                    <a:pt x="22" y="47"/>
                    <a:pt x="26" y="46"/>
                    <a:pt x="27" y="43"/>
                  </a:cubicBezTo>
                  <a:cubicBezTo>
                    <a:pt x="30" y="37"/>
                    <a:pt x="27" y="29"/>
                    <a:pt x="30" y="23"/>
                  </a:cubicBezTo>
                  <a:cubicBezTo>
                    <a:pt x="32" y="19"/>
                    <a:pt x="39" y="19"/>
                    <a:pt x="42" y="16"/>
                  </a:cubicBezTo>
                  <a:cubicBezTo>
                    <a:pt x="44" y="12"/>
                    <a:pt x="43" y="7"/>
                    <a:pt x="45" y="3"/>
                  </a:cubicBezTo>
                  <a:cubicBezTo>
                    <a:pt x="45" y="2"/>
                    <a:pt x="47" y="1"/>
                    <a:pt x="48" y="0"/>
                  </a:cubicBezTo>
                  <a:lnTo>
                    <a:pt x="104" y="0"/>
                  </a:lnTo>
                  <a:lnTo>
                    <a:pt x="104" y="5"/>
                  </a:lnTo>
                  <a:lnTo>
                    <a:pt x="104" y="26"/>
                  </a:lnTo>
                  <a:lnTo>
                    <a:pt x="63" y="26"/>
                  </a:lnTo>
                  <a:lnTo>
                    <a:pt x="63" y="63"/>
                  </a:lnTo>
                  <a:lnTo>
                    <a:pt x="59" y="65"/>
                  </a:lnTo>
                  <a:cubicBezTo>
                    <a:pt x="57" y="65"/>
                    <a:pt x="55" y="65"/>
                    <a:pt x="54" y="66"/>
                  </a:cubicBezTo>
                  <a:cubicBezTo>
                    <a:pt x="51" y="68"/>
                    <a:pt x="49" y="71"/>
                    <a:pt x="47" y="74"/>
                  </a:cubicBezTo>
                  <a:cubicBezTo>
                    <a:pt x="47" y="80"/>
                    <a:pt x="49" y="86"/>
                    <a:pt x="49" y="92"/>
                  </a:cubicBezTo>
                  <a:cubicBezTo>
                    <a:pt x="49" y="94"/>
                    <a:pt x="47" y="94"/>
                    <a:pt x="47" y="95"/>
                  </a:cubicBezTo>
                  <a:lnTo>
                    <a:pt x="5" y="94"/>
                  </a:lnTo>
                  <a:lnTo>
                    <a:pt x="1" y="100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" name="Freeform 2551"/>
            <p:cNvSpPr>
              <a:spLocks noChangeAspect="1"/>
            </p:cNvSpPr>
            <p:nvPr/>
          </p:nvSpPr>
          <p:spPr bwMode="auto">
            <a:xfrm>
              <a:off x="10532610" y="3421394"/>
              <a:ext cx="789806" cy="684499"/>
            </a:xfrm>
            <a:custGeom>
              <a:avLst/>
              <a:gdLst>
                <a:gd name="T0" fmla="*/ 199 w 150"/>
                <a:gd name="T1" fmla="*/ 20 h 130"/>
                <a:gd name="T2" fmla="*/ 188 w 150"/>
                <a:gd name="T3" fmla="*/ 19 h 130"/>
                <a:gd name="T4" fmla="*/ 181 w 150"/>
                <a:gd name="T5" fmla="*/ 14 h 130"/>
                <a:gd name="T6" fmla="*/ 170 w 150"/>
                <a:gd name="T7" fmla="*/ 16 h 130"/>
                <a:gd name="T8" fmla="*/ 154 w 150"/>
                <a:gd name="T9" fmla="*/ 17 h 130"/>
                <a:gd name="T10" fmla="*/ 145 w 150"/>
                <a:gd name="T11" fmla="*/ 7 h 130"/>
                <a:gd name="T12" fmla="*/ 146 w 150"/>
                <a:gd name="T13" fmla="*/ 1 h 130"/>
                <a:gd name="T14" fmla="*/ 134 w 150"/>
                <a:gd name="T15" fmla="*/ 5 h 130"/>
                <a:gd name="T16" fmla="*/ 127 w 150"/>
                <a:gd name="T17" fmla="*/ 17 h 130"/>
                <a:gd name="T18" fmla="*/ 118 w 150"/>
                <a:gd name="T19" fmla="*/ 37 h 130"/>
                <a:gd name="T20" fmla="*/ 109 w 150"/>
                <a:gd name="T21" fmla="*/ 50 h 130"/>
                <a:gd name="T22" fmla="*/ 94 w 150"/>
                <a:gd name="T23" fmla="*/ 58 h 130"/>
                <a:gd name="T24" fmla="*/ 84 w 150"/>
                <a:gd name="T25" fmla="*/ 65 h 130"/>
                <a:gd name="T26" fmla="*/ 71 w 150"/>
                <a:gd name="T27" fmla="*/ 78 h 130"/>
                <a:gd name="T28" fmla="*/ 71 w 150"/>
                <a:gd name="T29" fmla="*/ 84 h 130"/>
                <a:gd name="T30" fmla="*/ 62 w 150"/>
                <a:gd name="T31" fmla="*/ 98 h 130"/>
                <a:gd name="T32" fmla="*/ 60 w 150"/>
                <a:gd name="T33" fmla="*/ 121 h 130"/>
                <a:gd name="T34" fmla="*/ 66 w 150"/>
                <a:gd name="T35" fmla="*/ 130 h 130"/>
                <a:gd name="T36" fmla="*/ 55 w 150"/>
                <a:gd name="T37" fmla="*/ 144 h 130"/>
                <a:gd name="T38" fmla="*/ 50 w 150"/>
                <a:gd name="T39" fmla="*/ 151 h 130"/>
                <a:gd name="T40" fmla="*/ 36 w 150"/>
                <a:gd name="T41" fmla="*/ 163 h 130"/>
                <a:gd name="T42" fmla="*/ 30 w 150"/>
                <a:gd name="T43" fmla="*/ 173 h 130"/>
                <a:gd name="T44" fmla="*/ 22 w 150"/>
                <a:gd name="T45" fmla="*/ 173 h 130"/>
                <a:gd name="T46" fmla="*/ 7 w 150"/>
                <a:gd name="T47" fmla="*/ 180 h 130"/>
                <a:gd name="T48" fmla="*/ 0 w 150"/>
                <a:gd name="T49" fmla="*/ 187 h 130"/>
                <a:gd name="T50" fmla="*/ 80 w 150"/>
                <a:gd name="T51" fmla="*/ 187 h 130"/>
                <a:gd name="T52" fmla="*/ 80 w 150"/>
                <a:gd name="T53" fmla="*/ 166 h 130"/>
                <a:gd name="T54" fmla="*/ 95 w 150"/>
                <a:gd name="T55" fmla="*/ 154 h 130"/>
                <a:gd name="T56" fmla="*/ 107 w 150"/>
                <a:gd name="T57" fmla="*/ 146 h 130"/>
                <a:gd name="T58" fmla="*/ 116 w 150"/>
                <a:gd name="T59" fmla="*/ 144 h 130"/>
                <a:gd name="T60" fmla="*/ 121 w 150"/>
                <a:gd name="T61" fmla="*/ 139 h 130"/>
                <a:gd name="T62" fmla="*/ 132 w 150"/>
                <a:gd name="T63" fmla="*/ 139 h 130"/>
                <a:gd name="T64" fmla="*/ 144 w 150"/>
                <a:gd name="T65" fmla="*/ 137 h 130"/>
                <a:gd name="T66" fmla="*/ 152 w 150"/>
                <a:gd name="T67" fmla="*/ 124 h 130"/>
                <a:gd name="T68" fmla="*/ 170 w 150"/>
                <a:gd name="T69" fmla="*/ 120 h 130"/>
                <a:gd name="T70" fmla="*/ 174 w 150"/>
                <a:gd name="T71" fmla="*/ 114 h 130"/>
                <a:gd name="T72" fmla="*/ 167 w 150"/>
                <a:gd name="T73" fmla="*/ 108 h 130"/>
                <a:gd name="T74" fmla="*/ 173 w 150"/>
                <a:gd name="T75" fmla="*/ 100 h 130"/>
                <a:gd name="T76" fmla="*/ 186 w 150"/>
                <a:gd name="T77" fmla="*/ 96 h 130"/>
                <a:gd name="T78" fmla="*/ 203 w 150"/>
                <a:gd name="T79" fmla="*/ 92 h 130"/>
                <a:gd name="T80" fmla="*/ 211 w 150"/>
                <a:gd name="T81" fmla="*/ 91 h 130"/>
                <a:gd name="T82" fmla="*/ 216 w 150"/>
                <a:gd name="T83" fmla="*/ 80 h 130"/>
                <a:gd name="T84" fmla="*/ 210 w 150"/>
                <a:gd name="T85" fmla="*/ 74 h 130"/>
                <a:gd name="T86" fmla="*/ 210 w 150"/>
                <a:gd name="T87" fmla="*/ 70 h 130"/>
                <a:gd name="T88" fmla="*/ 206 w 150"/>
                <a:gd name="T89" fmla="*/ 64 h 130"/>
                <a:gd name="T90" fmla="*/ 208 w 150"/>
                <a:gd name="T91" fmla="*/ 48 h 130"/>
                <a:gd name="T92" fmla="*/ 206 w 150"/>
                <a:gd name="T93" fmla="*/ 29 h 130"/>
                <a:gd name="T94" fmla="*/ 199 w 150"/>
                <a:gd name="T95" fmla="*/ 20 h 13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0"/>
                <a:gd name="T145" fmla="*/ 0 h 130"/>
                <a:gd name="T146" fmla="*/ 150 w 150"/>
                <a:gd name="T147" fmla="*/ 130 h 13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0" h="130">
                  <a:moveTo>
                    <a:pt x="138" y="14"/>
                  </a:moveTo>
                  <a:lnTo>
                    <a:pt x="131" y="13"/>
                  </a:lnTo>
                  <a:cubicBezTo>
                    <a:pt x="129" y="13"/>
                    <a:pt x="128" y="10"/>
                    <a:pt x="126" y="10"/>
                  </a:cubicBezTo>
                  <a:cubicBezTo>
                    <a:pt x="124" y="9"/>
                    <a:pt x="121" y="11"/>
                    <a:pt x="118" y="11"/>
                  </a:cubicBezTo>
                  <a:cubicBezTo>
                    <a:pt x="115" y="12"/>
                    <a:pt x="111" y="13"/>
                    <a:pt x="107" y="12"/>
                  </a:cubicBezTo>
                  <a:cubicBezTo>
                    <a:pt x="104" y="11"/>
                    <a:pt x="102" y="8"/>
                    <a:pt x="101" y="5"/>
                  </a:cubicBezTo>
                  <a:cubicBezTo>
                    <a:pt x="100" y="4"/>
                    <a:pt x="103" y="2"/>
                    <a:pt x="102" y="1"/>
                  </a:cubicBezTo>
                  <a:cubicBezTo>
                    <a:pt x="99" y="0"/>
                    <a:pt x="95" y="1"/>
                    <a:pt x="93" y="3"/>
                  </a:cubicBezTo>
                  <a:cubicBezTo>
                    <a:pt x="91" y="5"/>
                    <a:pt x="90" y="9"/>
                    <a:pt x="88" y="12"/>
                  </a:cubicBezTo>
                  <a:cubicBezTo>
                    <a:pt x="86" y="16"/>
                    <a:pt x="85" y="21"/>
                    <a:pt x="82" y="26"/>
                  </a:cubicBezTo>
                  <a:cubicBezTo>
                    <a:pt x="80" y="29"/>
                    <a:pt x="79" y="33"/>
                    <a:pt x="76" y="35"/>
                  </a:cubicBezTo>
                  <a:cubicBezTo>
                    <a:pt x="73" y="38"/>
                    <a:pt x="68" y="38"/>
                    <a:pt x="65" y="40"/>
                  </a:cubicBezTo>
                  <a:cubicBezTo>
                    <a:pt x="62" y="41"/>
                    <a:pt x="60" y="43"/>
                    <a:pt x="58" y="45"/>
                  </a:cubicBezTo>
                  <a:cubicBezTo>
                    <a:pt x="55" y="48"/>
                    <a:pt x="51" y="51"/>
                    <a:pt x="49" y="54"/>
                  </a:cubicBezTo>
                  <a:cubicBezTo>
                    <a:pt x="48" y="55"/>
                    <a:pt x="49" y="57"/>
                    <a:pt x="49" y="58"/>
                  </a:cubicBezTo>
                  <a:cubicBezTo>
                    <a:pt x="47" y="62"/>
                    <a:pt x="44" y="64"/>
                    <a:pt x="43" y="68"/>
                  </a:cubicBezTo>
                  <a:cubicBezTo>
                    <a:pt x="41" y="73"/>
                    <a:pt x="41" y="79"/>
                    <a:pt x="42" y="84"/>
                  </a:cubicBezTo>
                  <a:cubicBezTo>
                    <a:pt x="43" y="86"/>
                    <a:pt x="46" y="88"/>
                    <a:pt x="46" y="90"/>
                  </a:cubicBezTo>
                  <a:cubicBezTo>
                    <a:pt x="44" y="94"/>
                    <a:pt x="40" y="96"/>
                    <a:pt x="38" y="100"/>
                  </a:cubicBezTo>
                  <a:cubicBezTo>
                    <a:pt x="37" y="101"/>
                    <a:pt x="37" y="104"/>
                    <a:pt x="35" y="105"/>
                  </a:cubicBezTo>
                  <a:cubicBezTo>
                    <a:pt x="33" y="108"/>
                    <a:pt x="28" y="110"/>
                    <a:pt x="25" y="113"/>
                  </a:cubicBezTo>
                  <a:cubicBezTo>
                    <a:pt x="23" y="115"/>
                    <a:pt x="23" y="118"/>
                    <a:pt x="21" y="120"/>
                  </a:cubicBezTo>
                  <a:cubicBezTo>
                    <a:pt x="19" y="121"/>
                    <a:pt x="17" y="119"/>
                    <a:pt x="15" y="120"/>
                  </a:cubicBezTo>
                  <a:cubicBezTo>
                    <a:pt x="12" y="121"/>
                    <a:pt x="8" y="123"/>
                    <a:pt x="5" y="125"/>
                  </a:cubicBezTo>
                  <a:cubicBezTo>
                    <a:pt x="3" y="126"/>
                    <a:pt x="2" y="128"/>
                    <a:pt x="0" y="130"/>
                  </a:cubicBezTo>
                  <a:lnTo>
                    <a:pt x="56" y="130"/>
                  </a:lnTo>
                  <a:lnTo>
                    <a:pt x="56" y="115"/>
                  </a:lnTo>
                  <a:cubicBezTo>
                    <a:pt x="56" y="112"/>
                    <a:pt x="63" y="110"/>
                    <a:pt x="66" y="107"/>
                  </a:cubicBezTo>
                  <a:cubicBezTo>
                    <a:pt x="68" y="105"/>
                    <a:pt x="71" y="103"/>
                    <a:pt x="74" y="102"/>
                  </a:cubicBezTo>
                  <a:cubicBezTo>
                    <a:pt x="76" y="101"/>
                    <a:pt x="79" y="102"/>
                    <a:pt x="81" y="100"/>
                  </a:cubicBezTo>
                  <a:cubicBezTo>
                    <a:pt x="82" y="100"/>
                    <a:pt x="82" y="97"/>
                    <a:pt x="84" y="97"/>
                  </a:cubicBezTo>
                  <a:cubicBezTo>
                    <a:pt x="86" y="96"/>
                    <a:pt x="89" y="97"/>
                    <a:pt x="92" y="97"/>
                  </a:cubicBezTo>
                  <a:cubicBezTo>
                    <a:pt x="95" y="96"/>
                    <a:pt x="98" y="96"/>
                    <a:pt x="100" y="95"/>
                  </a:cubicBezTo>
                  <a:cubicBezTo>
                    <a:pt x="103" y="92"/>
                    <a:pt x="103" y="88"/>
                    <a:pt x="106" y="86"/>
                  </a:cubicBezTo>
                  <a:cubicBezTo>
                    <a:pt x="109" y="83"/>
                    <a:pt x="114" y="84"/>
                    <a:pt x="118" y="83"/>
                  </a:cubicBezTo>
                  <a:cubicBezTo>
                    <a:pt x="120" y="82"/>
                    <a:pt x="121" y="80"/>
                    <a:pt x="121" y="79"/>
                  </a:cubicBezTo>
                  <a:cubicBezTo>
                    <a:pt x="120" y="77"/>
                    <a:pt x="116" y="77"/>
                    <a:pt x="116" y="75"/>
                  </a:cubicBezTo>
                  <a:cubicBezTo>
                    <a:pt x="116" y="73"/>
                    <a:pt x="118" y="70"/>
                    <a:pt x="120" y="69"/>
                  </a:cubicBezTo>
                  <a:cubicBezTo>
                    <a:pt x="123" y="67"/>
                    <a:pt x="126" y="67"/>
                    <a:pt x="129" y="67"/>
                  </a:cubicBezTo>
                  <a:cubicBezTo>
                    <a:pt x="133" y="66"/>
                    <a:pt x="137" y="64"/>
                    <a:pt x="141" y="64"/>
                  </a:cubicBezTo>
                  <a:cubicBezTo>
                    <a:pt x="143" y="63"/>
                    <a:pt x="145" y="64"/>
                    <a:pt x="147" y="63"/>
                  </a:cubicBezTo>
                  <a:cubicBezTo>
                    <a:pt x="148" y="61"/>
                    <a:pt x="150" y="59"/>
                    <a:pt x="150" y="56"/>
                  </a:cubicBezTo>
                  <a:cubicBezTo>
                    <a:pt x="150" y="54"/>
                    <a:pt x="147" y="54"/>
                    <a:pt x="146" y="52"/>
                  </a:cubicBezTo>
                  <a:cubicBezTo>
                    <a:pt x="146" y="51"/>
                    <a:pt x="147" y="49"/>
                    <a:pt x="146" y="48"/>
                  </a:cubicBezTo>
                  <a:cubicBezTo>
                    <a:pt x="146" y="46"/>
                    <a:pt x="144" y="46"/>
                    <a:pt x="143" y="44"/>
                  </a:cubicBezTo>
                  <a:cubicBezTo>
                    <a:pt x="143" y="41"/>
                    <a:pt x="144" y="37"/>
                    <a:pt x="144" y="33"/>
                  </a:cubicBezTo>
                  <a:cubicBezTo>
                    <a:pt x="144" y="29"/>
                    <a:pt x="144" y="24"/>
                    <a:pt x="143" y="20"/>
                  </a:cubicBezTo>
                  <a:cubicBezTo>
                    <a:pt x="142" y="18"/>
                    <a:pt x="140" y="16"/>
                    <a:pt x="138" y="1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" name="Freeform 2552"/>
            <p:cNvSpPr>
              <a:spLocks noChangeAspect="1"/>
            </p:cNvSpPr>
            <p:nvPr/>
          </p:nvSpPr>
          <p:spPr bwMode="auto">
            <a:xfrm>
              <a:off x="10286891" y="4132220"/>
              <a:ext cx="794194" cy="987258"/>
            </a:xfrm>
            <a:custGeom>
              <a:avLst/>
              <a:gdLst>
                <a:gd name="T0" fmla="*/ 84 w 151"/>
                <a:gd name="T1" fmla="*/ 270 h 187"/>
                <a:gd name="T2" fmla="*/ 91 w 151"/>
                <a:gd name="T3" fmla="*/ 268 h 187"/>
                <a:gd name="T4" fmla="*/ 95 w 151"/>
                <a:gd name="T5" fmla="*/ 256 h 187"/>
                <a:gd name="T6" fmla="*/ 101 w 151"/>
                <a:gd name="T7" fmla="*/ 256 h 187"/>
                <a:gd name="T8" fmla="*/ 108 w 151"/>
                <a:gd name="T9" fmla="*/ 265 h 187"/>
                <a:gd name="T10" fmla="*/ 114 w 151"/>
                <a:gd name="T11" fmla="*/ 257 h 187"/>
                <a:gd name="T12" fmla="*/ 132 w 151"/>
                <a:gd name="T13" fmla="*/ 257 h 187"/>
                <a:gd name="T14" fmla="*/ 137 w 151"/>
                <a:gd name="T15" fmla="*/ 251 h 187"/>
                <a:gd name="T16" fmla="*/ 139 w 151"/>
                <a:gd name="T17" fmla="*/ 257 h 187"/>
                <a:gd name="T18" fmla="*/ 207 w 151"/>
                <a:gd name="T19" fmla="*/ 257 h 187"/>
                <a:gd name="T20" fmla="*/ 211 w 151"/>
                <a:gd name="T21" fmla="*/ 237 h 187"/>
                <a:gd name="T22" fmla="*/ 205 w 151"/>
                <a:gd name="T23" fmla="*/ 235 h 187"/>
                <a:gd name="T24" fmla="*/ 189 w 151"/>
                <a:gd name="T25" fmla="*/ 51 h 187"/>
                <a:gd name="T26" fmla="*/ 217 w 151"/>
                <a:gd name="T27" fmla="*/ 51 h 187"/>
                <a:gd name="T28" fmla="*/ 147 w 151"/>
                <a:gd name="T29" fmla="*/ 0 h 187"/>
                <a:gd name="T30" fmla="*/ 147 w 151"/>
                <a:gd name="T31" fmla="*/ 30 h 187"/>
                <a:gd name="T32" fmla="*/ 89 w 151"/>
                <a:gd name="T33" fmla="*/ 30 h 187"/>
                <a:gd name="T34" fmla="*/ 89 w 151"/>
                <a:gd name="T35" fmla="*/ 84 h 187"/>
                <a:gd name="T36" fmla="*/ 84 w 151"/>
                <a:gd name="T37" fmla="*/ 87 h 187"/>
                <a:gd name="T38" fmla="*/ 77 w 151"/>
                <a:gd name="T39" fmla="*/ 88 h 187"/>
                <a:gd name="T40" fmla="*/ 66 w 151"/>
                <a:gd name="T41" fmla="*/ 100 h 187"/>
                <a:gd name="T42" fmla="*/ 70 w 151"/>
                <a:gd name="T43" fmla="*/ 126 h 187"/>
                <a:gd name="T44" fmla="*/ 66 w 151"/>
                <a:gd name="T45" fmla="*/ 130 h 187"/>
                <a:gd name="T46" fmla="*/ 6 w 151"/>
                <a:gd name="T47" fmla="*/ 129 h 187"/>
                <a:gd name="T48" fmla="*/ 0 w 151"/>
                <a:gd name="T49" fmla="*/ 137 h 187"/>
                <a:gd name="T50" fmla="*/ 6 w 151"/>
                <a:gd name="T51" fmla="*/ 143 h 187"/>
                <a:gd name="T52" fmla="*/ 8 w 151"/>
                <a:gd name="T53" fmla="*/ 143 h 187"/>
                <a:gd name="T54" fmla="*/ 12 w 151"/>
                <a:gd name="T55" fmla="*/ 155 h 187"/>
                <a:gd name="T56" fmla="*/ 7 w 151"/>
                <a:gd name="T57" fmla="*/ 176 h 187"/>
                <a:gd name="T58" fmla="*/ 10 w 151"/>
                <a:gd name="T59" fmla="*/ 179 h 187"/>
                <a:gd name="T60" fmla="*/ 13 w 151"/>
                <a:gd name="T61" fmla="*/ 195 h 187"/>
                <a:gd name="T62" fmla="*/ 10 w 151"/>
                <a:gd name="T63" fmla="*/ 215 h 187"/>
                <a:gd name="T64" fmla="*/ 5 w 151"/>
                <a:gd name="T65" fmla="*/ 237 h 187"/>
                <a:gd name="T66" fmla="*/ 12 w 151"/>
                <a:gd name="T67" fmla="*/ 230 h 187"/>
                <a:gd name="T68" fmla="*/ 30 w 151"/>
                <a:gd name="T69" fmla="*/ 230 h 187"/>
                <a:gd name="T70" fmla="*/ 34 w 151"/>
                <a:gd name="T71" fmla="*/ 227 h 187"/>
                <a:gd name="T72" fmla="*/ 44 w 151"/>
                <a:gd name="T73" fmla="*/ 229 h 187"/>
                <a:gd name="T74" fmla="*/ 53 w 151"/>
                <a:gd name="T75" fmla="*/ 241 h 187"/>
                <a:gd name="T76" fmla="*/ 62 w 151"/>
                <a:gd name="T77" fmla="*/ 241 h 187"/>
                <a:gd name="T78" fmla="*/ 66 w 151"/>
                <a:gd name="T79" fmla="*/ 255 h 187"/>
                <a:gd name="T80" fmla="*/ 73 w 151"/>
                <a:gd name="T81" fmla="*/ 264 h 187"/>
                <a:gd name="T82" fmla="*/ 84 w 151"/>
                <a:gd name="T83" fmla="*/ 270 h 18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1"/>
                <a:gd name="T127" fmla="*/ 0 h 187"/>
                <a:gd name="T128" fmla="*/ 151 w 151"/>
                <a:gd name="T129" fmla="*/ 187 h 18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1" h="187">
                  <a:moveTo>
                    <a:pt x="58" y="186"/>
                  </a:moveTo>
                  <a:cubicBezTo>
                    <a:pt x="60" y="186"/>
                    <a:pt x="62" y="187"/>
                    <a:pt x="63" y="185"/>
                  </a:cubicBezTo>
                  <a:cubicBezTo>
                    <a:pt x="65" y="183"/>
                    <a:pt x="64" y="179"/>
                    <a:pt x="66" y="177"/>
                  </a:cubicBezTo>
                  <a:cubicBezTo>
                    <a:pt x="66" y="176"/>
                    <a:pt x="69" y="176"/>
                    <a:pt x="70" y="177"/>
                  </a:cubicBezTo>
                  <a:cubicBezTo>
                    <a:pt x="72" y="178"/>
                    <a:pt x="72" y="182"/>
                    <a:pt x="75" y="183"/>
                  </a:cubicBezTo>
                  <a:cubicBezTo>
                    <a:pt x="77" y="183"/>
                    <a:pt x="77" y="178"/>
                    <a:pt x="79" y="178"/>
                  </a:cubicBezTo>
                  <a:cubicBezTo>
                    <a:pt x="83" y="176"/>
                    <a:pt x="88" y="179"/>
                    <a:pt x="92" y="178"/>
                  </a:cubicBezTo>
                  <a:cubicBezTo>
                    <a:pt x="94" y="177"/>
                    <a:pt x="93" y="174"/>
                    <a:pt x="95" y="174"/>
                  </a:cubicBezTo>
                  <a:cubicBezTo>
                    <a:pt x="96" y="174"/>
                    <a:pt x="96" y="178"/>
                    <a:pt x="97" y="178"/>
                  </a:cubicBezTo>
                  <a:lnTo>
                    <a:pt x="144" y="178"/>
                  </a:lnTo>
                  <a:lnTo>
                    <a:pt x="147" y="164"/>
                  </a:lnTo>
                  <a:lnTo>
                    <a:pt x="143" y="162"/>
                  </a:lnTo>
                  <a:lnTo>
                    <a:pt x="132" y="35"/>
                  </a:lnTo>
                  <a:cubicBezTo>
                    <a:pt x="131" y="29"/>
                    <a:pt x="144" y="35"/>
                    <a:pt x="151" y="35"/>
                  </a:cubicBezTo>
                  <a:lnTo>
                    <a:pt x="103" y="0"/>
                  </a:lnTo>
                  <a:lnTo>
                    <a:pt x="103" y="21"/>
                  </a:lnTo>
                  <a:lnTo>
                    <a:pt x="62" y="21"/>
                  </a:lnTo>
                  <a:lnTo>
                    <a:pt x="62" y="58"/>
                  </a:lnTo>
                  <a:lnTo>
                    <a:pt x="58" y="60"/>
                  </a:lnTo>
                  <a:cubicBezTo>
                    <a:pt x="56" y="60"/>
                    <a:pt x="54" y="60"/>
                    <a:pt x="53" y="61"/>
                  </a:cubicBezTo>
                  <a:cubicBezTo>
                    <a:pt x="50" y="63"/>
                    <a:pt x="48" y="66"/>
                    <a:pt x="46" y="69"/>
                  </a:cubicBezTo>
                  <a:cubicBezTo>
                    <a:pt x="46" y="75"/>
                    <a:pt x="48" y="81"/>
                    <a:pt x="48" y="87"/>
                  </a:cubicBezTo>
                  <a:cubicBezTo>
                    <a:pt x="48" y="89"/>
                    <a:pt x="46" y="89"/>
                    <a:pt x="46" y="90"/>
                  </a:cubicBezTo>
                  <a:lnTo>
                    <a:pt x="4" y="89"/>
                  </a:lnTo>
                  <a:lnTo>
                    <a:pt x="0" y="95"/>
                  </a:lnTo>
                  <a:cubicBezTo>
                    <a:pt x="1" y="96"/>
                    <a:pt x="2" y="98"/>
                    <a:pt x="4" y="99"/>
                  </a:cubicBezTo>
                  <a:cubicBezTo>
                    <a:pt x="4" y="99"/>
                    <a:pt x="6" y="98"/>
                    <a:pt x="6" y="99"/>
                  </a:cubicBezTo>
                  <a:cubicBezTo>
                    <a:pt x="7" y="101"/>
                    <a:pt x="8" y="104"/>
                    <a:pt x="8" y="107"/>
                  </a:cubicBezTo>
                  <a:cubicBezTo>
                    <a:pt x="8" y="111"/>
                    <a:pt x="6" y="116"/>
                    <a:pt x="5" y="121"/>
                  </a:cubicBezTo>
                  <a:cubicBezTo>
                    <a:pt x="5" y="122"/>
                    <a:pt x="7" y="123"/>
                    <a:pt x="7" y="124"/>
                  </a:cubicBezTo>
                  <a:cubicBezTo>
                    <a:pt x="8" y="127"/>
                    <a:pt x="9" y="131"/>
                    <a:pt x="9" y="135"/>
                  </a:cubicBezTo>
                  <a:cubicBezTo>
                    <a:pt x="9" y="139"/>
                    <a:pt x="8" y="144"/>
                    <a:pt x="7" y="149"/>
                  </a:cubicBezTo>
                  <a:cubicBezTo>
                    <a:pt x="6" y="154"/>
                    <a:pt x="4" y="160"/>
                    <a:pt x="3" y="164"/>
                  </a:cubicBezTo>
                  <a:cubicBezTo>
                    <a:pt x="5" y="163"/>
                    <a:pt x="6" y="160"/>
                    <a:pt x="8" y="159"/>
                  </a:cubicBezTo>
                  <a:cubicBezTo>
                    <a:pt x="12" y="158"/>
                    <a:pt x="17" y="160"/>
                    <a:pt x="21" y="159"/>
                  </a:cubicBezTo>
                  <a:cubicBezTo>
                    <a:pt x="22" y="159"/>
                    <a:pt x="22" y="157"/>
                    <a:pt x="23" y="157"/>
                  </a:cubicBezTo>
                  <a:cubicBezTo>
                    <a:pt x="26" y="157"/>
                    <a:pt x="29" y="156"/>
                    <a:pt x="31" y="158"/>
                  </a:cubicBezTo>
                  <a:cubicBezTo>
                    <a:pt x="34" y="159"/>
                    <a:pt x="34" y="164"/>
                    <a:pt x="37" y="166"/>
                  </a:cubicBezTo>
                  <a:cubicBezTo>
                    <a:pt x="39" y="167"/>
                    <a:pt x="41" y="165"/>
                    <a:pt x="43" y="166"/>
                  </a:cubicBezTo>
                  <a:cubicBezTo>
                    <a:pt x="45" y="169"/>
                    <a:pt x="45" y="173"/>
                    <a:pt x="46" y="176"/>
                  </a:cubicBezTo>
                  <a:cubicBezTo>
                    <a:pt x="47" y="178"/>
                    <a:pt x="49" y="181"/>
                    <a:pt x="51" y="182"/>
                  </a:cubicBezTo>
                  <a:cubicBezTo>
                    <a:pt x="53" y="184"/>
                    <a:pt x="56" y="185"/>
                    <a:pt x="58" y="18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" name="Freeform 2553"/>
            <p:cNvSpPr>
              <a:spLocks noChangeAspect="1"/>
            </p:cNvSpPr>
            <p:nvPr/>
          </p:nvSpPr>
          <p:spPr bwMode="auto">
            <a:xfrm>
              <a:off x="10234238" y="4957129"/>
              <a:ext cx="408067" cy="333475"/>
            </a:xfrm>
            <a:custGeom>
              <a:avLst/>
              <a:gdLst>
                <a:gd name="T0" fmla="*/ 14 w 78"/>
                <a:gd name="T1" fmla="*/ 90 h 64"/>
                <a:gd name="T2" fmla="*/ 13 w 78"/>
                <a:gd name="T3" fmla="*/ 83 h 64"/>
                <a:gd name="T4" fmla="*/ 13 w 78"/>
                <a:gd name="T5" fmla="*/ 76 h 64"/>
                <a:gd name="T6" fmla="*/ 29 w 78"/>
                <a:gd name="T7" fmla="*/ 76 h 64"/>
                <a:gd name="T8" fmla="*/ 43 w 78"/>
                <a:gd name="T9" fmla="*/ 72 h 64"/>
                <a:gd name="T10" fmla="*/ 55 w 78"/>
                <a:gd name="T11" fmla="*/ 74 h 64"/>
                <a:gd name="T12" fmla="*/ 66 w 78"/>
                <a:gd name="T13" fmla="*/ 72 h 64"/>
                <a:gd name="T14" fmla="*/ 67 w 78"/>
                <a:gd name="T15" fmla="*/ 67 h 64"/>
                <a:gd name="T16" fmla="*/ 51 w 78"/>
                <a:gd name="T17" fmla="*/ 63 h 64"/>
                <a:gd name="T18" fmla="*/ 42 w 78"/>
                <a:gd name="T19" fmla="*/ 62 h 64"/>
                <a:gd name="T20" fmla="*/ 37 w 78"/>
                <a:gd name="T21" fmla="*/ 67 h 64"/>
                <a:gd name="T22" fmla="*/ 20 w 78"/>
                <a:gd name="T23" fmla="*/ 68 h 64"/>
                <a:gd name="T24" fmla="*/ 16 w 78"/>
                <a:gd name="T25" fmla="*/ 58 h 64"/>
                <a:gd name="T26" fmla="*/ 12 w 78"/>
                <a:gd name="T27" fmla="*/ 46 h 64"/>
                <a:gd name="T28" fmla="*/ 0 w 78"/>
                <a:gd name="T29" fmla="*/ 44 h 64"/>
                <a:gd name="T30" fmla="*/ 12 w 78"/>
                <a:gd name="T31" fmla="*/ 32 h 64"/>
                <a:gd name="T32" fmla="*/ 20 w 78"/>
                <a:gd name="T33" fmla="*/ 23 h 64"/>
                <a:gd name="T34" fmla="*/ 18 w 78"/>
                <a:gd name="T35" fmla="*/ 12 h 64"/>
                <a:gd name="T36" fmla="*/ 25 w 78"/>
                <a:gd name="T37" fmla="*/ 5 h 64"/>
                <a:gd name="T38" fmla="*/ 44 w 78"/>
                <a:gd name="T39" fmla="*/ 5 h 64"/>
                <a:gd name="T40" fmla="*/ 47 w 78"/>
                <a:gd name="T41" fmla="*/ 1 h 64"/>
                <a:gd name="T42" fmla="*/ 58 w 78"/>
                <a:gd name="T43" fmla="*/ 2 h 64"/>
                <a:gd name="T44" fmla="*/ 67 w 78"/>
                <a:gd name="T45" fmla="*/ 14 h 64"/>
                <a:gd name="T46" fmla="*/ 75 w 78"/>
                <a:gd name="T47" fmla="*/ 14 h 64"/>
                <a:gd name="T48" fmla="*/ 80 w 78"/>
                <a:gd name="T49" fmla="*/ 29 h 64"/>
                <a:gd name="T50" fmla="*/ 87 w 78"/>
                <a:gd name="T51" fmla="*/ 37 h 64"/>
                <a:gd name="T52" fmla="*/ 97 w 78"/>
                <a:gd name="T53" fmla="*/ 43 h 64"/>
                <a:gd name="T54" fmla="*/ 101 w 78"/>
                <a:gd name="T55" fmla="*/ 53 h 64"/>
                <a:gd name="T56" fmla="*/ 98 w 78"/>
                <a:gd name="T57" fmla="*/ 67 h 64"/>
                <a:gd name="T58" fmla="*/ 103 w 78"/>
                <a:gd name="T59" fmla="*/ 72 h 64"/>
                <a:gd name="T60" fmla="*/ 106 w 78"/>
                <a:gd name="T61" fmla="*/ 72 h 64"/>
                <a:gd name="T62" fmla="*/ 111 w 78"/>
                <a:gd name="T63" fmla="*/ 81 h 64"/>
                <a:gd name="T64" fmla="*/ 109 w 78"/>
                <a:gd name="T65" fmla="*/ 89 h 64"/>
                <a:gd name="T66" fmla="*/ 97 w 78"/>
                <a:gd name="T67" fmla="*/ 90 h 64"/>
                <a:gd name="T68" fmla="*/ 86 w 78"/>
                <a:gd name="T69" fmla="*/ 89 h 64"/>
                <a:gd name="T70" fmla="*/ 81 w 78"/>
                <a:gd name="T71" fmla="*/ 89 h 64"/>
                <a:gd name="T72" fmla="*/ 79 w 78"/>
                <a:gd name="T73" fmla="*/ 86 h 64"/>
                <a:gd name="T74" fmla="*/ 68 w 78"/>
                <a:gd name="T75" fmla="*/ 86 h 64"/>
                <a:gd name="T76" fmla="*/ 47 w 78"/>
                <a:gd name="T77" fmla="*/ 84 h 64"/>
                <a:gd name="T78" fmla="*/ 36 w 78"/>
                <a:gd name="T79" fmla="*/ 90 h 64"/>
                <a:gd name="T80" fmla="*/ 23 w 78"/>
                <a:gd name="T81" fmla="*/ 89 h 64"/>
                <a:gd name="T82" fmla="*/ 14 w 78"/>
                <a:gd name="T83" fmla="*/ 90 h 6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"/>
                <a:gd name="T127" fmla="*/ 0 h 64"/>
                <a:gd name="T128" fmla="*/ 78 w 78"/>
                <a:gd name="T129" fmla="*/ 64 h 6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" h="64">
                  <a:moveTo>
                    <a:pt x="10" y="64"/>
                  </a:moveTo>
                  <a:cubicBezTo>
                    <a:pt x="10" y="62"/>
                    <a:pt x="9" y="61"/>
                    <a:pt x="9" y="59"/>
                  </a:cubicBezTo>
                  <a:cubicBezTo>
                    <a:pt x="9" y="57"/>
                    <a:pt x="9" y="56"/>
                    <a:pt x="9" y="54"/>
                  </a:cubicBezTo>
                  <a:cubicBezTo>
                    <a:pt x="13" y="54"/>
                    <a:pt x="16" y="55"/>
                    <a:pt x="20" y="54"/>
                  </a:cubicBezTo>
                  <a:cubicBezTo>
                    <a:pt x="23" y="54"/>
                    <a:pt x="26" y="51"/>
                    <a:pt x="30" y="51"/>
                  </a:cubicBezTo>
                  <a:cubicBezTo>
                    <a:pt x="33" y="51"/>
                    <a:pt x="36" y="52"/>
                    <a:pt x="39" y="52"/>
                  </a:cubicBezTo>
                  <a:cubicBezTo>
                    <a:pt x="42" y="52"/>
                    <a:pt x="44" y="52"/>
                    <a:pt x="46" y="51"/>
                  </a:cubicBezTo>
                  <a:cubicBezTo>
                    <a:pt x="47" y="50"/>
                    <a:pt x="48" y="48"/>
                    <a:pt x="47" y="47"/>
                  </a:cubicBezTo>
                  <a:cubicBezTo>
                    <a:pt x="44" y="46"/>
                    <a:pt x="39" y="45"/>
                    <a:pt x="36" y="45"/>
                  </a:cubicBezTo>
                  <a:cubicBezTo>
                    <a:pt x="33" y="44"/>
                    <a:pt x="31" y="44"/>
                    <a:pt x="29" y="44"/>
                  </a:cubicBezTo>
                  <a:cubicBezTo>
                    <a:pt x="28" y="45"/>
                    <a:pt x="27" y="47"/>
                    <a:pt x="26" y="47"/>
                  </a:cubicBezTo>
                  <a:cubicBezTo>
                    <a:pt x="22" y="48"/>
                    <a:pt x="18" y="48"/>
                    <a:pt x="14" y="48"/>
                  </a:cubicBezTo>
                  <a:cubicBezTo>
                    <a:pt x="13" y="46"/>
                    <a:pt x="12" y="43"/>
                    <a:pt x="11" y="41"/>
                  </a:cubicBezTo>
                  <a:cubicBezTo>
                    <a:pt x="10" y="38"/>
                    <a:pt x="10" y="35"/>
                    <a:pt x="8" y="33"/>
                  </a:cubicBezTo>
                  <a:cubicBezTo>
                    <a:pt x="6" y="32"/>
                    <a:pt x="0" y="34"/>
                    <a:pt x="0" y="31"/>
                  </a:cubicBezTo>
                  <a:cubicBezTo>
                    <a:pt x="0" y="27"/>
                    <a:pt x="6" y="26"/>
                    <a:pt x="8" y="23"/>
                  </a:cubicBezTo>
                  <a:cubicBezTo>
                    <a:pt x="10" y="21"/>
                    <a:pt x="13" y="19"/>
                    <a:pt x="14" y="16"/>
                  </a:cubicBezTo>
                  <a:cubicBezTo>
                    <a:pt x="14" y="14"/>
                    <a:pt x="13" y="11"/>
                    <a:pt x="13" y="8"/>
                  </a:cubicBezTo>
                  <a:cubicBezTo>
                    <a:pt x="15" y="7"/>
                    <a:pt x="16" y="4"/>
                    <a:pt x="18" y="3"/>
                  </a:cubicBezTo>
                  <a:cubicBezTo>
                    <a:pt x="22" y="2"/>
                    <a:pt x="27" y="4"/>
                    <a:pt x="31" y="3"/>
                  </a:cubicBezTo>
                  <a:cubicBezTo>
                    <a:pt x="32" y="3"/>
                    <a:pt x="32" y="1"/>
                    <a:pt x="33" y="1"/>
                  </a:cubicBezTo>
                  <a:cubicBezTo>
                    <a:pt x="36" y="1"/>
                    <a:pt x="39" y="0"/>
                    <a:pt x="41" y="2"/>
                  </a:cubicBezTo>
                  <a:cubicBezTo>
                    <a:pt x="44" y="3"/>
                    <a:pt x="44" y="8"/>
                    <a:pt x="47" y="10"/>
                  </a:cubicBezTo>
                  <a:cubicBezTo>
                    <a:pt x="49" y="11"/>
                    <a:pt x="51" y="9"/>
                    <a:pt x="53" y="10"/>
                  </a:cubicBezTo>
                  <a:cubicBezTo>
                    <a:pt x="55" y="13"/>
                    <a:pt x="55" y="17"/>
                    <a:pt x="56" y="20"/>
                  </a:cubicBezTo>
                  <a:cubicBezTo>
                    <a:pt x="57" y="22"/>
                    <a:pt x="59" y="25"/>
                    <a:pt x="61" y="26"/>
                  </a:cubicBezTo>
                  <a:cubicBezTo>
                    <a:pt x="63" y="28"/>
                    <a:pt x="66" y="29"/>
                    <a:pt x="68" y="30"/>
                  </a:cubicBezTo>
                  <a:lnTo>
                    <a:pt x="71" y="38"/>
                  </a:lnTo>
                  <a:lnTo>
                    <a:pt x="69" y="47"/>
                  </a:lnTo>
                  <a:lnTo>
                    <a:pt x="72" y="51"/>
                  </a:lnTo>
                  <a:lnTo>
                    <a:pt x="75" y="51"/>
                  </a:lnTo>
                  <a:lnTo>
                    <a:pt x="78" y="57"/>
                  </a:lnTo>
                  <a:lnTo>
                    <a:pt x="76" y="63"/>
                  </a:lnTo>
                  <a:cubicBezTo>
                    <a:pt x="73" y="63"/>
                    <a:pt x="71" y="64"/>
                    <a:pt x="68" y="64"/>
                  </a:cubicBezTo>
                  <a:cubicBezTo>
                    <a:pt x="66" y="63"/>
                    <a:pt x="63" y="63"/>
                    <a:pt x="60" y="63"/>
                  </a:cubicBezTo>
                  <a:cubicBezTo>
                    <a:pt x="59" y="63"/>
                    <a:pt x="58" y="64"/>
                    <a:pt x="57" y="63"/>
                  </a:cubicBezTo>
                  <a:cubicBezTo>
                    <a:pt x="56" y="63"/>
                    <a:pt x="56" y="61"/>
                    <a:pt x="55" y="61"/>
                  </a:cubicBezTo>
                  <a:cubicBezTo>
                    <a:pt x="53" y="60"/>
                    <a:pt x="50" y="61"/>
                    <a:pt x="48" y="61"/>
                  </a:cubicBezTo>
                  <a:cubicBezTo>
                    <a:pt x="43" y="60"/>
                    <a:pt x="38" y="59"/>
                    <a:pt x="33" y="60"/>
                  </a:cubicBezTo>
                  <a:cubicBezTo>
                    <a:pt x="30" y="60"/>
                    <a:pt x="28" y="63"/>
                    <a:pt x="25" y="64"/>
                  </a:cubicBezTo>
                  <a:cubicBezTo>
                    <a:pt x="22" y="64"/>
                    <a:pt x="19" y="63"/>
                    <a:pt x="16" y="63"/>
                  </a:cubicBezTo>
                  <a:cubicBezTo>
                    <a:pt x="14" y="63"/>
                    <a:pt x="12" y="63"/>
                    <a:pt x="10" y="6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" name="Freeform 2554"/>
            <p:cNvSpPr>
              <a:spLocks noChangeAspect="1"/>
            </p:cNvSpPr>
            <p:nvPr/>
          </p:nvSpPr>
          <p:spPr bwMode="auto">
            <a:xfrm>
              <a:off x="10286891" y="5264276"/>
              <a:ext cx="219390" cy="144798"/>
            </a:xfrm>
            <a:custGeom>
              <a:avLst/>
              <a:gdLst>
                <a:gd name="T0" fmla="*/ 31 w 42"/>
                <a:gd name="T1" fmla="*/ 40 h 27"/>
                <a:gd name="T2" fmla="*/ 37 w 42"/>
                <a:gd name="T3" fmla="*/ 27 h 27"/>
                <a:gd name="T4" fmla="*/ 46 w 42"/>
                <a:gd name="T5" fmla="*/ 22 h 27"/>
                <a:gd name="T6" fmla="*/ 57 w 42"/>
                <a:gd name="T7" fmla="*/ 21 h 27"/>
                <a:gd name="T8" fmla="*/ 54 w 42"/>
                <a:gd name="T9" fmla="*/ 12 h 27"/>
                <a:gd name="T10" fmla="*/ 55 w 42"/>
                <a:gd name="T11" fmla="*/ 7 h 27"/>
                <a:gd name="T12" fmla="*/ 54 w 42"/>
                <a:gd name="T13" fmla="*/ 2 h 27"/>
                <a:gd name="T14" fmla="*/ 32 w 42"/>
                <a:gd name="T15" fmla="*/ 1 h 27"/>
                <a:gd name="T16" fmla="*/ 21 w 42"/>
                <a:gd name="T17" fmla="*/ 7 h 27"/>
                <a:gd name="T18" fmla="*/ 8 w 42"/>
                <a:gd name="T19" fmla="*/ 6 h 27"/>
                <a:gd name="T20" fmla="*/ 0 w 42"/>
                <a:gd name="T21" fmla="*/ 7 h 27"/>
                <a:gd name="T22" fmla="*/ 7 w 42"/>
                <a:gd name="T23" fmla="*/ 18 h 27"/>
                <a:gd name="T24" fmla="*/ 31 w 42"/>
                <a:gd name="T25" fmla="*/ 18 h 27"/>
                <a:gd name="T26" fmla="*/ 20 w 42"/>
                <a:gd name="T27" fmla="*/ 22 h 27"/>
                <a:gd name="T28" fmla="*/ 25 w 42"/>
                <a:gd name="T29" fmla="*/ 29 h 27"/>
                <a:gd name="T30" fmla="*/ 31 w 42"/>
                <a:gd name="T31" fmla="*/ 40 h 2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27"/>
                <a:gd name="T50" fmla="*/ 42 w 42"/>
                <a:gd name="T51" fmla="*/ 27 h 2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27">
                  <a:moveTo>
                    <a:pt x="22" y="27"/>
                  </a:moveTo>
                  <a:cubicBezTo>
                    <a:pt x="23" y="24"/>
                    <a:pt x="23" y="21"/>
                    <a:pt x="26" y="18"/>
                  </a:cubicBezTo>
                  <a:cubicBezTo>
                    <a:pt x="27" y="16"/>
                    <a:pt x="31" y="16"/>
                    <a:pt x="33" y="15"/>
                  </a:cubicBezTo>
                  <a:cubicBezTo>
                    <a:pt x="36" y="15"/>
                    <a:pt x="39" y="16"/>
                    <a:pt x="40" y="14"/>
                  </a:cubicBezTo>
                  <a:cubicBezTo>
                    <a:pt x="42" y="12"/>
                    <a:pt x="38" y="10"/>
                    <a:pt x="38" y="8"/>
                  </a:cubicBezTo>
                  <a:cubicBezTo>
                    <a:pt x="38" y="7"/>
                    <a:pt x="39" y="6"/>
                    <a:pt x="39" y="5"/>
                  </a:cubicBezTo>
                  <a:cubicBezTo>
                    <a:pt x="39" y="4"/>
                    <a:pt x="39" y="3"/>
                    <a:pt x="38" y="2"/>
                  </a:cubicBezTo>
                  <a:cubicBezTo>
                    <a:pt x="33" y="1"/>
                    <a:pt x="28" y="0"/>
                    <a:pt x="23" y="1"/>
                  </a:cubicBezTo>
                  <a:cubicBezTo>
                    <a:pt x="20" y="1"/>
                    <a:pt x="18" y="4"/>
                    <a:pt x="15" y="5"/>
                  </a:cubicBezTo>
                  <a:cubicBezTo>
                    <a:pt x="12" y="5"/>
                    <a:pt x="9" y="4"/>
                    <a:pt x="6" y="4"/>
                  </a:cubicBezTo>
                  <a:cubicBezTo>
                    <a:pt x="4" y="4"/>
                    <a:pt x="2" y="4"/>
                    <a:pt x="0" y="5"/>
                  </a:cubicBezTo>
                  <a:cubicBezTo>
                    <a:pt x="1" y="7"/>
                    <a:pt x="2" y="11"/>
                    <a:pt x="5" y="12"/>
                  </a:cubicBezTo>
                  <a:cubicBezTo>
                    <a:pt x="11" y="14"/>
                    <a:pt x="16" y="10"/>
                    <a:pt x="22" y="12"/>
                  </a:cubicBezTo>
                  <a:cubicBezTo>
                    <a:pt x="24" y="12"/>
                    <a:pt x="15" y="12"/>
                    <a:pt x="14" y="15"/>
                  </a:cubicBezTo>
                  <a:cubicBezTo>
                    <a:pt x="14" y="16"/>
                    <a:pt x="17" y="18"/>
                    <a:pt x="18" y="20"/>
                  </a:cubicBezTo>
                  <a:cubicBezTo>
                    <a:pt x="20" y="22"/>
                    <a:pt x="21" y="24"/>
                    <a:pt x="22" y="2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" name="Freeform 2555"/>
            <p:cNvSpPr>
              <a:spLocks noChangeAspect="1"/>
            </p:cNvSpPr>
            <p:nvPr/>
          </p:nvSpPr>
          <p:spPr bwMode="auto">
            <a:xfrm>
              <a:off x="10282503" y="5185296"/>
              <a:ext cx="201840" cy="61430"/>
            </a:xfrm>
            <a:custGeom>
              <a:avLst/>
              <a:gdLst>
                <a:gd name="T0" fmla="*/ 0 w 39"/>
                <a:gd name="T1" fmla="*/ 17 h 11"/>
                <a:gd name="T2" fmla="*/ 20 w 39"/>
                <a:gd name="T3" fmla="*/ 11 h 11"/>
                <a:gd name="T4" fmla="*/ 7 w 39"/>
                <a:gd name="T5" fmla="*/ 6 h 11"/>
                <a:gd name="T6" fmla="*/ 24 w 39"/>
                <a:gd name="T7" fmla="*/ 5 h 11"/>
                <a:gd name="T8" fmla="*/ 28 w 39"/>
                <a:gd name="T9" fmla="*/ 0 h 11"/>
                <a:gd name="T10" fmla="*/ 38 w 39"/>
                <a:gd name="T11" fmla="*/ 1 h 11"/>
                <a:gd name="T12" fmla="*/ 53 w 39"/>
                <a:gd name="T13" fmla="*/ 5 h 11"/>
                <a:gd name="T14" fmla="*/ 52 w 39"/>
                <a:gd name="T15" fmla="*/ 11 h 11"/>
                <a:gd name="T16" fmla="*/ 41 w 39"/>
                <a:gd name="T17" fmla="*/ 13 h 11"/>
                <a:gd name="T18" fmla="*/ 29 w 39"/>
                <a:gd name="T19" fmla="*/ 11 h 11"/>
                <a:gd name="T20" fmla="*/ 15 w 39"/>
                <a:gd name="T21" fmla="*/ 17 h 11"/>
                <a:gd name="T22" fmla="*/ 0 w 39"/>
                <a:gd name="T23" fmla="*/ 17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11"/>
                <a:gd name="T38" fmla="*/ 39 w 39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11">
                  <a:moveTo>
                    <a:pt x="0" y="10"/>
                  </a:moveTo>
                  <a:cubicBezTo>
                    <a:pt x="5" y="9"/>
                    <a:pt x="9" y="8"/>
                    <a:pt x="14" y="7"/>
                  </a:cubicBezTo>
                  <a:cubicBezTo>
                    <a:pt x="11" y="5"/>
                    <a:pt x="8" y="5"/>
                    <a:pt x="5" y="4"/>
                  </a:cubicBezTo>
                  <a:cubicBezTo>
                    <a:pt x="9" y="4"/>
                    <a:pt x="13" y="4"/>
                    <a:pt x="17" y="3"/>
                  </a:cubicBezTo>
                  <a:cubicBezTo>
                    <a:pt x="18" y="3"/>
                    <a:pt x="19" y="1"/>
                    <a:pt x="20" y="0"/>
                  </a:cubicBezTo>
                  <a:cubicBezTo>
                    <a:pt x="22" y="0"/>
                    <a:pt x="24" y="0"/>
                    <a:pt x="27" y="1"/>
                  </a:cubicBezTo>
                  <a:cubicBezTo>
                    <a:pt x="30" y="1"/>
                    <a:pt x="35" y="2"/>
                    <a:pt x="38" y="3"/>
                  </a:cubicBezTo>
                  <a:cubicBezTo>
                    <a:pt x="39" y="4"/>
                    <a:pt x="38" y="6"/>
                    <a:pt x="37" y="7"/>
                  </a:cubicBezTo>
                  <a:cubicBezTo>
                    <a:pt x="35" y="8"/>
                    <a:pt x="33" y="8"/>
                    <a:pt x="30" y="8"/>
                  </a:cubicBezTo>
                  <a:cubicBezTo>
                    <a:pt x="27" y="8"/>
                    <a:pt x="24" y="7"/>
                    <a:pt x="21" y="7"/>
                  </a:cubicBezTo>
                  <a:cubicBezTo>
                    <a:pt x="17" y="7"/>
                    <a:pt x="14" y="10"/>
                    <a:pt x="11" y="10"/>
                  </a:cubicBezTo>
                  <a:cubicBezTo>
                    <a:pt x="7" y="11"/>
                    <a:pt x="4" y="10"/>
                    <a:pt x="0" y="1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" name="Freeform 2556"/>
            <p:cNvSpPr>
              <a:spLocks noChangeAspect="1"/>
            </p:cNvSpPr>
            <p:nvPr/>
          </p:nvSpPr>
          <p:spPr bwMode="auto">
            <a:xfrm>
              <a:off x="10400976" y="5273052"/>
              <a:ext cx="504598" cy="425618"/>
            </a:xfrm>
            <a:custGeom>
              <a:avLst/>
              <a:gdLst>
                <a:gd name="T0" fmla="*/ 122 w 96"/>
                <a:gd name="T1" fmla="*/ 46 h 81"/>
                <a:gd name="T2" fmla="*/ 115 w 96"/>
                <a:gd name="T3" fmla="*/ 38 h 81"/>
                <a:gd name="T4" fmla="*/ 115 w 96"/>
                <a:gd name="T5" fmla="*/ 22 h 81"/>
                <a:gd name="T6" fmla="*/ 102 w 96"/>
                <a:gd name="T7" fmla="*/ 7 h 81"/>
                <a:gd name="T8" fmla="*/ 96 w 96"/>
                <a:gd name="T9" fmla="*/ 13 h 81"/>
                <a:gd name="T10" fmla="*/ 80 w 96"/>
                <a:gd name="T11" fmla="*/ 17 h 81"/>
                <a:gd name="T12" fmla="*/ 71 w 96"/>
                <a:gd name="T13" fmla="*/ 13 h 81"/>
                <a:gd name="T14" fmla="*/ 63 w 96"/>
                <a:gd name="T15" fmla="*/ 5 h 81"/>
                <a:gd name="T16" fmla="*/ 41 w 96"/>
                <a:gd name="T17" fmla="*/ 5 h 81"/>
                <a:gd name="T18" fmla="*/ 34 w 96"/>
                <a:gd name="T19" fmla="*/ 1 h 81"/>
                <a:gd name="T20" fmla="*/ 24 w 96"/>
                <a:gd name="T21" fmla="*/ 6 h 81"/>
                <a:gd name="T22" fmla="*/ 26 w 96"/>
                <a:gd name="T23" fmla="*/ 19 h 81"/>
                <a:gd name="T24" fmla="*/ 6 w 96"/>
                <a:gd name="T25" fmla="*/ 24 h 81"/>
                <a:gd name="T26" fmla="*/ 8 w 96"/>
                <a:gd name="T27" fmla="*/ 37 h 81"/>
                <a:gd name="T28" fmla="*/ 17 w 96"/>
                <a:gd name="T29" fmla="*/ 53 h 81"/>
                <a:gd name="T30" fmla="*/ 30 w 96"/>
                <a:gd name="T31" fmla="*/ 67 h 81"/>
                <a:gd name="T32" fmla="*/ 41 w 96"/>
                <a:gd name="T33" fmla="*/ 68 h 81"/>
                <a:gd name="T34" fmla="*/ 56 w 96"/>
                <a:gd name="T35" fmla="*/ 60 h 81"/>
                <a:gd name="T36" fmla="*/ 67 w 96"/>
                <a:gd name="T37" fmla="*/ 57 h 81"/>
                <a:gd name="T38" fmla="*/ 74 w 96"/>
                <a:gd name="T39" fmla="*/ 66 h 81"/>
                <a:gd name="T40" fmla="*/ 79 w 96"/>
                <a:gd name="T41" fmla="*/ 75 h 81"/>
                <a:gd name="T42" fmla="*/ 79 w 96"/>
                <a:gd name="T43" fmla="*/ 90 h 81"/>
                <a:gd name="T44" fmla="*/ 89 w 96"/>
                <a:gd name="T45" fmla="*/ 89 h 81"/>
                <a:gd name="T46" fmla="*/ 96 w 96"/>
                <a:gd name="T47" fmla="*/ 87 h 81"/>
                <a:gd name="T48" fmla="*/ 102 w 96"/>
                <a:gd name="T49" fmla="*/ 96 h 81"/>
                <a:gd name="T50" fmla="*/ 102 w 96"/>
                <a:gd name="T51" fmla="*/ 107 h 81"/>
                <a:gd name="T52" fmla="*/ 107 w 96"/>
                <a:gd name="T53" fmla="*/ 116 h 81"/>
                <a:gd name="T54" fmla="*/ 116 w 96"/>
                <a:gd name="T55" fmla="*/ 107 h 81"/>
                <a:gd name="T56" fmla="*/ 126 w 96"/>
                <a:gd name="T57" fmla="*/ 108 h 81"/>
                <a:gd name="T58" fmla="*/ 131 w 96"/>
                <a:gd name="T59" fmla="*/ 96 h 81"/>
                <a:gd name="T60" fmla="*/ 137 w 96"/>
                <a:gd name="T61" fmla="*/ 89 h 81"/>
                <a:gd name="T62" fmla="*/ 133 w 96"/>
                <a:gd name="T63" fmla="*/ 79 h 81"/>
                <a:gd name="T64" fmla="*/ 126 w 96"/>
                <a:gd name="T65" fmla="*/ 61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6"/>
                <a:gd name="T100" fmla="*/ 0 h 81"/>
                <a:gd name="T101" fmla="*/ 96 w 96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6" h="81">
                  <a:moveTo>
                    <a:pt x="92" y="38"/>
                  </a:moveTo>
                  <a:cubicBezTo>
                    <a:pt x="90" y="36"/>
                    <a:pt x="86" y="35"/>
                    <a:pt x="85" y="32"/>
                  </a:cubicBezTo>
                  <a:cubicBezTo>
                    <a:pt x="84" y="31"/>
                    <a:pt x="86" y="28"/>
                    <a:pt x="85" y="26"/>
                  </a:cubicBezTo>
                  <a:cubicBezTo>
                    <a:pt x="84" y="25"/>
                    <a:pt x="80" y="28"/>
                    <a:pt x="80" y="27"/>
                  </a:cubicBezTo>
                  <a:cubicBezTo>
                    <a:pt x="80" y="24"/>
                    <a:pt x="84" y="22"/>
                    <a:pt x="84" y="19"/>
                  </a:cubicBezTo>
                  <a:cubicBezTo>
                    <a:pt x="84" y="17"/>
                    <a:pt x="81" y="17"/>
                    <a:pt x="80" y="15"/>
                  </a:cubicBezTo>
                  <a:cubicBezTo>
                    <a:pt x="79" y="13"/>
                    <a:pt x="80" y="9"/>
                    <a:pt x="79" y="7"/>
                  </a:cubicBezTo>
                  <a:cubicBezTo>
                    <a:pt x="77" y="5"/>
                    <a:pt x="74" y="4"/>
                    <a:pt x="71" y="5"/>
                  </a:cubicBezTo>
                  <a:cubicBezTo>
                    <a:pt x="70" y="5"/>
                    <a:pt x="72" y="7"/>
                    <a:pt x="71" y="8"/>
                  </a:cubicBezTo>
                  <a:cubicBezTo>
                    <a:pt x="70" y="9"/>
                    <a:pt x="69" y="9"/>
                    <a:pt x="67" y="9"/>
                  </a:cubicBezTo>
                  <a:cubicBezTo>
                    <a:pt x="66" y="9"/>
                    <a:pt x="64" y="7"/>
                    <a:pt x="63" y="8"/>
                  </a:cubicBezTo>
                  <a:cubicBezTo>
                    <a:pt x="60" y="8"/>
                    <a:pt x="58" y="12"/>
                    <a:pt x="56" y="12"/>
                  </a:cubicBezTo>
                  <a:cubicBezTo>
                    <a:pt x="54" y="11"/>
                    <a:pt x="54" y="7"/>
                    <a:pt x="52" y="6"/>
                  </a:cubicBezTo>
                  <a:cubicBezTo>
                    <a:pt x="51" y="6"/>
                    <a:pt x="50" y="8"/>
                    <a:pt x="49" y="9"/>
                  </a:cubicBezTo>
                  <a:cubicBezTo>
                    <a:pt x="48" y="9"/>
                    <a:pt x="46" y="10"/>
                    <a:pt x="45" y="9"/>
                  </a:cubicBezTo>
                  <a:cubicBezTo>
                    <a:pt x="44" y="8"/>
                    <a:pt x="44" y="5"/>
                    <a:pt x="44" y="3"/>
                  </a:cubicBezTo>
                  <a:cubicBezTo>
                    <a:pt x="41" y="3"/>
                    <a:pt x="39" y="4"/>
                    <a:pt x="36" y="4"/>
                  </a:cubicBezTo>
                  <a:cubicBezTo>
                    <a:pt x="34" y="3"/>
                    <a:pt x="31" y="3"/>
                    <a:pt x="28" y="3"/>
                  </a:cubicBezTo>
                  <a:cubicBezTo>
                    <a:pt x="27" y="3"/>
                    <a:pt x="26" y="4"/>
                    <a:pt x="25" y="3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1" y="0"/>
                    <a:pt x="18" y="1"/>
                    <a:pt x="16" y="1"/>
                  </a:cubicBezTo>
                  <a:cubicBezTo>
                    <a:pt x="17" y="2"/>
                    <a:pt x="17" y="3"/>
                    <a:pt x="17" y="4"/>
                  </a:cubicBezTo>
                  <a:cubicBezTo>
                    <a:pt x="17" y="5"/>
                    <a:pt x="16" y="6"/>
                    <a:pt x="16" y="7"/>
                  </a:cubicBezTo>
                  <a:cubicBezTo>
                    <a:pt x="16" y="9"/>
                    <a:pt x="20" y="11"/>
                    <a:pt x="18" y="13"/>
                  </a:cubicBezTo>
                  <a:cubicBezTo>
                    <a:pt x="17" y="15"/>
                    <a:pt x="14" y="14"/>
                    <a:pt x="11" y="14"/>
                  </a:cubicBezTo>
                  <a:cubicBezTo>
                    <a:pt x="9" y="15"/>
                    <a:pt x="5" y="15"/>
                    <a:pt x="4" y="17"/>
                  </a:cubicBezTo>
                  <a:cubicBezTo>
                    <a:pt x="1" y="20"/>
                    <a:pt x="1" y="23"/>
                    <a:pt x="0" y="26"/>
                  </a:cubicBezTo>
                  <a:cubicBezTo>
                    <a:pt x="2" y="26"/>
                    <a:pt x="4" y="25"/>
                    <a:pt x="6" y="26"/>
                  </a:cubicBezTo>
                  <a:cubicBezTo>
                    <a:pt x="7" y="26"/>
                    <a:pt x="6" y="29"/>
                    <a:pt x="7" y="30"/>
                  </a:cubicBezTo>
                  <a:cubicBezTo>
                    <a:pt x="9" y="33"/>
                    <a:pt x="11" y="35"/>
                    <a:pt x="12" y="37"/>
                  </a:cubicBezTo>
                  <a:cubicBezTo>
                    <a:pt x="13" y="39"/>
                    <a:pt x="13" y="41"/>
                    <a:pt x="15" y="42"/>
                  </a:cubicBezTo>
                  <a:cubicBezTo>
                    <a:pt x="16" y="44"/>
                    <a:pt x="19" y="45"/>
                    <a:pt x="21" y="47"/>
                  </a:cubicBezTo>
                  <a:cubicBezTo>
                    <a:pt x="22" y="49"/>
                    <a:pt x="24" y="50"/>
                    <a:pt x="25" y="52"/>
                  </a:cubicBezTo>
                  <a:cubicBezTo>
                    <a:pt x="26" y="51"/>
                    <a:pt x="26" y="49"/>
                    <a:pt x="28" y="48"/>
                  </a:cubicBezTo>
                  <a:cubicBezTo>
                    <a:pt x="29" y="45"/>
                    <a:pt x="31" y="43"/>
                    <a:pt x="34" y="42"/>
                  </a:cubicBezTo>
                  <a:cubicBezTo>
                    <a:pt x="35" y="41"/>
                    <a:pt x="37" y="42"/>
                    <a:pt x="39" y="42"/>
                  </a:cubicBezTo>
                  <a:cubicBezTo>
                    <a:pt x="40" y="42"/>
                    <a:pt x="40" y="40"/>
                    <a:pt x="41" y="40"/>
                  </a:cubicBezTo>
                  <a:cubicBezTo>
                    <a:pt x="43" y="39"/>
                    <a:pt x="45" y="39"/>
                    <a:pt x="47" y="40"/>
                  </a:cubicBezTo>
                  <a:cubicBezTo>
                    <a:pt x="49" y="40"/>
                    <a:pt x="50" y="41"/>
                    <a:pt x="51" y="42"/>
                  </a:cubicBezTo>
                  <a:cubicBezTo>
                    <a:pt x="52" y="43"/>
                    <a:pt x="52" y="45"/>
                    <a:pt x="52" y="46"/>
                  </a:cubicBezTo>
                  <a:cubicBezTo>
                    <a:pt x="53" y="47"/>
                    <a:pt x="55" y="48"/>
                    <a:pt x="56" y="49"/>
                  </a:cubicBezTo>
                  <a:cubicBezTo>
                    <a:pt x="56" y="50"/>
                    <a:pt x="55" y="52"/>
                    <a:pt x="55" y="53"/>
                  </a:cubicBezTo>
                  <a:cubicBezTo>
                    <a:pt x="56" y="55"/>
                    <a:pt x="58" y="57"/>
                    <a:pt x="58" y="59"/>
                  </a:cubicBezTo>
                  <a:cubicBezTo>
                    <a:pt x="58" y="60"/>
                    <a:pt x="56" y="61"/>
                    <a:pt x="55" y="63"/>
                  </a:cubicBezTo>
                  <a:cubicBezTo>
                    <a:pt x="55" y="64"/>
                    <a:pt x="57" y="65"/>
                    <a:pt x="57" y="65"/>
                  </a:cubicBezTo>
                  <a:cubicBezTo>
                    <a:pt x="59" y="64"/>
                    <a:pt x="60" y="63"/>
                    <a:pt x="62" y="62"/>
                  </a:cubicBezTo>
                  <a:cubicBezTo>
                    <a:pt x="63" y="62"/>
                    <a:pt x="65" y="63"/>
                    <a:pt x="66" y="63"/>
                  </a:cubicBezTo>
                  <a:cubicBezTo>
                    <a:pt x="67" y="63"/>
                    <a:pt x="66" y="61"/>
                    <a:pt x="67" y="61"/>
                  </a:cubicBezTo>
                  <a:cubicBezTo>
                    <a:pt x="69" y="61"/>
                    <a:pt x="70" y="61"/>
                    <a:pt x="71" y="62"/>
                  </a:cubicBezTo>
                  <a:cubicBezTo>
                    <a:pt x="72" y="64"/>
                    <a:pt x="70" y="66"/>
                    <a:pt x="71" y="67"/>
                  </a:cubicBezTo>
                  <a:cubicBezTo>
                    <a:pt x="72" y="69"/>
                    <a:pt x="75" y="70"/>
                    <a:pt x="75" y="72"/>
                  </a:cubicBezTo>
                  <a:cubicBezTo>
                    <a:pt x="75" y="74"/>
                    <a:pt x="72" y="73"/>
                    <a:pt x="71" y="74"/>
                  </a:cubicBezTo>
                  <a:cubicBezTo>
                    <a:pt x="70" y="76"/>
                    <a:pt x="70" y="78"/>
                    <a:pt x="70" y="80"/>
                  </a:cubicBezTo>
                  <a:cubicBezTo>
                    <a:pt x="71" y="81"/>
                    <a:pt x="73" y="81"/>
                    <a:pt x="74" y="81"/>
                  </a:cubicBezTo>
                  <a:cubicBezTo>
                    <a:pt x="76" y="81"/>
                    <a:pt x="77" y="80"/>
                    <a:pt x="78" y="79"/>
                  </a:cubicBezTo>
                  <a:cubicBezTo>
                    <a:pt x="79" y="78"/>
                    <a:pt x="79" y="74"/>
                    <a:pt x="81" y="74"/>
                  </a:cubicBezTo>
                  <a:cubicBezTo>
                    <a:pt x="83" y="74"/>
                    <a:pt x="84" y="77"/>
                    <a:pt x="86" y="79"/>
                  </a:cubicBezTo>
                  <a:cubicBezTo>
                    <a:pt x="87" y="78"/>
                    <a:pt x="88" y="77"/>
                    <a:pt x="88" y="75"/>
                  </a:cubicBezTo>
                  <a:cubicBezTo>
                    <a:pt x="89" y="74"/>
                    <a:pt x="87" y="73"/>
                    <a:pt x="87" y="72"/>
                  </a:cubicBezTo>
                  <a:cubicBezTo>
                    <a:pt x="87" y="70"/>
                    <a:pt x="91" y="69"/>
                    <a:pt x="91" y="67"/>
                  </a:cubicBezTo>
                  <a:cubicBezTo>
                    <a:pt x="91" y="66"/>
                    <a:pt x="85" y="66"/>
                    <a:pt x="86" y="65"/>
                  </a:cubicBezTo>
                  <a:cubicBezTo>
                    <a:pt x="88" y="62"/>
                    <a:pt x="93" y="64"/>
                    <a:pt x="95" y="62"/>
                  </a:cubicBezTo>
                  <a:cubicBezTo>
                    <a:pt x="96" y="60"/>
                    <a:pt x="91" y="60"/>
                    <a:pt x="90" y="58"/>
                  </a:cubicBezTo>
                  <a:cubicBezTo>
                    <a:pt x="90" y="57"/>
                    <a:pt x="92" y="57"/>
                    <a:pt x="93" y="55"/>
                  </a:cubicBezTo>
                  <a:cubicBezTo>
                    <a:pt x="93" y="54"/>
                    <a:pt x="93" y="52"/>
                    <a:pt x="92" y="50"/>
                  </a:cubicBezTo>
                  <a:cubicBezTo>
                    <a:pt x="92" y="48"/>
                    <a:pt x="89" y="46"/>
                    <a:pt x="88" y="43"/>
                  </a:cubicBezTo>
                  <a:cubicBezTo>
                    <a:pt x="88" y="41"/>
                    <a:pt x="91" y="40"/>
                    <a:pt x="92" y="3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" name="Freeform 2557"/>
            <p:cNvSpPr>
              <a:spLocks noChangeAspect="1"/>
            </p:cNvSpPr>
            <p:nvPr/>
          </p:nvSpPr>
          <p:spPr bwMode="auto">
            <a:xfrm>
              <a:off x="10523834" y="5474892"/>
              <a:ext cx="188677" cy="245717"/>
            </a:xfrm>
            <a:custGeom>
              <a:avLst/>
              <a:gdLst>
                <a:gd name="T0" fmla="*/ 49 w 36"/>
                <a:gd name="T1" fmla="*/ 39 h 46"/>
                <a:gd name="T2" fmla="*/ 50 w 36"/>
                <a:gd name="T3" fmla="*/ 50 h 46"/>
                <a:gd name="T4" fmla="*/ 39 w 36"/>
                <a:gd name="T5" fmla="*/ 56 h 46"/>
                <a:gd name="T6" fmla="*/ 37 w 36"/>
                <a:gd name="T7" fmla="*/ 62 h 46"/>
                <a:gd name="T8" fmla="*/ 32 w 36"/>
                <a:gd name="T9" fmla="*/ 68 h 46"/>
                <a:gd name="T10" fmla="*/ 16 w 36"/>
                <a:gd name="T11" fmla="*/ 60 h 46"/>
                <a:gd name="T12" fmla="*/ 16 w 36"/>
                <a:gd name="T13" fmla="*/ 54 h 46"/>
                <a:gd name="T14" fmla="*/ 6 w 36"/>
                <a:gd name="T15" fmla="*/ 47 h 46"/>
                <a:gd name="T16" fmla="*/ 6 w 36"/>
                <a:gd name="T17" fmla="*/ 39 h 46"/>
                <a:gd name="T18" fmla="*/ 0 w 36"/>
                <a:gd name="T19" fmla="*/ 34 h 46"/>
                <a:gd name="T20" fmla="*/ 1 w 36"/>
                <a:gd name="T21" fmla="*/ 26 h 46"/>
                <a:gd name="T22" fmla="*/ 2 w 36"/>
                <a:gd name="T23" fmla="*/ 19 h 46"/>
                <a:gd name="T24" fmla="*/ 7 w 36"/>
                <a:gd name="T25" fmla="*/ 13 h 46"/>
                <a:gd name="T26" fmla="*/ 16 w 36"/>
                <a:gd name="T27" fmla="*/ 5 h 46"/>
                <a:gd name="T28" fmla="*/ 23 w 36"/>
                <a:gd name="T29" fmla="*/ 5 h 46"/>
                <a:gd name="T30" fmla="*/ 26 w 36"/>
                <a:gd name="T31" fmla="*/ 1 h 46"/>
                <a:gd name="T32" fmla="*/ 35 w 36"/>
                <a:gd name="T33" fmla="*/ 1 h 46"/>
                <a:gd name="T34" fmla="*/ 39 w 36"/>
                <a:gd name="T35" fmla="*/ 5 h 46"/>
                <a:gd name="T36" fmla="*/ 42 w 36"/>
                <a:gd name="T37" fmla="*/ 11 h 46"/>
                <a:gd name="T38" fmla="*/ 47 w 36"/>
                <a:gd name="T39" fmla="*/ 15 h 46"/>
                <a:gd name="T40" fmla="*/ 45 w 36"/>
                <a:gd name="T41" fmla="*/ 21 h 46"/>
                <a:gd name="T42" fmla="*/ 50 w 36"/>
                <a:gd name="T43" fmla="*/ 29 h 46"/>
                <a:gd name="T44" fmla="*/ 45 w 36"/>
                <a:gd name="T45" fmla="*/ 35 h 46"/>
                <a:gd name="T46" fmla="*/ 49 w 36"/>
                <a:gd name="T47" fmla="*/ 39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46"/>
                <a:gd name="T74" fmla="*/ 36 w 36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46">
                  <a:moveTo>
                    <a:pt x="34" y="26"/>
                  </a:moveTo>
                  <a:cubicBezTo>
                    <a:pt x="34" y="29"/>
                    <a:pt x="36" y="31"/>
                    <a:pt x="35" y="34"/>
                  </a:cubicBezTo>
                  <a:cubicBezTo>
                    <a:pt x="33" y="36"/>
                    <a:pt x="30" y="36"/>
                    <a:pt x="28" y="38"/>
                  </a:cubicBezTo>
                  <a:cubicBezTo>
                    <a:pt x="27" y="39"/>
                    <a:pt x="27" y="41"/>
                    <a:pt x="26" y="42"/>
                  </a:cubicBezTo>
                  <a:cubicBezTo>
                    <a:pt x="25" y="44"/>
                    <a:pt x="24" y="45"/>
                    <a:pt x="23" y="46"/>
                  </a:cubicBezTo>
                  <a:cubicBezTo>
                    <a:pt x="19" y="45"/>
                    <a:pt x="15" y="43"/>
                    <a:pt x="11" y="40"/>
                  </a:cubicBezTo>
                  <a:cubicBezTo>
                    <a:pt x="10" y="39"/>
                    <a:pt x="12" y="37"/>
                    <a:pt x="11" y="36"/>
                  </a:cubicBezTo>
                  <a:cubicBezTo>
                    <a:pt x="9" y="34"/>
                    <a:pt x="6" y="34"/>
                    <a:pt x="4" y="32"/>
                  </a:cubicBezTo>
                  <a:cubicBezTo>
                    <a:pt x="3" y="30"/>
                    <a:pt x="5" y="27"/>
                    <a:pt x="4" y="26"/>
                  </a:cubicBezTo>
                  <a:cubicBezTo>
                    <a:pt x="3" y="24"/>
                    <a:pt x="1" y="24"/>
                    <a:pt x="0" y="23"/>
                  </a:cubicBezTo>
                  <a:cubicBezTo>
                    <a:pt x="0" y="21"/>
                    <a:pt x="1" y="19"/>
                    <a:pt x="1" y="17"/>
                  </a:cubicBezTo>
                  <a:cubicBezTo>
                    <a:pt x="1" y="16"/>
                    <a:pt x="2" y="15"/>
                    <a:pt x="2" y="13"/>
                  </a:cubicBezTo>
                  <a:cubicBezTo>
                    <a:pt x="3" y="12"/>
                    <a:pt x="3" y="10"/>
                    <a:pt x="5" y="9"/>
                  </a:cubicBezTo>
                  <a:cubicBezTo>
                    <a:pt x="6" y="6"/>
                    <a:pt x="8" y="4"/>
                    <a:pt x="11" y="3"/>
                  </a:cubicBezTo>
                  <a:cubicBezTo>
                    <a:pt x="12" y="2"/>
                    <a:pt x="14" y="3"/>
                    <a:pt x="16" y="3"/>
                  </a:cubicBezTo>
                  <a:cubicBezTo>
                    <a:pt x="17" y="3"/>
                    <a:pt x="17" y="1"/>
                    <a:pt x="18" y="1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1"/>
                    <a:pt x="27" y="2"/>
                    <a:pt x="28" y="3"/>
                  </a:cubicBezTo>
                  <a:cubicBezTo>
                    <a:pt x="29" y="4"/>
                    <a:pt x="29" y="6"/>
                    <a:pt x="29" y="7"/>
                  </a:cubicBezTo>
                  <a:cubicBezTo>
                    <a:pt x="30" y="8"/>
                    <a:pt x="32" y="9"/>
                    <a:pt x="33" y="10"/>
                  </a:cubicBezTo>
                  <a:cubicBezTo>
                    <a:pt x="33" y="11"/>
                    <a:pt x="32" y="13"/>
                    <a:pt x="32" y="14"/>
                  </a:cubicBezTo>
                  <a:cubicBezTo>
                    <a:pt x="33" y="16"/>
                    <a:pt x="35" y="18"/>
                    <a:pt x="35" y="20"/>
                  </a:cubicBezTo>
                  <a:cubicBezTo>
                    <a:pt x="35" y="21"/>
                    <a:pt x="33" y="22"/>
                    <a:pt x="32" y="24"/>
                  </a:cubicBezTo>
                  <a:cubicBezTo>
                    <a:pt x="32" y="25"/>
                    <a:pt x="34" y="26"/>
                    <a:pt x="34" y="2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" name="Freeform 2558"/>
            <p:cNvSpPr>
              <a:spLocks noChangeAspect="1"/>
            </p:cNvSpPr>
            <p:nvPr/>
          </p:nvSpPr>
          <p:spPr bwMode="auto">
            <a:xfrm>
              <a:off x="10642305" y="5593363"/>
              <a:ext cx="276432" cy="324699"/>
            </a:xfrm>
            <a:custGeom>
              <a:avLst/>
              <a:gdLst>
                <a:gd name="T0" fmla="*/ 71 w 52"/>
                <a:gd name="T1" fmla="*/ 88 h 62"/>
                <a:gd name="T2" fmla="*/ 63 w 52"/>
                <a:gd name="T3" fmla="*/ 82 h 62"/>
                <a:gd name="T4" fmla="*/ 51 w 52"/>
                <a:gd name="T5" fmla="*/ 76 h 62"/>
                <a:gd name="T6" fmla="*/ 36 w 52"/>
                <a:gd name="T7" fmla="*/ 67 h 62"/>
                <a:gd name="T8" fmla="*/ 23 w 52"/>
                <a:gd name="T9" fmla="*/ 54 h 62"/>
                <a:gd name="T10" fmla="*/ 12 w 52"/>
                <a:gd name="T11" fmla="*/ 45 h 62"/>
                <a:gd name="T12" fmla="*/ 1 w 52"/>
                <a:gd name="T13" fmla="*/ 39 h 62"/>
                <a:gd name="T14" fmla="*/ 0 w 52"/>
                <a:gd name="T15" fmla="*/ 35 h 62"/>
                <a:gd name="T16" fmla="*/ 5 w 52"/>
                <a:gd name="T17" fmla="*/ 29 h 62"/>
                <a:gd name="T18" fmla="*/ 7 w 52"/>
                <a:gd name="T19" fmla="*/ 23 h 62"/>
                <a:gd name="T20" fmla="*/ 18 w 52"/>
                <a:gd name="T21" fmla="*/ 17 h 62"/>
                <a:gd name="T22" fmla="*/ 16 w 52"/>
                <a:gd name="T23" fmla="*/ 6 h 62"/>
                <a:gd name="T24" fmla="*/ 23 w 52"/>
                <a:gd name="T25" fmla="*/ 1 h 62"/>
                <a:gd name="T26" fmla="*/ 29 w 52"/>
                <a:gd name="T27" fmla="*/ 2 h 62"/>
                <a:gd name="T28" fmla="*/ 30 w 52"/>
                <a:gd name="T29" fmla="*/ 0 h 62"/>
                <a:gd name="T30" fmla="*/ 36 w 52"/>
                <a:gd name="T31" fmla="*/ 1 h 62"/>
                <a:gd name="T32" fmla="*/ 36 w 52"/>
                <a:gd name="T33" fmla="*/ 8 h 62"/>
                <a:gd name="T34" fmla="*/ 42 w 52"/>
                <a:gd name="T35" fmla="*/ 16 h 62"/>
                <a:gd name="T36" fmla="*/ 36 w 52"/>
                <a:gd name="T37" fmla="*/ 19 h 62"/>
                <a:gd name="T38" fmla="*/ 35 w 52"/>
                <a:gd name="T39" fmla="*/ 27 h 62"/>
                <a:gd name="T40" fmla="*/ 41 w 52"/>
                <a:gd name="T41" fmla="*/ 29 h 62"/>
                <a:gd name="T42" fmla="*/ 47 w 52"/>
                <a:gd name="T43" fmla="*/ 25 h 62"/>
                <a:gd name="T44" fmla="*/ 51 w 52"/>
                <a:gd name="T45" fmla="*/ 19 h 62"/>
                <a:gd name="T46" fmla="*/ 58 w 52"/>
                <a:gd name="T47" fmla="*/ 25 h 62"/>
                <a:gd name="T48" fmla="*/ 61 w 52"/>
                <a:gd name="T49" fmla="*/ 32 h 62"/>
                <a:gd name="T50" fmla="*/ 55 w 52"/>
                <a:gd name="T51" fmla="*/ 39 h 62"/>
                <a:gd name="T52" fmla="*/ 61 w 52"/>
                <a:gd name="T53" fmla="*/ 47 h 62"/>
                <a:gd name="T54" fmla="*/ 68 w 52"/>
                <a:gd name="T55" fmla="*/ 49 h 62"/>
                <a:gd name="T56" fmla="*/ 68 w 52"/>
                <a:gd name="T57" fmla="*/ 54 h 62"/>
                <a:gd name="T58" fmla="*/ 75 w 52"/>
                <a:gd name="T59" fmla="*/ 56 h 62"/>
                <a:gd name="T60" fmla="*/ 75 w 52"/>
                <a:gd name="T61" fmla="*/ 66 h 62"/>
                <a:gd name="T62" fmla="*/ 70 w 52"/>
                <a:gd name="T63" fmla="*/ 73 h 62"/>
                <a:gd name="T64" fmla="*/ 71 w 52"/>
                <a:gd name="T65" fmla="*/ 88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2"/>
                <a:gd name="T100" fmla="*/ 0 h 62"/>
                <a:gd name="T101" fmla="*/ 52 w 52"/>
                <a:gd name="T102" fmla="*/ 62 h 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2" h="62">
                  <a:moveTo>
                    <a:pt x="49" y="62"/>
                  </a:moveTo>
                  <a:cubicBezTo>
                    <a:pt x="47" y="61"/>
                    <a:pt x="45" y="59"/>
                    <a:pt x="43" y="58"/>
                  </a:cubicBezTo>
                  <a:cubicBezTo>
                    <a:pt x="40" y="57"/>
                    <a:pt x="38" y="56"/>
                    <a:pt x="35" y="54"/>
                  </a:cubicBezTo>
                  <a:cubicBezTo>
                    <a:pt x="32" y="52"/>
                    <a:pt x="28" y="50"/>
                    <a:pt x="25" y="47"/>
                  </a:cubicBezTo>
                  <a:cubicBezTo>
                    <a:pt x="21" y="44"/>
                    <a:pt x="19" y="41"/>
                    <a:pt x="16" y="38"/>
                  </a:cubicBezTo>
                  <a:cubicBezTo>
                    <a:pt x="14" y="36"/>
                    <a:pt x="11" y="33"/>
                    <a:pt x="8" y="32"/>
                  </a:cubicBezTo>
                  <a:cubicBezTo>
                    <a:pt x="6" y="30"/>
                    <a:pt x="3" y="30"/>
                    <a:pt x="1" y="28"/>
                  </a:cubicBezTo>
                  <a:cubicBezTo>
                    <a:pt x="0" y="28"/>
                    <a:pt x="0" y="26"/>
                    <a:pt x="0" y="24"/>
                  </a:cubicBezTo>
                  <a:cubicBezTo>
                    <a:pt x="1" y="23"/>
                    <a:pt x="2" y="22"/>
                    <a:pt x="3" y="20"/>
                  </a:cubicBezTo>
                  <a:cubicBezTo>
                    <a:pt x="4" y="19"/>
                    <a:pt x="4" y="17"/>
                    <a:pt x="5" y="16"/>
                  </a:cubicBezTo>
                  <a:cubicBezTo>
                    <a:pt x="7" y="14"/>
                    <a:pt x="10" y="14"/>
                    <a:pt x="12" y="12"/>
                  </a:cubicBezTo>
                  <a:cubicBezTo>
                    <a:pt x="13" y="9"/>
                    <a:pt x="11" y="7"/>
                    <a:pt x="11" y="4"/>
                  </a:cubicBezTo>
                  <a:cubicBezTo>
                    <a:pt x="13" y="3"/>
                    <a:pt x="14" y="2"/>
                    <a:pt x="16" y="1"/>
                  </a:cubicBezTo>
                  <a:cubicBezTo>
                    <a:pt x="17" y="1"/>
                    <a:pt x="19" y="2"/>
                    <a:pt x="20" y="2"/>
                  </a:cubicBezTo>
                  <a:cubicBezTo>
                    <a:pt x="21" y="2"/>
                    <a:pt x="20" y="0"/>
                    <a:pt x="21" y="0"/>
                  </a:cubicBezTo>
                  <a:cubicBezTo>
                    <a:pt x="23" y="0"/>
                    <a:pt x="24" y="0"/>
                    <a:pt x="25" y="1"/>
                  </a:cubicBezTo>
                  <a:cubicBezTo>
                    <a:pt x="26" y="3"/>
                    <a:pt x="24" y="5"/>
                    <a:pt x="25" y="6"/>
                  </a:cubicBezTo>
                  <a:cubicBezTo>
                    <a:pt x="26" y="8"/>
                    <a:pt x="29" y="9"/>
                    <a:pt x="29" y="11"/>
                  </a:cubicBezTo>
                  <a:cubicBezTo>
                    <a:pt x="29" y="13"/>
                    <a:pt x="26" y="12"/>
                    <a:pt x="25" y="13"/>
                  </a:cubicBezTo>
                  <a:cubicBezTo>
                    <a:pt x="24" y="15"/>
                    <a:pt x="24" y="17"/>
                    <a:pt x="24" y="19"/>
                  </a:cubicBezTo>
                  <a:cubicBezTo>
                    <a:pt x="25" y="20"/>
                    <a:pt x="27" y="20"/>
                    <a:pt x="28" y="20"/>
                  </a:cubicBezTo>
                  <a:cubicBezTo>
                    <a:pt x="30" y="20"/>
                    <a:pt x="31" y="19"/>
                    <a:pt x="32" y="18"/>
                  </a:cubicBezTo>
                  <a:cubicBezTo>
                    <a:pt x="33" y="17"/>
                    <a:pt x="33" y="13"/>
                    <a:pt x="35" y="13"/>
                  </a:cubicBezTo>
                  <a:cubicBezTo>
                    <a:pt x="37" y="13"/>
                    <a:pt x="38" y="16"/>
                    <a:pt x="40" y="18"/>
                  </a:cubicBezTo>
                  <a:cubicBezTo>
                    <a:pt x="40" y="20"/>
                    <a:pt x="41" y="21"/>
                    <a:pt x="41" y="23"/>
                  </a:cubicBezTo>
                  <a:cubicBezTo>
                    <a:pt x="40" y="25"/>
                    <a:pt x="37" y="26"/>
                    <a:pt x="37" y="28"/>
                  </a:cubicBezTo>
                  <a:cubicBezTo>
                    <a:pt x="37" y="30"/>
                    <a:pt x="39" y="32"/>
                    <a:pt x="41" y="33"/>
                  </a:cubicBezTo>
                  <a:cubicBezTo>
                    <a:pt x="43" y="34"/>
                    <a:pt x="45" y="33"/>
                    <a:pt x="46" y="34"/>
                  </a:cubicBezTo>
                  <a:cubicBezTo>
                    <a:pt x="47" y="35"/>
                    <a:pt x="45" y="37"/>
                    <a:pt x="46" y="38"/>
                  </a:cubicBezTo>
                  <a:cubicBezTo>
                    <a:pt x="47" y="39"/>
                    <a:pt x="50" y="38"/>
                    <a:pt x="51" y="39"/>
                  </a:cubicBezTo>
                  <a:cubicBezTo>
                    <a:pt x="52" y="41"/>
                    <a:pt x="51" y="44"/>
                    <a:pt x="51" y="46"/>
                  </a:cubicBezTo>
                  <a:cubicBezTo>
                    <a:pt x="50" y="48"/>
                    <a:pt x="48" y="49"/>
                    <a:pt x="48" y="51"/>
                  </a:cubicBezTo>
                  <a:cubicBezTo>
                    <a:pt x="48" y="54"/>
                    <a:pt x="49" y="58"/>
                    <a:pt x="49" y="6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" name="Freeform 2559"/>
            <p:cNvSpPr>
              <a:spLocks noChangeAspect="1"/>
            </p:cNvSpPr>
            <p:nvPr/>
          </p:nvSpPr>
          <p:spPr bwMode="auto">
            <a:xfrm>
              <a:off x="10839755" y="5435401"/>
              <a:ext cx="399291" cy="482661"/>
            </a:xfrm>
            <a:custGeom>
              <a:avLst/>
              <a:gdLst>
                <a:gd name="T0" fmla="*/ 103 w 76"/>
                <a:gd name="T1" fmla="*/ 116 h 92"/>
                <a:gd name="T2" fmla="*/ 86 w 76"/>
                <a:gd name="T3" fmla="*/ 112 h 92"/>
                <a:gd name="T4" fmla="*/ 81 w 76"/>
                <a:gd name="T5" fmla="*/ 116 h 92"/>
                <a:gd name="T6" fmla="*/ 75 w 76"/>
                <a:gd name="T7" fmla="*/ 112 h 92"/>
                <a:gd name="T8" fmla="*/ 55 w 76"/>
                <a:gd name="T9" fmla="*/ 115 h 92"/>
                <a:gd name="T10" fmla="*/ 34 w 76"/>
                <a:gd name="T11" fmla="*/ 122 h 92"/>
                <a:gd name="T12" fmla="*/ 17 w 76"/>
                <a:gd name="T13" fmla="*/ 132 h 92"/>
                <a:gd name="T14" fmla="*/ 16 w 76"/>
                <a:gd name="T15" fmla="*/ 116 h 92"/>
                <a:gd name="T16" fmla="*/ 20 w 76"/>
                <a:gd name="T17" fmla="*/ 109 h 92"/>
                <a:gd name="T18" fmla="*/ 20 w 76"/>
                <a:gd name="T19" fmla="*/ 99 h 92"/>
                <a:gd name="T20" fmla="*/ 13 w 76"/>
                <a:gd name="T21" fmla="*/ 97 h 92"/>
                <a:gd name="T22" fmla="*/ 13 w 76"/>
                <a:gd name="T23" fmla="*/ 92 h 92"/>
                <a:gd name="T24" fmla="*/ 6 w 76"/>
                <a:gd name="T25" fmla="*/ 90 h 92"/>
                <a:gd name="T26" fmla="*/ 0 w 76"/>
                <a:gd name="T27" fmla="*/ 83 h 92"/>
                <a:gd name="T28" fmla="*/ 6 w 76"/>
                <a:gd name="T29" fmla="*/ 75 h 92"/>
                <a:gd name="T30" fmla="*/ 5 w 76"/>
                <a:gd name="T31" fmla="*/ 68 h 92"/>
                <a:gd name="T32" fmla="*/ 7 w 76"/>
                <a:gd name="T33" fmla="*/ 63 h 92"/>
                <a:gd name="T34" fmla="*/ 6 w 76"/>
                <a:gd name="T35" fmla="*/ 59 h 92"/>
                <a:gd name="T36" fmla="*/ 12 w 76"/>
                <a:gd name="T37" fmla="*/ 51 h 92"/>
                <a:gd name="T38" fmla="*/ 5 w 76"/>
                <a:gd name="T39" fmla="*/ 49 h 92"/>
                <a:gd name="T40" fmla="*/ 17 w 76"/>
                <a:gd name="T41" fmla="*/ 44 h 92"/>
                <a:gd name="T42" fmla="*/ 10 w 76"/>
                <a:gd name="T43" fmla="*/ 38 h 92"/>
                <a:gd name="T44" fmla="*/ 14 w 76"/>
                <a:gd name="T45" fmla="*/ 35 h 92"/>
                <a:gd name="T46" fmla="*/ 13 w 76"/>
                <a:gd name="T47" fmla="*/ 28 h 92"/>
                <a:gd name="T48" fmla="*/ 7 w 76"/>
                <a:gd name="T49" fmla="*/ 17 h 92"/>
                <a:gd name="T50" fmla="*/ 13 w 76"/>
                <a:gd name="T51" fmla="*/ 10 h 92"/>
                <a:gd name="T52" fmla="*/ 16 w 76"/>
                <a:gd name="T53" fmla="*/ 5 h 92"/>
                <a:gd name="T54" fmla="*/ 23 w 76"/>
                <a:gd name="T55" fmla="*/ 6 h 92"/>
                <a:gd name="T56" fmla="*/ 30 w 76"/>
                <a:gd name="T57" fmla="*/ 7 h 92"/>
                <a:gd name="T58" fmla="*/ 31 w 76"/>
                <a:gd name="T59" fmla="*/ 0 h 92"/>
                <a:gd name="T60" fmla="*/ 36 w 76"/>
                <a:gd name="T61" fmla="*/ 2 h 92"/>
                <a:gd name="T62" fmla="*/ 42 w 76"/>
                <a:gd name="T63" fmla="*/ 0 h 92"/>
                <a:gd name="T64" fmla="*/ 42 w 76"/>
                <a:gd name="T65" fmla="*/ 8 h 92"/>
                <a:gd name="T66" fmla="*/ 48 w 76"/>
                <a:gd name="T67" fmla="*/ 7 h 92"/>
                <a:gd name="T68" fmla="*/ 59 w 76"/>
                <a:gd name="T69" fmla="*/ 5 h 92"/>
                <a:gd name="T70" fmla="*/ 59 w 76"/>
                <a:gd name="T71" fmla="*/ 10 h 92"/>
                <a:gd name="T72" fmla="*/ 63 w 76"/>
                <a:gd name="T73" fmla="*/ 12 h 92"/>
                <a:gd name="T74" fmla="*/ 63 w 76"/>
                <a:gd name="T75" fmla="*/ 17 h 92"/>
                <a:gd name="T76" fmla="*/ 67 w 76"/>
                <a:gd name="T77" fmla="*/ 19 h 92"/>
                <a:gd name="T78" fmla="*/ 72 w 76"/>
                <a:gd name="T79" fmla="*/ 20 h 92"/>
                <a:gd name="T80" fmla="*/ 80 w 76"/>
                <a:gd name="T81" fmla="*/ 17 h 92"/>
                <a:gd name="T82" fmla="*/ 92 w 76"/>
                <a:gd name="T83" fmla="*/ 16 h 92"/>
                <a:gd name="T84" fmla="*/ 99 w 76"/>
                <a:gd name="T85" fmla="*/ 17 h 92"/>
                <a:gd name="T86" fmla="*/ 103 w 76"/>
                <a:gd name="T87" fmla="*/ 22 h 92"/>
                <a:gd name="T88" fmla="*/ 104 w 76"/>
                <a:gd name="T89" fmla="*/ 30 h 92"/>
                <a:gd name="T90" fmla="*/ 107 w 76"/>
                <a:gd name="T91" fmla="*/ 36 h 92"/>
                <a:gd name="T92" fmla="*/ 108 w 76"/>
                <a:gd name="T93" fmla="*/ 43 h 92"/>
                <a:gd name="T94" fmla="*/ 108 w 76"/>
                <a:gd name="T95" fmla="*/ 50 h 92"/>
                <a:gd name="T96" fmla="*/ 104 w 76"/>
                <a:gd name="T97" fmla="*/ 57 h 92"/>
                <a:gd name="T98" fmla="*/ 103 w 76"/>
                <a:gd name="T99" fmla="*/ 71 h 92"/>
                <a:gd name="T100" fmla="*/ 97 w 76"/>
                <a:gd name="T101" fmla="*/ 79 h 92"/>
                <a:gd name="T102" fmla="*/ 101 w 76"/>
                <a:gd name="T103" fmla="*/ 90 h 92"/>
                <a:gd name="T104" fmla="*/ 99 w 76"/>
                <a:gd name="T105" fmla="*/ 100 h 92"/>
                <a:gd name="T106" fmla="*/ 104 w 76"/>
                <a:gd name="T107" fmla="*/ 104 h 92"/>
                <a:gd name="T108" fmla="*/ 104 w 76"/>
                <a:gd name="T109" fmla="*/ 112 h 92"/>
                <a:gd name="T110" fmla="*/ 103 w 76"/>
                <a:gd name="T111" fmla="*/ 116 h 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6"/>
                <a:gd name="T169" fmla="*/ 0 h 92"/>
                <a:gd name="T170" fmla="*/ 76 w 76"/>
                <a:gd name="T171" fmla="*/ 92 h 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6" h="92">
                  <a:moveTo>
                    <a:pt x="72" y="81"/>
                  </a:moveTo>
                  <a:cubicBezTo>
                    <a:pt x="68" y="80"/>
                    <a:pt x="64" y="79"/>
                    <a:pt x="60" y="79"/>
                  </a:cubicBezTo>
                  <a:cubicBezTo>
                    <a:pt x="59" y="79"/>
                    <a:pt x="58" y="81"/>
                    <a:pt x="57" y="81"/>
                  </a:cubicBezTo>
                  <a:cubicBezTo>
                    <a:pt x="56" y="81"/>
                    <a:pt x="54" y="79"/>
                    <a:pt x="53" y="79"/>
                  </a:cubicBezTo>
                  <a:cubicBezTo>
                    <a:pt x="48" y="79"/>
                    <a:pt x="42" y="79"/>
                    <a:pt x="38" y="80"/>
                  </a:cubicBezTo>
                  <a:cubicBezTo>
                    <a:pt x="32" y="81"/>
                    <a:pt x="28" y="83"/>
                    <a:pt x="23" y="85"/>
                  </a:cubicBezTo>
                  <a:cubicBezTo>
                    <a:pt x="19" y="87"/>
                    <a:pt x="16" y="89"/>
                    <a:pt x="12" y="92"/>
                  </a:cubicBezTo>
                  <a:cubicBezTo>
                    <a:pt x="12" y="88"/>
                    <a:pt x="11" y="84"/>
                    <a:pt x="11" y="81"/>
                  </a:cubicBezTo>
                  <a:cubicBezTo>
                    <a:pt x="11" y="79"/>
                    <a:pt x="13" y="78"/>
                    <a:pt x="14" y="76"/>
                  </a:cubicBezTo>
                  <a:cubicBezTo>
                    <a:pt x="14" y="74"/>
                    <a:pt x="15" y="71"/>
                    <a:pt x="14" y="69"/>
                  </a:cubicBezTo>
                  <a:cubicBezTo>
                    <a:pt x="13" y="68"/>
                    <a:pt x="10" y="69"/>
                    <a:pt x="9" y="68"/>
                  </a:cubicBezTo>
                  <a:cubicBezTo>
                    <a:pt x="8" y="67"/>
                    <a:pt x="10" y="65"/>
                    <a:pt x="9" y="64"/>
                  </a:cubicBezTo>
                  <a:cubicBezTo>
                    <a:pt x="8" y="63"/>
                    <a:pt x="6" y="64"/>
                    <a:pt x="4" y="63"/>
                  </a:cubicBezTo>
                  <a:cubicBezTo>
                    <a:pt x="2" y="62"/>
                    <a:pt x="0" y="60"/>
                    <a:pt x="0" y="58"/>
                  </a:cubicBezTo>
                  <a:cubicBezTo>
                    <a:pt x="0" y="56"/>
                    <a:pt x="3" y="55"/>
                    <a:pt x="4" y="53"/>
                  </a:cubicBezTo>
                  <a:cubicBezTo>
                    <a:pt x="4" y="51"/>
                    <a:pt x="3" y="50"/>
                    <a:pt x="3" y="48"/>
                  </a:cubicBezTo>
                  <a:cubicBezTo>
                    <a:pt x="4" y="47"/>
                    <a:pt x="5" y="46"/>
                    <a:pt x="5" y="44"/>
                  </a:cubicBezTo>
                  <a:cubicBezTo>
                    <a:pt x="6" y="43"/>
                    <a:pt x="4" y="42"/>
                    <a:pt x="4" y="41"/>
                  </a:cubicBezTo>
                  <a:cubicBezTo>
                    <a:pt x="4" y="39"/>
                    <a:pt x="8" y="38"/>
                    <a:pt x="8" y="36"/>
                  </a:cubicBezTo>
                  <a:cubicBezTo>
                    <a:pt x="8" y="35"/>
                    <a:pt x="2" y="35"/>
                    <a:pt x="3" y="34"/>
                  </a:cubicBezTo>
                  <a:cubicBezTo>
                    <a:pt x="5" y="31"/>
                    <a:pt x="10" y="33"/>
                    <a:pt x="12" y="31"/>
                  </a:cubicBezTo>
                  <a:cubicBezTo>
                    <a:pt x="13" y="29"/>
                    <a:pt x="8" y="29"/>
                    <a:pt x="7" y="27"/>
                  </a:cubicBezTo>
                  <a:cubicBezTo>
                    <a:pt x="7" y="26"/>
                    <a:pt x="9" y="26"/>
                    <a:pt x="10" y="24"/>
                  </a:cubicBezTo>
                  <a:cubicBezTo>
                    <a:pt x="10" y="23"/>
                    <a:pt x="10" y="21"/>
                    <a:pt x="9" y="19"/>
                  </a:cubicBezTo>
                  <a:cubicBezTo>
                    <a:pt x="9" y="17"/>
                    <a:pt x="6" y="15"/>
                    <a:pt x="5" y="12"/>
                  </a:cubicBezTo>
                  <a:cubicBezTo>
                    <a:pt x="5" y="10"/>
                    <a:pt x="8" y="9"/>
                    <a:pt x="9" y="7"/>
                  </a:cubicBezTo>
                  <a:cubicBezTo>
                    <a:pt x="10" y="6"/>
                    <a:pt x="10" y="4"/>
                    <a:pt x="11" y="3"/>
                  </a:cubicBezTo>
                  <a:cubicBezTo>
                    <a:pt x="13" y="3"/>
                    <a:pt x="15" y="4"/>
                    <a:pt x="16" y="4"/>
                  </a:cubicBezTo>
                  <a:cubicBezTo>
                    <a:pt x="18" y="5"/>
                    <a:pt x="19" y="6"/>
                    <a:pt x="21" y="5"/>
                  </a:cubicBezTo>
                  <a:cubicBezTo>
                    <a:pt x="22" y="4"/>
                    <a:pt x="21" y="1"/>
                    <a:pt x="22" y="0"/>
                  </a:cubicBezTo>
                  <a:cubicBezTo>
                    <a:pt x="23" y="0"/>
                    <a:pt x="24" y="2"/>
                    <a:pt x="25" y="2"/>
                  </a:cubicBezTo>
                  <a:cubicBezTo>
                    <a:pt x="27" y="2"/>
                    <a:pt x="28" y="0"/>
                    <a:pt x="29" y="0"/>
                  </a:cubicBezTo>
                  <a:cubicBezTo>
                    <a:pt x="30" y="2"/>
                    <a:pt x="28" y="5"/>
                    <a:pt x="29" y="6"/>
                  </a:cubicBezTo>
                  <a:cubicBezTo>
                    <a:pt x="30" y="7"/>
                    <a:pt x="32" y="5"/>
                    <a:pt x="33" y="5"/>
                  </a:cubicBezTo>
                  <a:cubicBezTo>
                    <a:pt x="36" y="4"/>
                    <a:pt x="39" y="4"/>
                    <a:pt x="41" y="3"/>
                  </a:cubicBezTo>
                  <a:cubicBezTo>
                    <a:pt x="41" y="4"/>
                    <a:pt x="40" y="6"/>
                    <a:pt x="41" y="7"/>
                  </a:cubicBezTo>
                  <a:cubicBezTo>
                    <a:pt x="41" y="8"/>
                    <a:pt x="43" y="7"/>
                    <a:pt x="44" y="8"/>
                  </a:cubicBezTo>
                  <a:cubicBezTo>
                    <a:pt x="44" y="9"/>
                    <a:pt x="43" y="11"/>
                    <a:pt x="44" y="12"/>
                  </a:cubicBezTo>
                  <a:cubicBezTo>
                    <a:pt x="44" y="13"/>
                    <a:pt x="46" y="12"/>
                    <a:pt x="47" y="13"/>
                  </a:cubicBezTo>
                  <a:cubicBezTo>
                    <a:pt x="48" y="13"/>
                    <a:pt x="49" y="15"/>
                    <a:pt x="50" y="14"/>
                  </a:cubicBezTo>
                  <a:cubicBezTo>
                    <a:pt x="52" y="14"/>
                    <a:pt x="54" y="12"/>
                    <a:pt x="56" y="12"/>
                  </a:cubicBezTo>
                  <a:cubicBezTo>
                    <a:pt x="58" y="11"/>
                    <a:pt x="61" y="11"/>
                    <a:pt x="64" y="11"/>
                  </a:cubicBezTo>
                  <a:cubicBezTo>
                    <a:pt x="66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2" y="17"/>
                    <a:pt x="72" y="19"/>
                    <a:pt x="73" y="21"/>
                  </a:cubicBezTo>
                  <a:cubicBezTo>
                    <a:pt x="73" y="22"/>
                    <a:pt x="73" y="23"/>
                    <a:pt x="74" y="25"/>
                  </a:cubicBezTo>
                  <a:cubicBezTo>
                    <a:pt x="74" y="27"/>
                    <a:pt x="75" y="28"/>
                    <a:pt x="75" y="30"/>
                  </a:cubicBezTo>
                  <a:cubicBezTo>
                    <a:pt x="76" y="32"/>
                    <a:pt x="76" y="34"/>
                    <a:pt x="75" y="35"/>
                  </a:cubicBezTo>
                  <a:cubicBezTo>
                    <a:pt x="75" y="37"/>
                    <a:pt x="73" y="38"/>
                    <a:pt x="73" y="40"/>
                  </a:cubicBezTo>
                  <a:cubicBezTo>
                    <a:pt x="72" y="43"/>
                    <a:pt x="73" y="46"/>
                    <a:pt x="72" y="49"/>
                  </a:cubicBezTo>
                  <a:cubicBezTo>
                    <a:pt x="71" y="51"/>
                    <a:pt x="68" y="53"/>
                    <a:pt x="68" y="55"/>
                  </a:cubicBezTo>
                  <a:cubicBezTo>
                    <a:pt x="67" y="58"/>
                    <a:pt x="70" y="60"/>
                    <a:pt x="70" y="63"/>
                  </a:cubicBezTo>
                  <a:cubicBezTo>
                    <a:pt x="70" y="65"/>
                    <a:pt x="69" y="68"/>
                    <a:pt x="69" y="70"/>
                  </a:cubicBezTo>
                  <a:cubicBezTo>
                    <a:pt x="70" y="71"/>
                    <a:pt x="72" y="71"/>
                    <a:pt x="73" y="73"/>
                  </a:cubicBezTo>
                  <a:cubicBezTo>
                    <a:pt x="74" y="75"/>
                    <a:pt x="73" y="77"/>
                    <a:pt x="73" y="79"/>
                  </a:cubicBezTo>
                  <a:cubicBezTo>
                    <a:pt x="73" y="79"/>
                    <a:pt x="72" y="80"/>
                    <a:pt x="72" y="8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" name="Freeform 2560"/>
            <p:cNvSpPr>
              <a:spLocks noChangeAspect="1"/>
            </p:cNvSpPr>
            <p:nvPr/>
          </p:nvSpPr>
          <p:spPr bwMode="auto">
            <a:xfrm>
              <a:off x="10589650" y="4285793"/>
              <a:ext cx="1096953" cy="1184711"/>
            </a:xfrm>
            <a:custGeom>
              <a:avLst/>
              <a:gdLst>
                <a:gd name="T0" fmla="*/ 115 w 208"/>
                <a:gd name="T1" fmla="*/ 322 h 225"/>
                <a:gd name="T2" fmla="*/ 109 w 208"/>
                <a:gd name="T3" fmla="*/ 314 h 225"/>
                <a:gd name="T4" fmla="*/ 100 w 208"/>
                <a:gd name="T5" fmla="*/ 314 h 225"/>
                <a:gd name="T6" fmla="*/ 91 w 208"/>
                <a:gd name="T7" fmla="*/ 319 h 225"/>
                <a:gd name="T8" fmla="*/ 81 w 208"/>
                <a:gd name="T9" fmla="*/ 324 h 225"/>
                <a:gd name="T10" fmla="*/ 71 w 208"/>
                <a:gd name="T11" fmla="*/ 307 h 225"/>
                <a:gd name="T12" fmla="*/ 70 w 208"/>
                <a:gd name="T13" fmla="*/ 296 h 225"/>
                <a:gd name="T14" fmla="*/ 63 w 208"/>
                <a:gd name="T15" fmla="*/ 280 h 225"/>
                <a:gd name="T16" fmla="*/ 50 w 208"/>
                <a:gd name="T17" fmla="*/ 281 h 225"/>
                <a:gd name="T18" fmla="*/ 38 w 208"/>
                <a:gd name="T19" fmla="*/ 281 h 225"/>
                <a:gd name="T20" fmla="*/ 23 w 208"/>
                <a:gd name="T21" fmla="*/ 278 h 225"/>
                <a:gd name="T22" fmla="*/ 13 w 208"/>
                <a:gd name="T23" fmla="*/ 282 h 225"/>
                <a:gd name="T24" fmla="*/ 14 w 208"/>
                <a:gd name="T25" fmla="*/ 265 h 225"/>
                <a:gd name="T26" fmla="*/ 6 w 208"/>
                <a:gd name="T27" fmla="*/ 257 h 225"/>
                <a:gd name="T28" fmla="*/ 5 w 208"/>
                <a:gd name="T29" fmla="*/ 238 h 225"/>
                <a:gd name="T30" fmla="*/ 7 w 208"/>
                <a:gd name="T31" fmla="*/ 224 h 225"/>
                <a:gd name="T32" fmla="*/ 17 w 208"/>
                <a:gd name="T33" fmla="*/ 214 h 225"/>
                <a:gd name="T34" fmla="*/ 30 w 208"/>
                <a:gd name="T35" fmla="*/ 215 h 225"/>
                <a:gd name="T36" fmla="*/ 53 w 208"/>
                <a:gd name="T37" fmla="*/ 209 h 225"/>
                <a:gd name="T38" fmla="*/ 124 w 208"/>
                <a:gd name="T39" fmla="*/ 215 h 225"/>
                <a:gd name="T40" fmla="*/ 123 w 208"/>
                <a:gd name="T41" fmla="*/ 192 h 225"/>
                <a:gd name="T42" fmla="*/ 135 w 208"/>
                <a:gd name="T43" fmla="*/ 8 h 225"/>
                <a:gd name="T44" fmla="*/ 244 w 208"/>
                <a:gd name="T45" fmla="*/ 103 h 225"/>
                <a:gd name="T46" fmla="*/ 258 w 208"/>
                <a:gd name="T47" fmla="*/ 114 h 225"/>
                <a:gd name="T48" fmla="*/ 280 w 208"/>
                <a:gd name="T49" fmla="*/ 122 h 225"/>
                <a:gd name="T50" fmla="*/ 284 w 208"/>
                <a:gd name="T51" fmla="*/ 139 h 225"/>
                <a:gd name="T52" fmla="*/ 300 w 208"/>
                <a:gd name="T53" fmla="*/ 200 h 225"/>
                <a:gd name="T54" fmla="*/ 292 w 208"/>
                <a:gd name="T55" fmla="*/ 208 h 225"/>
                <a:gd name="T56" fmla="*/ 284 w 208"/>
                <a:gd name="T57" fmla="*/ 215 h 225"/>
                <a:gd name="T58" fmla="*/ 238 w 208"/>
                <a:gd name="T59" fmla="*/ 224 h 225"/>
                <a:gd name="T60" fmla="*/ 213 w 208"/>
                <a:gd name="T61" fmla="*/ 221 h 225"/>
                <a:gd name="T62" fmla="*/ 186 w 208"/>
                <a:gd name="T63" fmla="*/ 240 h 225"/>
                <a:gd name="T64" fmla="*/ 173 w 208"/>
                <a:gd name="T65" fmla="*/ 245 h 225"/>
                <a:gd name="T66" fmla="*/ 166 w 208"/>
                <a:gd name="T67" fmla="*/ 251 h 225"/>
                <a:gd name="T68" fmla="*/ 160 w 208"/>
                <a:gd name="T69" fmla="*/ 260 h 225"/>
                <a:gd name="T70" fmla="*/ 145 w 208"/>
                <a:gd name="T71" fmla="*/ 259 h 225"/>
                <a:gd name="T72" fmla="*/ 143 w 208"/>
                <a:gd name="T73" fmla="*/ 272 h 225"/>
                <a:gd name="T74" fmla="*/ 142 w 208"/>
                <a:gd name="T75" fmla="*/ 278 h 225"/>
                <a:gd name="T76" fmla="*/ 124 w 208"/>
                <a:gd name="T77" fmla="*/ 287 h 225"/>
                <a:gd name="T78" fmla="*/ 126 w 208"/>
                <a:gd name="T79" fmla="*/ 305 h 2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8"/>
                <a:gd name="T121" fmla="*/ 0 h 225"/>
                <a:gd name="T122" fmla="*/ 208 w 208"/>
                <a:gd name="T123" fmla="*/ 225 h 2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8" h="225">
                  <a:moveTo>
                    <a:pt x="88" y="221"/>
                  </a:moveTo>
                  <a:cubicBezTo>
                    <a:pt x="86" y="222"/>
                    <a:pt x="83" y="222"/>
                    <a:pt x="80" y="223"/>
                  </a:cubicBezTo>
                  <a:cubicBezTo>
                    <a:pt x="79" y="223"/>
                    <a:pt x="77" y="225"/>
                    <a:pt x="76" y="224"/>
                  </a:cubicBezTo>
                  <a:cubicBezTo>
                    <a:pt x="75" y="223"/>
                    <a:pt x="77" y="220"/>
                    <a:pt x="76" y="218"/>
                  </a:cubicBezTo>
                  <a:cubicBezTo>
                    <a:pt x="75" y="218"/>
                    <a:pt x="74" y="220"/>
                    <a:pt x="72" y="220"/>
                  </a:cubicBezTo>
                  <a:cubicBezTo>
                    <a:pt x="71" y="220"/>
                    <a:pt x="70" y="218"/>
                    <a:pt x="69" y="218"/>
                  </a:cubicBezTo>
                  <a:cubicBezTo>
                    <a:pt x="68" y="219"/>
                    <a:pt x="69" y="222"/>
                    <a:pt x="68" y="223"/>
                  </a:cubicBezTo>
                  <a:cubicBezTo>
                    <a:pt x="66" y="224"/>
                    <a:pt x="65" y="223"/>
                    <a:pt x="63" y="222"/>
                  </a:cubicBezTo>
                  <a:cubicBezTo>
                    <a:pt x="62" y="222"/>
                    <a:pt x="60" y="221"/>
                    <a:pt x="58" y="221"/>
                  </a:cubicBezTo>
                  <a:cubicBezTo>
                    <a:pt x="57" y="222"/>
                    <a:pt x="57" y="224"/>
                    <a:pt x="56" y="225"/>
                  </a:cubicBezTo>
                  <a:cubicBezTo>
                    <a:pt x="54" y="223"/>
                    <a:pt x="50" y="222"/>
                    <a:pt x="49" y="219"/>
                  </a:cubicBezTo>
                  <a:cubicBezTo>
                    <a:pt x="48" y="218"/>
                    <a:pt x="50" y="215"/>
                    <a:pt x="49" y="213"/>
                  </a:cubicBezTo>
                  <a:cubicBezTo>
                    <a:pt x="48" y="212"/>
                    <a:pt x="44" y="215"/>
                    <a:pt x="44" y="214"/>
                  </a:cubicBezTo>
                  <a:cubicBezTo>
                    <a:pt x="44" y="211"/>
                    <a:pt x="48" y="209"/>
                    <a:pt x="48" y="206"/>
                  </a:cubicBezTo>
                  <a:cubicBezTo>
                    <a:pt x="48" y="204"/>
                    <a:pt x="45" y="204"/>
                    <a:pt x="44" y="202"/>
                  </a:cubicBezTo>
                  <a:cubicBezTo>
                    <a:pt x="43" y="200"/>
                    <a:pt x="44" y="196"/>
                    <a:pt x="43" y="194"/>
                  </a:cubicBezTo>
                  <a:cubicBezTo>
                    <a:pt x="41" y="192"/>
                    <a:pt x="38" y="191"/>
                    <a:pt x="35" y="192"/>
                  </a:cubicBezTo>
                  <a:cubicBezTo>
                    <a:pt x="34" y="192"/>
                    <a:pt x="36" y="194"/>
                    <a:pt x="35" y="195"/>
                  </a:cubicBezTo>
                  <a:cubicBezTo>
                    <a:pt x="34" y="196"/>
                    <a:pt x="33" y="196"/>
                    <a:pt x="31" y="196"/>
                  </a:cubicBezTo>
                  <a:cubicBezTo>
                    <a:pt x="30" y="196"/>
                    <a:pt x="28" y="194"/>
                    <a:pt x="27" y="195"/>
                  </a:cubicBezTo>
                  <a:cubicBezTo>
                    <a:pt x="24" y="195"/>
                    <a:pt x="22" y="199"/>
                    <a:pt x="20" y="199"/>
                  </a:cubicBezTo>
                  <a:cubicBezTo>
                    <a:pt x="18" y="198"/>
                    <a:pt x="18" y="194"/>
                    <a:pt x="16" y="193"/>
                  </a:cubicBezTo>
                  <a:cubicBezTo>
                    <a:pt x="15" y="193"/>
                    <a:pt x="14" y="195"/>
                    <a:pt x="13" y="196"/>
                  </a:cubicBezTo>
                  <a:cubicBezTo>
                    <a:pt x="12" y="196"/>
                    <a:pt x="10" y="197"/>
                    <a:pt x="9" y="196"/>
                  </a:cubicBezTo>
                  <a:cubicBezTo>
                    <a:pt x="8" y="195"/>
                    <a:pt x="8" y="192"/>
                    <a:pt x="8" y="190"/>
                  </a:cubicBezTo>
                  <a:lnTo>
                    <a:pt x="10" y="184"/>
                  </a:lnTo>
                  <a:lnTo>
                    <a:pt x="7" y="178"/>
                  </a:lnTo>
                  <a:lnTo>
                    <a:pt x="4" y="178"/>
                  </a:lnTo>
                  <a:lnTo>
                    <a:pt x="1" y="174"/>
                  </a:lnTo>
                  <a:lnTo>
                    <a:pt x="3" y="165"/>
                  </a:lnTo>
                  <a:lnTo>
                    <a:pt x="0" y="157"/>
                  </a:lnTo>
                  <a:cubicBezTo>
                    <a:pt x="2" y="157"/>
                    <a:pt x="4" y="158"/>
                    <a:pt x="5" y="156"/>
                  </a:cubicBezTo>
                  <a:cubicBezTo>
                    <a:pt x="7" y="154"/>
                    <a:pt x="6" y="150"/>
                    <a:pt x="8" y="148"/>
                  </a:cubicBezTo>
                  <a:cubicBezTo>
                    <a:pt x="8" y="147"/>
                    <a:pt x="11" y="147"/>
                    <a:pt x="12" y="148"/>
                  </a:cubicBezTo>
                  <a:cubicBezTo>
                    <a:pt x="14" y="149"/>
                    <a:pt x="14" y="153"/>
                    <a:pt x="17" y="154"/>
                  </a:cubicBezTo>
                  <a:cubicBezTo>
                    <a:pt x="19" y="154"/>
                    <a:pt x="19" y="149"/>
                    <a:pt x="21" y="149"/>
                  </a:cubicBezTo>
                  <a:cubicBezTo>
                    <a:pt x="25" y="147"/>
                    <a:pt x="30" y="150"/>
                    <a:pt x="34" y="149"/>
                  </a:cubicBezTo>
                  <a:cubicBezTo>
                    <a:pt x="36" y="148"/>
                    <a:pt x="35" y="145"/>
                    <a:pt x="37" y="145"/>
                  </a:cubicBezTo>
                  <a:cubicBezTo>
                    <a:pt x="38" y="145"/>
                    <a:pt x="38" y="149"/>
                    <a:pt x="39" y="149"/>
                  </a:cubicBezTo>
                  <a:lnTo>
                    <a:pt x="86" y="149"/>
                  </a:lnTo>
                  <a:lnTo>
                    <a:pt x="89" y="135"/>
                  </a:lnTo>
                  <a:lnTo>
                    <a:pt x="85" y="133"/>
                  </a:lnTo>
                  <a:lnTo>
                    <a:pt x="74" y="6"/>
                  </a:lnTo>
                  <a:cubicBezTo>
                    <a:pt x="73" y="0"/>
                    <a:pt x="86" y="6"/>
                    <a:pt x="93" y="6"/>
                  </a:cubicBezTo>
                  <a:lnTo>
                    <a:pt x="169" y="65"/>
                  </a:lnTo>
                  <a:cubicBezTo>
                    <a:pt x="169" y="68"/>
                    <a:pt x="168" y="70"/>
                    <a:pt x="169" y="72"/>
                  </a:cubicBezTo>
                  <a:cubicBezTo>
                    <a:pt x="170" y="74"/>
                    <a:pt x="173" y="73"/>
                    <a:pt x="175" y="74"/>
                  </a:cubicBezTo>
                  <a:cubicBezTo>
                    <a:pt x="176" y="76"/>
                    <a:pt x="177" y="78"/>
                    <a:pt x="179" y="79"/>
                  </a:cubicBezTo>
                  <a:cubicBezTo>
                    <a:pt x="181" y="80"/>
                    <a:pt x="183" y="79"/>
                    <a:pt x="185" y="80"/>
                  </a:cubicBezTo>
                  <a:cubicBezTo>
                    <a:pt x="188" y="81"/>
                    <a:pt x="192" y="82"/>
                    <a:pt x="194" y="85"/>
                  </a:cubicBezTo>
                  <a:cubicBezTo>
                    <a:pt x="195" y="88"/>
                    <a:pt x="192" y="92"/>
                    <a:pt x="193" y="96"/>
                  </a:cubicBezTo>
                  <a:cubicBezTo>
                    <a:pt x="193" y="97"/>
                    <a:pt x="195" y="97"/>
                    <a:pt x="196" y="97"/>
                  </a:cubicBezTo>
                  <a:cubicBezTo>
                    <a:pt x="201" y="97"/>
                    <a:pt x="204" y="95"/>
                    <a:pt x="208" y="94"/>
                  </a:cubicBezTo>
                  <a:lnTo>
                    <a:pt x="208" y="139"/>
                  </a:lnTo>
                  <a:cubicBezTo>
                    <a:pt x="207" y="139"/>
                    <a:pt x="205" y="139"/>
                    <a:pt x="204" y="140"/>
                  </a:cubicBezTo>
                  <a:cubicBezTo>
                    <a:pt x="203" y="141"/>
                    <a:pt x="203" y="143"/>
                    <a:pt x="202" y="144"/>
                  </a:cubicBezTo>
                  <a:cubicBezTo>
                    <a:pt x="201" y="145"/>
                    <a:pt x="199" y="144"/>
                    <a:pt x="198" y="145"/>
                  </a:cubicBezTo>
                  <a:lnTo>
                    <a:pt x="196" y="149"/>
                  </a:lnTo>
                  <a:lnTo>
                    <a:pt x="169" y="152"/>
                  </a:lnTo>
                  <a:cubicBezTo>
                    <a:pt x="168" y="153"/>
                    <a:pt x="167" y="156"/>
                    <a:pt x="165" y="156"/>
                  </a:cubicBezTo>
                  <a:lnTo>
                    <a:pt x="156" y="155"/>
                  </a:lnTo>
                  <a:cubicBezTo>
                    <a:pt x="153" y="155"/>
                    <a:pt x="150" y="152"/>
                    <a:pt x="147" y="153"/>
                  </a:cubicBezTo>
                  <a:cubicBezTo>
                    <a:pt x="141" y="155"/>
                    <a:pt x="136" y="159"/>
                    <a:pt x="131" y="162"/>
                  </a:cubicBezTo>
                  <a:cubicBezTo>
                    <a:pt x="130" y="163"/>
                    <a:pt x="131" y="166"/>
                    <a:pt x="129" y="167"/>
                  </a:cubicBezTo>
                  <a:cubicBezTo>
                    <a:pt x="128" y="168"/>
                    <a:pt x="127" y="165"/>
                    <a:pt x="126" y="166"/>
                  </a:cubicBezTo>
                  <a:cubicBezTo>
                    <a:pt x="124" y="166"/>
                    <a:pt x="121" y="168"/>
                    <a:pt x="120" y="170"/>
                  </a:cubicBezTo>
                  <a:cubicBezTo>
                    <a:pt x="119" y="171"/>
                    <a:pt x="122" y="174"/>
                    <a:pt x="120" y="175"/>
                  </a:cubicBezTo>
                  <a:cubicBezTo>
                    <a:pt x="119" y="176"/>
                    <a:pt x="117" y="173"/>
                    <a:pt x="115" y="174"/>
                  </a:cubicBezTo>
                  <a:cubicBezTo>
                    <a:pt x="114" y="175"/>
                    <a:pt x="116" y="177"/>
                    <a:pt x="115" y="179"/>
                  </a:cubicBezTo>
                  <a:cubicBezTo>
                    <a:pt x="114" y="180"/>
                    <a:pt x="112" y="181"/>
                    <a:pt x="111" y="181"/>
                  </a:cubicBezTo>
                  <a:cubicBezTo>
                    <a:pt x="108" y="181"/>
                    <a:pt x="107" y="177"/>
                    <a:pt x="105" y="177"/>
                  </a:cubicBezTo>
                  <a:cubicBezTo>
                    <a:pt x="103" y="177"/>
                    <a:pt x="103" y="179"/>
                    <a:pt x="101" y="180"/>
                  </a:cubicBezTo>
                  <a:cubicBezTo>
                    <a:pt x="100" y="181"/>
                    <a:pt x="97" y="180"/>
                    <a:pt x="97" y="182"/>
                  </a:cubicBezTo>
                  <a:cubicBezTo>
                    <a:pt x="96" y="184"/>
                    <a:pt x="100" y="186"/>
                    <a:pt x="99" y="189"/>
                  </a:cubicBezTo>
                  <a:cubicBezTo>
                    <a:pt x="99" y="190"/>
                    <a:pt x="97" y="188"/>
                    <a:pt x="96" y="189"/>
                  </a:cubicBezTo>
                  <a:cubicBezTo>
                    <a:pt x="96" y="190"/>
                    <a:pt x="99" y="191"/>
                    <a:pt x="98" y="193"/>
                  </a:cubicBezTo>
                  <a:cubicBezTo>
                    <a:pt x="97" y="195"/>
                    <a:pt x="95" y="197"/>
                    <a:pt x="93" y="199"/>
                  </a:cubicBezTo>
                  <a:cubicBezTo>
                    <a:pt x="91" y="200"/>
                    <a:pt x="87" y="197"/>
                    <a:pt x="86" y="199"/>
                  </a:cubicBezTo>
                  <a:cubicBezTo>
                    <a:pt x="85" y="201"/>
                    <a:pt x="89" y="202"/>
                    <a:pt x="89" y="205"/>
                  </a:cubicBezTo>
                  <a:cubicBezTo>
                    <a:pt x="89" y="207"/>
                    <a:pt x="87" y="210"/>
                    <a:pt x="87" y="212"/>
                  </a:cubicBezTo>
                  <a:cubicBezTo>
                    <a:pt x="87" y="215"/>
                    <a:pt x="88" y="218"/>
                    <a:pt x="88" y="22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" name="Freeform 2561"/>
            <p:cNvSpPr>
              <a:spLocks noChangeAspect="1"/>
            </p:cNvSpPr>
            <p:nvPr/>
          </p:nvSpPr>
          <p:spPr bwMode="auto">
            <a:xfrm>
              <a:off x="11037208" y="5088763"/>
              <a:ext cx="522149" cy="425618"/>
            </a:xfrm>
            <a:custGeom>
              <a:avLst/>
              <a:gdLst>
                <a:gd name="T0" fmla="*/ 49 w 99"/>
                <a:gd name="T1" fmla="*/ 116 h 81"/>
                <a:gd name="T2" fmla="*/ 44 w 99"/>
                <a:gd name="T3" fmla="*/ 111 h 81"/>
                <a:gd name="T4" fmla="*/ 37 w 99"/>
                <a:gd name="T5" fmla="*/ 110 h 81"/>
                <a:gd name="T6" fmla="*/ 26 w 99"/>
                <a:gd name="T7" fmla="*/ 111 h 81"/>
                <a:gd name="T8" fmla="*/ 17 w 99"/>
                <a:gd name="T9" fmla="*/ 115 h 81"/>
                <a:gd name="T10" fmla="*/ 13 w 99"/>
                <a:gd name="T11" fmla="*/ 114 h 81"/>
                <a:gd name="T12" fmla="*/ 8 w 99"/>
                <a:gd name="T13" fmla="*/ 111 h 81"/>
                <a:gd name="T14" fmla="*/ 8 w 99"/>
                <a:gd name="T15" fmla="*/ 107 h 81"/>
                <a:gd name="T16" fmla="*/ 5 w 99"/>
                <a:gd name="T17" fmla="*/ 104 h 81"/>
                <a:gd name="T18" fmla="*/ 5 w 99"/>
                <a:gd name="T19" fmla="*/ 99 h 81"/>
                <a:gd name="T20" fmla="*/ 2 w 99"/>
                <a:gd name="T21" fmla="*/ 86 h 81"/>
                <a:gd name="T22" fmla="*/ 6 w 99"/>
                <a:gd name="T23" fmla="*/ 75 h 81"/>
                <a:gd name="T24" fmla="*/ 1 w 99"/>
                <a:gd name="T25" fmla="*/ 67 h 81"/>
                <a:gd name="T26" fmla="*/ 12 w 99"/>
                <a:gd name="T27" fmla="*/ 67 h 81"/>
                <a:gd name="T28" fmla="*/ 19 w 99"/>
                <a:gd name="T29" fmla="*/ 59 h 81"/>
                <a:gd name="T30" fmla="*/ 16 w 99"/>
                <a:gd name="T31" fmla="*/ 53 h 81"/>
                <a:gd name="T32" fmla="*/ 20 w 99"/>
                <a:gd name="T33" fmla="*/ 53 h 81"/>
                <a:gd name="T34" fmla="*/ 17 w 99"/>
                <a:gd name="T35" fmla="*/ 43 h 81"/>
                <a:gd name="T36" fmla="*/ 23 w 99"/>
                <a:gd name="T37" fmla="*/ 41 h 81"/>
                <a:gd name="T38" fmla="*/ 29 w 99"/>
                <a:gd name="T39" fmla="*/ 36 h 81"/>
                <a:gd name="T40" fmla="*/ 37 w 99"/>
                <a:gd name="T41" fmla="*/ 42 h 81"/>
                <a:gd name="T42" fmla="*/ 43 w 99"/>
                <a:gd name="T43" fmla="*/ 38 h 81"/>
                <a:gd name="T44" fmla="*/ 43 w 99"/>
                <a:gd name="T45" fmla="*/ 31 h 81"/>
                <a:gd name="T46" fmla="*/ 50 w 99"/>
                <a:gd name="T47" fmla="*/ 34 h 81"/>
                <a:gd name="T48" fmla="*/ 50 w 99"/>
                <a:gd name="T49" fmla="*/ 26 h 81"/>
                <a:gd name="T50" fmla="*/ 59 w 99"/>
                <a:gd name="T51" fmla="*/ 20 h 81"/>
                <a:gd name="T52" fmla="*/ 64 w 99"/>
                <a:gd name="T53" fmla="*/ 22 h 81"/>
                <a:gd name="T54" fmla="*/ 66 w 99"/>
                <a:gd name="T55" fmla="*/ 14 h 81"/>
                <a:gd name="T56" fmla="*/ 90 w 99"/>
                <a:gd name="T57" fmla="*/ 1 h 81"/>
                <a:gd name="T58" fmla="*/ 102 w 99"/>
                <a:gd name="T59" fmla="*/ 5 h 81"/>
                <a:gd name="T60" fmla="*/ 101 w 99"/>
                <a:gd name="T61" fmla="*/ 17 h 81"/>
                <a:gd name="T62" fmla="*/ 105 w 99"/>
                <a:gd name="T63" fmla="*/ 28 h 81"/>
                <a:gd name="T64" fmla="*/ 113 w 99"/>
                <a:gd name="T65" fmla="*/ 35 h 81"/>
                <a:gd name="T66" fmla="*/ 117 w 99"/>
                <a:gd name="T67" fmla="*/ 36 h 81"/>
                <a:gd name="T68" fmla="*/ 113 w 99"/>
                <a:gd name="T69" fmla="*/ 46 h 81"/>
                <a:gd name="T70" fmla="*/ 130 w 99"/>
                <a:gd name="T71" fmla="*/ 53 h 81"/>
                <a:gd name="T72" fmla="*/ 136 w 99"/>
                <a:gd name="T73" fmla="*/ 51 h 81"/>
                <a:gd name="T74" fmla="*/ 142 w 99"/>
                <a:gd name="T75" fmla="*/ 56 h 81"/>
                <a:gd name="T76" fmla="*/ 138 w 99"/>
                <a:gd name="T77" fmla="*/ 60 h 81"/>
                <a:gd name="T78" fmla="*/ 141 w 99"/>
                <a:gd name="T79" fmla="*/ 68 h 81"/>
                <a:gd name="T80" fmla="*/ 143 w 99"/>
                <a:gd name="T81" fmla="*/ 71 h 81"/>
                <a:gd name="T82" fmla="*/ 142 w 99"/>
                <a:gd name="T83" fmla="*/ 75 h 81"/>
                <a:gd name="T84" fmla="*/ 135 w 99"/>
                <a:gd name="T85" fmla="*/ 79 h 81"/>
                <a:gd name="T86" fmla="*/ 126 w 99"/>
                <a:gd name="T87" fmla="*/ 79 h 81"/>
                <a:gd name="T88" fmla="*/ 120 w 99"/>
                <a:gd name="T89" fmla="*/ 80 h 81"/>
                <a:gd name="T90" fmla="*/ 120 w 99"/>
                <a:gd name="T91" fmla="*/ 87 h 81"/>
                <a:gd name="T92" fmla="*/ 115 w 99"/>
                <a:gd name="T93" fmla="*/ 86 h 81"/>
                <a:gd name="T94" fmla="*/ 114 w 99"/>
                <a:gd name="T95" fmla="*/ 92 h 81"/>
                <a:gd name="T96" fmla="*/ 107 w 99"/>
                <a:gd name="T97" fmla="*/ 90 h 81"/>
                <a:gd name="T98" fmla="*/ 100 w 99"/>
                <a:gd name="T99" fmla="*/ 87 h 81"/>
                <a:gd name="T100" fmla="*/ 94 w 99"/>
                <a:gd name="T101" fmla="*/ 85 h 81"/>
                <a:gd name="T102" fmla="*/ 88 w 99"/>
                <a:gd name="T103" fmla="*/ 87 h 81"/>
                <a:gd name="T104" fmla="*/ 64 w 99"/>
                <a:gd name="T105" fmla="*/ 87 h 81"/>
                <a:gd name="T106" fmla="*/ 49 w 99"/>
                <a:gd name="T107" fmla="*/ 87 h 81"/>
                <a:gd name="T108" fmla="*/ 46 w 99"/>
                <a:gd name="T109" fmla="*/ 93 h 81"/>
                <a:gd name="T110" fmla="*/ 49 w 99"/>
                <a:gd name="T111" fmla="*/ 97 h 81"/>
                <a:gd name="T112" fmla="*/ 48 w 99"/>
                <a:gd name="T113" fmla="*/ 101 h 81"/>
                <a:gd name="T114" fmla="*/ 50 w 99"/>
                <a:gd name="T115" fmla="*/ 103 h 81"/>
                <a:gd name="T116" fmla="*/ 48 w 99"/>
                <a:gd name="T117" fmla="*/ 104 h 81"/>
                <a:gd name="T118" fmla="*/ 49 w 99"/>
                <a:gd name="T119" fmla="*/ 116 h 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9"/>
                <a:gd name="T181" fmla="*/ 0 h 81"/>
                <a:gd name="T182" fmla="*/ 99 w 99"/>
                <a:gd name="T183" fmla="*/ 81 h 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9" h="81">
                  <a:moveTo>
                    <a:pt x="34" y="81"/>
                  </a:moveTo>
                  <a:cubicBezTo>
                    <a:pt x="33" y="80"/>
                    <a:pt x="32" y="79"/>
                    <a:pt x="31" y="78"/>
                  </a:cubicBezTo>
                  <a:cubicBezTo>
                    <a:pt x="30" y="77"/>
                    <a:pt x="28" y="77"/>
                    <a:pt x="26" y="77"/>
                  </a:cubicBezTo>
                  <a:cubicBezTo>
                    <a:pt x="23" y="77"/>
                    <a:pt x="20" y="77"/>
                    <a:pt x="18" y="78"/>
                  </a:cubicBezTo>
                  <a:cubicBezTo>
                    <a:pt x="16" y="78"/>
                    <a:pt x="14" y="80"/>
                    <a:pt x="12" y="80"/>
                  </a:cubicBezTo>
                  <a:cubicBezTo>
                    <a:pt x="11" y="81"/>
                    <a:pt x="10" y="79"/>
                    <a:pt x="9" y="79"/>
                  </a:cubicBezTo>
                  <a:cubicBezTo>
                    <a:pt x="8" y="78"/>
                    <a:pt x="6" y="79"/>
                    <a:pt x="6" y="78"/>
                  </a:cubicBezTo>
                  <a:cubicBezTo>
                    <a:pt x="5" y="77"/>
                    <a:pt x="6" y="75"/>
                    <a:pt x="6" y="74"/>
                  </a:cubicBezTo>
                  <a:cubicBezTo>
                    <a:pt x="5" y="73"/>
                    <a:pt x="3" y="74"/>
                    <a:pt x="3" y="73"/>
                  </a:cubicBezTo>
                  <a:cubicBezTo>
                    <a:pt x="2" y="72"/>
                    <a:pt x="3" y="70"/>
                    <a:pt x="3" y="69"/>
                  </a:cubicBezTo>
                  <a:cubicBezTo>
                    <a:pt x="3" y="66"/>
                    <a:pt x="2" y="63"/>
                    <a:pt x="2" y="60"/>
                  </a:cubicBezTo>
                  <a:cubicBezTo>
                    <a:pt x="2" y="58"/>
                    <a:pt x="4" y="55"/>
                    <a:pt x="4" y="53"/>
                  </a:cubicBezTo>
                  <a:cubicBezTo>
                    <a:pt x="4" y="50"/>
                    <a:pt x="0" y="49"/>
                    <a:pt x="1" y="47"/>
                  </a:cubicBezTo>
                  <a:cubicBezTo>
                    <a:pt x="2" y="45"/>
                    <a:pt x="6" y="48"/>
                    <a:pt x="8" y="47"/>
                  </a:cubicBezTo>
                  <a:cubicBezTo>
                    <a:pt x="10" y="45"/>
                    <a:pt x="12" y="43"/>
                    <a:pt x="13" y="41"/>
                  </a:cubicBezTo>
                  <a:cubicBezTo>
                    <a:pt x="14" y="39"/>
                    <a:pt x="11" y="38"/>
                    <a:pt x="11" y="37"/>
                  </a:cubicBezTo>
                  <a:cubicBezTo>
                    <a:pt x="12" y="36"/>
                    <a:pt x="14" y="38"/>
                    <a:pt x="14" y="37"/>
                  </a:cubicBezTo>
                  <a:cubicBezTo>
                    <a:pt x="15" y="34"/>
                    <a:pt x="11" y="32"/>
                    <a:pt x="12" y="30"/>
                  </a:cubicBezTo>
                  <a:cubicBezTo>
                    <a:pt x="12" y="28"/>
                    <a:pt x="15" y="29"/>
                    <a:pt x="16" y="28"/>
                  </a:cubicBezTo>
                  <a:cubicBezTo>
                    <a:pt x="18" y="27"/>
                    <a:pt x="18" y="25"/>
                    <a:pt x="20" y="25"/>
                  </a:cubicBezTo>
                  <a:cubicBezTo>
                    <a:pt x="22" y="25"/>
                    <a:pt x="23" y="29"/>
                    <a:pt x="26" y="29"/>
                  </a:cubicBezTo>
                  <a:cubicBezTo>
                    <a:pt x="27" y="29"/>
                    <a:pt x="29" y="28"/>
                    <a:pt x="30" y="27"/>
                  </a:cubicBezTo>
                  <a:cubicBezTo>
                    <a:pt x="31" y="25"/>
                    <a:pt x="29" y="23"/>
                    <a:pt x="30" y="22"/>
                  </a:cubicBezTo>
                  <a:cubicBezTo>
                    <a:pt x="32" y="21"/>
                    <a:pt x="34" y="24"/>
                    <a:pt x="35" y="23"/>
                  </a:cubicBezTo>
                  <a:cubicBezTo>
                    <a:pt x="37" y="22"/>
                    <a:pt x="34" y="19"/>
                    <a:pt x="35" y="18"/>
                  </a:cubicBezTo>
                  <a:cubicBezTo>
                    <a:pt x="36" y="16"/>
                    <a:pt x="39" y="14"/>
                    <a:pt x="41" y="14"/>
                  </a:cubicBezTo>
                  <a:cubicBezTo>
                    <a:pt x="42" y="13"/>
                    <a:pt x="43" y="16"/>
                    <a:pt x="44" y="15"/>
                  </a:cubicBezTo>
                  <a:cubicBezTo>
                    <a:pt x="46" y="14"/>
                    <a:pt x="45" y="11"/>
                    <a:pt x="46" y="10"/>
                  </a:cubicBezTo>
                  <a:cubicBezTo>
                    <a:pt x="51" y="7"/>
                    <a:pt x="56" y="3"/>
                    <a:pt x="62" y="1"/>
                  </a:cubicBezTo>
                  <a:cubicBezTo>
                    <a:pt x="65" y="0"/>
                    <a:pt x="68" y="3"/>
                    <a:pt x="71" y="3"/>
                  </a:cubicBezTo>
                  <a:cubicBezTo>
                    <a:pt x="70" y="6"/>
                    <a:pt x="70" y="9"/>
                    <a:pt x="70" y="12"/>
                  </a:cubicBezTo>
                  <a:cubicBezTo>
                    <a:pt x="70" y="15"/>
                    <a:pt x="71" y="17"/>
                    <a:pt x="72" y="19"/>
                  </a:cubicBezTo>
                  <a:cubicBezTo>
                    <a:pt x="74" y="21"/>
                    <a:pt x="76" y="22"/>
                    <a:pt x="78" y="24"/>
                  </a:cubicBezTo>
                  <a:cubicBezTo>
                    <a:pt x="79" y="25"/>
                    <a:pt x="81" y="24"/>
                    <a:pt x="81" y="25"/>
                  </a:cubicBezTo>
                  <a:cubicBezTo>
                    <a:pt x="82" y="28"/>
                    <a:pt x="77" y="30"/>
                    <a:pt x="78" y="32"/>
                  </a:cubicBezTo>
                  <a:cubicBezTo>
                    <a:pt x="81" y="36"/>
                    <a:pt x="86" y="36"/>
                    <a:pt x="90" y="37"/>
                  </a:cubicBezTo>
                  <a:cubicBezTo>
                    <a:pt x="91" y="38"/>
                    <a:pt x="93" y="35"/>
                    <a:pt x="94" y="36"/>
                  </a:cubicBezTo>
                  <a:cubicBezTo>
                    <a:pt x="96" y="36"/>
                    <a:pt x="97" y="38"/>
                    <a:pt x="98" y="39"/>
                  </a:cubicBezTo>
                  <a:cubicBezTo>
                    <a:pt x="98" y="40"/>
                    <a:pt x="96" y="41"/>
                    <a:pt x="96" y="42"/>
                  </a:cubicBezTo>
                  <a:cubicBezTo>
                    <a:pt x="96" y="44"/>
                    <a:pt x="96" y="46"/>
                    <a:pt x="97" y="48"/>
                  </a:cubicBezTo>
                  <a:cubicBezTo>
                    <a:pt x="97" y="49"/>
                    <a:pt x="98" y="48"/>
                    <a:pt x="99" y="49"/>
                  </a:cubicBezTo>
                  <a:cubicBezTo>
                    <a:pt x="99" y="50"/>
                    <a:pt x="99" y="52"/>
                    <a:pt x="98" y="53"/>
                  </a:cubicBezTo>
                  <a:cubicBezTo>
                    <a:pt x="97" y="55"/>
                    <a:pt x="95" y="55"/>
                    <a:pt x="93" y="55"/>
                  </a:cubicBezTo>
                  <a:cubicBezTo>
                    <a:pt x="91" y="55"/>
                    <a:pt x="89" y="54"/>
                    <a:pt x="87" y="55"/>
                  </a:cubicBezTo>
                  <a:cubicBezTo>
                    <a:pt x="85" y="55"/>
                    <a:pt x="84" y="55"/>
                    <a:pt x="83" y="56"/>
                  </a:cubicBezTo>
                  <a:cubicBezTo>
                    <a:pt x="82" y="58"/>
                    <a:pt x="84" y="60"/>
                    <a:pt x="83" y="61"/>
                  </a:cubicBezTo>
                  <a:cubicBezTo>
                    <a:pt x="82" y="62"/>
                    <a:pt x="81" y="60"/>
                    <a:pt x="80" y="60"/>
                  </a:cubicBezTo>
                  <a:cubicBezTo>
                    <a:pt x="79" y="61"/>
                    <a:pt x="79" y="62"/>
                    <a:pt x="79" y="64"/>
                  </a:cubicBezTo>
                  <a:cubicBezTo>
                    <a:pt x="77" y="63"/>
                    <a:pt x="76" y="63"/>
                    <a:pt x="74" y="63"/>
                  </a:cubicBezTo>
                  <a:cubicBezTo>
                    <a:pt x="72" y="62"/>
                    <a:pt x="71" y="62"/>
                    <a:pt x="69" y="61"/>
                  </a:cubicBezTo>
                  <a:cubicBezTo>
                    <a:pt x="68" y="60"/>
                    <a:pt x="67" y="59"/>
                    <a:pt x="65" y="59"/>
                  </a:cubicBezTo>
                  <a:cubicBezTo>
                    <a:pt x="63" y="59"/>
                    <a:pt x="62" y="61"/>
                    <a:pt x="61" y="61"/>
                  </a:cubicBezTo>
                  <a:cubicBezTo>
                    <a:pt x="55" y="62"/>
                    <a:pt x="49" y="61"/>
                    <a:pt x="44" y="61"/>
                  </a:cubicBezTo>
                  <a:cubicBezTo>
                    <a:pt x="41" y="61"/>
                    <a:pt x="37" y="60"/>
                    <a:pt x="34" y="61"/>
                  </a:cubicBezTo>
                  <a:cubicBezTo>
                    <a:pt x="33" y="61"/>
                    <a:pt x="32" y="63"/>
                    <a:pt x="32" y="65"/>
                  </a:cubicBezTo>
                  <a:cubicBezTo>
                    <a:pt x="32" y="66"/>
                    <a:pt x="34" y="67"/>
                    <a:pt x="34" y="68"/>
                  </a:cubicBezTo>
                  <a:cubicBezTo>
                    <a:pt x="34" y="69"/>
                    <a:pt x="33" y="70"/>
                    <a:pt x="33" y="70"/>
                  </a:cubicBezTo>
                  <a:cubicBezTo>
                    <a:pt x="33" y="71"/>
                    <a:pt x="35" y="71"/>
                    <a:pt x="35" y="72"/>
                  </a:cubicBezTo>
                  <a:cubicBezTo>
                    <a:pt x="35" y="73"/>
                    <a:pt x="33" y="73"/>
                    <a:pt x="33" y="73"/>
                  </a:cubicBezTo>
                  <a:cubicBezTo>
                    <a:pt x="33" y="76"/>
                    <a:pt x="34" y="78"/>
                    <a:pt x="34" y="8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" name="Freeform 2562"/>
            <p:cNvSpPr>
              <a:spLocks noChangeAspect="1"/>
            </p:cNvSpPr>
            <p:nvPr/>
          </p:nvSpPr>
          <p:spPr bwMode="auto">
            <a:xfrm>
              <a:off x="11190781" y="5395910"/>
              <a:ext cx="307147" cy="487048"/>
            </a:xfrm>
            <a:custGeom>
              <a:avLst/>
              <a:gdLst>
                <a:gd name="T0" fmla="*/ 7 w 58"/>
                <a:gd name="T1" fmla="*/ 128 h 92"/>
                <a:gd name="T2" fmla="*/ 25 w 58"/>
                <a:gd name="T3" fmla="*/ 134 h 92"/>
                <a:gd name="T4" fmla="*/ 30 w 58"/>
                <a:gd name="T5" fmla="*/ 128 h 92"/>
                <a:gd name="T6" fmla="*/ 42 w 58"/>
                <a:gd name="T7" fmla="*/ 128 h 92"/>
                <a:gd name="T8" fmla="*/ 49 w 58"/>
                <a:gd name="T9" fmla="*/ 124 h 92"/>
                <a:gd name="T10" fmla="*/ 56 w 58"/>
                <a:gd name="T11" fmla="*/ 118 h 92"/>
                <a:gd name="T12" fmla="*/ 69 w 58"/>
                <a:gd name="T13" fmla="*/ 115 h 92"/>
                <a:gd name="T14" fmla="*/ 76 w 58"/>
                <a:gd name="T15" fmla="*/ 111 h 92"/>
                <a:gd name="T16" fmla="*/ 84 w 58"/>
                <a:gd name="T17" fmla="*/ 107 h 92"/>
                <a:gd name="T18" fmla="*/ 71 w 58"/>
                <a:gd name="T19" fmla="*/ 100 h 92"/>
                <a:gd name="T20" fmla="*/ 68 w 58"/>
                <a:gd name="T21" fmla="*/ 94 h 92"/>
                <a:gd name="T22" fmla="*/ 70 w 58"/>
                <a:gd name="T23" fmla="*/ 84 h 92"/>
                <a:gd name="T24" fmla="*/ 69 w 58"/>
                <a:gd name="T25" fmla="*/ 78 h 92"/>
                <a:gd name="T26" fmla="*/ 70 w 58"/>
                <a:gd name="T27" fmla="*/ 68 h 92"/>
                <a:gd name="T28" fmla="*/ 71 w 58"/>
                <a:gd name="T29" fmla="*/ 62 h 92"/>
                <a:gd name="T30" fmla="*/ 69 w 58"/>
                <a:gd name="T31" fmla="*/ 54 h 92"/>
                <a:gd name="T32" fmla="*/ 69 w 58"/>
                <a:gd name="T33" fmla="*/ 37 h 92"/>
                <a:gd name="T34" fmla="*/ 64 w 58"/>
                <a:gd name="T35" fmla="*/ 34 h 92"/>
                <a:gd name="T36" fmla="*/ 65 w 58"/>
                <a:gd name="T37" fmla="*/ 21 h 92"/>
                <a:gd name="T38" fmla="*/ 62 w 58"/>
                <a:gd name="T39" fmla="*/ 17 h 92"/>
                <a:gd name="T40" fmla="*/ 62 w 58"/>
                <a:gd name="T41" fmla="*/ 13 h 92"/>
                <a:gd name="T42" fmla="*/ 57 w 58"/>
                <a:gd name="T43" fmla="*/ 8 h 92"/>
                <a:gd name="T44" fmla="*/ 58 w 58"/>
                <a:gd name="T45" fmla="*/ 2 h 92"/>
                <a:gd name="T46" fmla="*/ 52 w 58"/>
                <a:gd name="T47" fmla="*/ 0 h 92"/>
                <a:gd name="T48" fmla="*/ 47 w 58"/>
                <a:gd name="T49" fmla="*/ 2 h 92"/>
                <a:gd name="T50" fmla="*/ 22 w 58"/>
                <a:gd name="T51" fmla="*/ 2 h 92"/>
                <a:gd name="T52" fmla="*/ 7 w 58"/>
                <a:gd name="T53" fmla="*/ 2 h 92"/>
                <a:gd name="T54" fmla="*/ 5 w 58"/>
                <a:gd name="T55" fmla="*/ 8 h 92"/>
                <a:gd name="T56" fmla="*/ 7 w 58"/>
                <a:gd name="T57" fmla="*/ 13 h 92"/>
                <a:gd name="T58" fmla="*/ 6 w 58"/>
                <a:gd name="T59" fmla="*/ 16 h 92"/>
                <a:gd name="T60" fmla="*/ 8 w 58"/>
                <a:gd name="T61" fmla="*/ 19 h 92"/>
                <a:gd name="T62" fmla="*/ 6 w 58"/>
                <a:gd name="T63" fmla="*/ 21 h 92"/>
                <a:gd name="T64" fmla="*/ 7 w 58"/>
                <a:gd name="T65" fmla="*/ 33 h 92"/>
                <a:gd name="T66" fmla="*/ 8 w 58"/>
                <a:gd name="T67" fmla="*/ 41 h 92"/>
                <a:gd name="T68" fmla="*/ 10 w 58"/>
                <a:gd name="T69" fmla="*/ 47 h 92"/>
                <a:gd name="T70" fmla="*/ 12 w 58"/>
                <a:gd name="T71" fmla="*/ 54 h 92"/>
                <a:gd name="T72" fmla="*/ 12 w 58"/>
                <a:gd name="T73" fmla="*/ 62 h 92"/>
                <a:gd name="T74" fmla="*/ 8 w 58"/>
                <a:gd name="T75" fmla="*/ 69 h 92"/>
                <a:gd name="T76" fmla="*/ 7 w 58"/>
                <a:gd name="T77" fmla="*/ 82 h 92"/>
                <a:gd name="T78" fmla="*/ 1 w 58"/>
                <a:gd name="T79" fmla="*/ 90 h 92"/>
                <a:gd name="T80" fmla="*/ 5 w 58"/>
                <a:gd name="T81" fmla="*/ 101 h 92"/>
                <a:gd name="T82" fmla="*/ 2 w 58"/>
                <a:gd name="T83" fmla="*/ 112 h 92"/>
                <a:gd name="T84" fmla="*/ 8 w 58"/>
                <a:gd name="T85" fmla="*/ 117 h 92"/>
                <a:gd name="T86" fmla="*/ 8 w 58"/>
                <a:gd name="T87" fmla="*/ 125 h 92"/>
                <a:gd name="T88" fmla="*/ 7 w 58"/>
                <a:gd name="T89" fmla="*/ 128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"/>
                <a:gd name="T136" fmla="*/ 0 h 92"/>
                <a:gd name="T137" fmla="*/ 58 w 58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" h="92">
                  <a:moveTo>
                    <a:pt x="5" y="88"/>
                  </a:moveTo>
                  <a:cubicBezTo>
                    <a:pt x="9" y="89"/>
                    <a:pt x="13" y="92"/>
                    <a:pt x="17" y="92"/>
                  </a:cubicBezTo>
                  <a:cubicBezTo>
                    <a:pt x="19" y="92"/>
                    <a:pt x="19" y="88"/>
                    <a:pt x="21" y="88"/>
                  </a:cubicBezTo>
                  <a:cubicBezTo>
                    <a:pt x="24" y="87"/>
                    <a:pt x="27" y="88"/>
                    <a:pt x="29" y="88"/>
                  </a:cubicBezTo>
                  <a:cubicBezTo>
                    <a:pt x="31" y="87"/>
                    <a:pt x="32" y="86"/>
                    <a:pt x="34" y="85"/>
                  </a:cubicBezTo>
                  <a:cubicBezTo>
                    <a:pt x="35" y="84"/>
                    <a:pt x="36" y="82"/>
                    <a:pt x="38" y="81"/>
                  </a:cubicBezTo>
                  <a:cubicBezTo>
                    <a:pt x="41" y="80"/>
                    <a:pt x="44" y="80"/>
                    <a:pt x="47" y="79"/>
                  </a:cubicBezTo>
                  <a:cubicBezTo>
                    <a:pt x="49" y="79"/>
                    <a:pt x="51" y="77"/>
                    <a:pt x="52" y="76"/>
                  </a:cubicBezTo>
                  <a:cubicBezTo>
                    <a:pt x="54" y="75"/>
                    <a:pt x="56" y="75"/>
                    <a:pt x="58" y="74"/>
                  </a:cubicBezTo>
                  <a:cubicBezTo>
                    <a:pt x="55" y="73"/>
                    <a:pt x="51" y="71"/>
                    <a:pt x="49" y="69"/>
                  </a:cubicBezTo>
                  <a:cubicBezTo>
                    <a:pt x="47" y="68"/>
                    <a:pt x="46" y="66"/>
                    <a:pt x="46" y="65"/>
                  </a:cubicBezTo>
                  <a:cubicBezTo>
                    <a:pt x="46" y="62"/>
                    <a:pt x="48" y="60"/>
                    <a:pt x="48" y="58"/>
                  </a:cubicBezTo>
                  <a:cubicBezTo>
                    <a:pt x="48" y="57"/>
                    <a:pt x="47" y="55"/>
                    <a:pt x="47" y="54"/>
                  </a:cubicBezTo>
                  <a:cubicBezTo>
                    <a:pt x="47" y="51"/>
                    <a:pt x="47" y="48"/>
                    <a:pt x="48" y="46"/>
                  </a:cubicBezTo>
                  <a:cubicBezTo>
                    <a:pt x="48" y="45"/>
                    <a:pt x="49" y="44"/>
                    <a:pt x="49" y="42"/>
                  </a:cubicBezTo>
                  <a:cubicBezTo>
                    <a:pt x="49" y="40"/>
                    <a:pt x="47" y="39"/>
                    <a:pt x="47" y="37"/>
                  </a:cubicBezTo>
                  <a:cubicBezTo>
                    <a:pt x="46" y="33"/>
                    <a:pt x="48" y="30"/>
                    <a:pt x="47" y="26"/>
                  </a:cubicBezTo>
                  <a:cubicBezTo>
                    <a:pt x="47" y="25"/>
                    <a:pt x="45" y="25"/>
                    <a:pt x="44" y="23"/>
                  </a:cubicBezTo>
                  <a:cubicBezTo>
                    <a:pt x="44" y="20"/>
                    <a:pt x="45" y="17"/>
                    <a:pt x="45" y="14"/>
                  </a:cubicBezTo>
                  <a:cubicBezTo>
                    <a:pt x="44" y="13"/>
                    <a:pt x="42" y="13"/>
                    <a:pt x="42" y="12"/>
                  </a:cubicBezTo>
                  <a:cubicBezTo>
                    <a:pt x="41" y="11"/>
                    <a:pt x="42" y="10"/>
                    <a:pt x="42" y="9"/>
                  </a:cubicBezTo>
                  <a:cubicBezTo>
                    <a:pt x="41" y="8"/>
                    <a:pt x="40" y="7"/>
                    <a:pt x="39" y="6"/>
                  </a:cubicBezTo>
                  <a:cubicBezTo>
                    <a:pt x="39" y="5"/>
                    <a:pt x="40" y="3"/>
                    <a:pt x="40" y="2"/>
                  </a:cubicBezTo>
                  <a:cubicBezTo>
                    <a:pt x="39" y="1"/>
                    <a:pt x="38" y="0"/>
                    <a:pt x="36" y="0"/>
                  </a:cubicBezTo>
                  <a:cubicBezTo>
                    <a:pt x="34" y="0"/>
                    <a:pt x="33" y="2"/>
                    <a:pt x="32" y="2"/>
                  </a:cubicBezTo>
                  <a:cubicBezTo>
                    <a:pt x="26" y="3"/>
                    <a:pt x="20" y="2"/>
                    <a:pt x="15" y="2"/>
                  </a:cubicBezTo>
                  <a:cubicBezTo>
                    <a:pt x="12" y="2"/>
                    <a:pt x="8" y="1"/>
                    <a:pt x="5" y="2"/>
                  </a:cubicBezTo>
                  <a:cubicBezTo>
                    <a:pt x="4" y="2"/>
                    <a:pt x="3" y="4"/>
                    <a:pt x="3" y="6"/>
                  </a:cubicBezTo>
                  <a:cubicBezTo>
                    <a:pt x="3" y="7"/>
                    <a:pt x="5" y="8"/>
                    <a:pt x="5" y="9"/>
                  </a:cubicBezTo>
                  <a:cubicBezTo>
                    <a:pt x="5" y="10"/>
                    <a:pt x="4" y="11"/>
                    <a:pt x="4" y="11"/>
                  </a:cubicBezTo>
                  <a:cubicBezTo>
                    <a:pt x="4" y="12"/>
                    <a:pt x="6" y="12"/>
                    <a:pt x="6" y="13"/>
                  </a:cubicBezTo>
                  <a:cubicBezTo>
                    <a:pt x="6" y="14"/>
                    <a:pt x="4" y="14"/>
                    <a:pt x="4" y="14"/>
                  </a:cubicBezTo>
                  <a:cubicBezTo>
                    <a:pt x="4" y="17"/>
                    <a:pt x="5" y="19"/>
                    <a:pt x="5" y="22"/>
                  </a:cubicBezTo>
                  <a:cubicBezTo>
                    <a:pt x="5" y="24"/>
                    <a:pt x="5" y="26"/>
                    <a:pt x="6" y="28"/>
                  </a:cubicBezTo>
                  <a:cubicBezTo>
                    <a:pt x="6" y="29"/>
                    <a:pt x="6" y="30"/>
                    <a:pt x="7" y="32"/>
                  </a:cubicBezTo>
                  <a:cubicBezTo>
                    <a:pt x="7" y="34"/>
                    <a:pt x="8" y="35"/>
                    <a:pt x="8" y="37"/>
                  </a:cubicBezTo>
                  <a:cubicBezTo>
                    <a:pt x="9" y="39"/>
                    <a:pt x="9" y="41"/>
                    <a:pt x="8" y="42"/>
                  </a:cubicBezTo>
                  <a:cubicBezTo>
                    <a:pt x="8" y="44"/>
                    <a:pt x="6" y="45"/>
                    <a:pt x="6" y="47"/>
                  </a:cubicBezTo>
                  <a:cubicBezTo>
                    <a:pt x="5" y="50"/>
                    <a:pt x="6" y="53"/>
                    <a:pt x="5" y="56"/>
                  </a:cubicBezTo>
                  <a:cubicBezTo>
                    <a:pt x="4" y="58"/>
                    <a:pt x="1" y="60"/>
                    <a:pt x="1" y="62"/>
                  </a:cubicBezTo>
                  <a:cubicBezTo>
                    <a:pt x="0" y="65"/>
                    <a:pt x="3" y="67"/>
                    <a:pt x="3" y="70"/>
                  </a:cubicBezTo>
                  <a:cubicBezTo>
                    <a:pt x="3" y="72"/>
                    <a:pt x="2" y="75"/>
                    <a:pt x="2" y="77"/>
                  </a:cubicBezTo>
                  <a:cubicBezTo>
                    <a:pt x="3" y="78"/>
                    <a:pt x="5" y="78"/>
                    <a:pt x="6" y="80"/>
                  </a:cubicBezTo>
                  <a:cubicBezTo>
                    <a:pt x="7" y="82"/>
                    <a:pt x="6" y="84"/>
                    <a:pt x="6" y="86"/>
                  </a:cubicBezTo>
                  <a:cubicBezTo>
                    <a:pt x="6" y="86"/>
                    <a:pt x="5" y="87"/>
                    <a:pt x="5" y="8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" name="Freeform 2563"/>
            <p:cNvSpPr>
              <a:spLocks noChangeAspect="1"/>
            </p:cNvSpPr>
            <p:nvPr/>
          </p:nvSpPr>
          <p:spPr bwMode="auto">
            <a:xfrm>
              <a:off x="11397007" y="5409074"/>
              <a:ext cx="127246" cy="377351"/>
            </a:xfrm>
            <a:custGeom>
              <a:avLst/>
              <a:gdLst>
                <a:gd name="T0" fmla="*/ 28 w 24"/>
                <a:gd name="T1" fmla="*/ 103 h 72"/>
                <a:gd name="T2" fmla="*/ 15 w 24"/>
                <a:gd name="T3" fmla="*/ 96 h 72"/>
                <a:gd name="T4" fmla="*/ 10 w 24"/>
                <a:gd name="T5" fmla="*/ 90 h 72"/>
                <a:gd name="T6" fmla="*/ 13 w 24"/>
                <a:gd name="T7" fmla="*/ 80 h 72"/>
                <a:gd name="T8" fmla="*/ 12 w 24"/>
                <a:gd name="T9" fmla="*/ 74 h 72"/>
                <a:gd name="T10" fmla="*/ 13 w 24"/>
                <a:gd name="T11" fmla="*/ 63 h 72"/>
                <a:gd name="T12" fmla="*/ 15 w 24"/>
                <a:gd name="T13" fmla="*/ 57 h 72"/>
                <a:gd name="T14" fmla="*/ 12 w 24"/>
                <a:gd name="T15" fmla="*/ 50 h 72"/>
                <a:gd name="T16" fmla="*/ 12 w 24"/>
                <a:gd name="T17" fmla="*/ 35 h 72"/>
                <a:gd name="T18" fmla="*/ 7 w 24"/>
                <a:gd name="T19" fmla="*/ 30 h 72"/>
                <a:gd name="T20" fmla="*/ 8 w 24"/>
                <a:gd name="T21" fmla="*/ 17 h 72"/>
                <a:gd name="T22" fmla="*/ 5 w 24"/>
                <a:gd name="T23" fmla="*/ 14 h 72"/>
                <a:gd name="T24" fmla="*/ 5 w 24"/>
                <a:gd name="T25" fmla="*/ 10 h 72"/>
                <a:gd name="T26" fmla="*/ 0 w 24"/>
                <a:gd name="T27" fmla="*/ 6 h 72"/>
                <a:gd name="T28" fmla="*/ 1 w 24"/>
                <a:gd name="T29" fmla="*/ 0 h 72"/>
                <a:gd name="T30" fmla="*/ 8 w 24"/>
                <a:gd name="T31" fmla="*/ 2 h 72"/>
                <a:gd name="T32" fmla="*/ 16 w 24"/>
                <a:gd name="T33" fmla="*/ 5 h 72"/>
                <a:gd name="T34" fmla="*/ 18 w 24"/>
                <a:gd name="T35" fmla="*/ 13 h 72"/>
                <a:gd name="T36" fmla="*/ 25 w 24"/>
                <a:gd name="T37" fmla="*/ 22 h 72"/>
                <a:gd name="T38" fmla="*/ 27 w 24"/>
                <a:gd name="T39" fmla="*/ 35 h 72"/>
                <a:gd name="T40" fmla="*/ 30 w 24"/>
                <a:gd name="T41" fmla="*/ 39 h 72"/>
                <a:gd name="T42" fmla="*/ 30 w 24"/>
                <a:gd name="T43" fmla="*/ 88 h 72"/>
                <a:gd name="T44" fmla="*/ 35 w 24"/>
                <a:gd name="T45" fmla="*/ 98 h 72"/>
                <a:gd name="T46" fmla="*/ 28 w 24"/>
                <a:gd name="T47" fmla="*/ 103 h 7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72"/>
                <a:gd name="T74" fmla="*/ 24 w 24"/>
                <a:gd name="T75" fmla="*/ 72 h 7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72">
                  <a:moveTo>
                    <a:pt x="19" y="72"/>
                  </a:moveTo>
                  <a:cubicBezTo>
                    <a:pt x="16" y="71"/>
                    <a:pt x="12" y="69"/>
                    <a:pt x="10" y="67"/>
                  </a:cubicBezTo>
                  <a:cubicBezTo>
                    <a:pt x="8" y="66"/>
                    <a:pt x="7" y="64"/>
                    <a:pt x="7" y="63"/>
                  </a:cubicBezTo>
                  <a:cubicBezTo>
                    <a:pt x="7" y="60"/>
                    <a:pt x="9" y="58"/>
                    <a:pt x="9" y="56"/>
                  </a:cubicBezTo>
                  <a:cubicBezTo>
                    <a:pt x="9" y="55"/>
                    <a:pt x="8" y="53"/>
                    <a:pt x="8" y="52"/>
                  </a:cubicBezTo>
                  <a:cubicBezTo>
                    <a:pt x="8" y="49"/>
                    <a:pt x="8" y="46"/>
                    <a:pt x="9" y="44"/>
                  </a:cubicBezTo>
                  <a:cubicBezTo>
                    <a:pt x="9" y="43"/>
                    <a:pt x="10" y="42"/>
                    <a:pt x="10" y="40"/>
                  </a:cubicBezTo>
                  <a:cubicBezTo>
                    <a:pt x="10" y="38"/>
                    <a:pt x="8" y="37"/>
                    <a:pt x="8" y="35"/>
                  </a:cubicBezTo>
                  <a:cubicBezTo>
                    <a:pt x="7" y="31"/>
                    <a:pt x="9" y="28"/>
                    <a:pt x="8" y="24"/>
                  </a:cubicBezTo>
                  <a:cubicBezTo>
                    <a:pt x="8" y="23"/>
                    <a:pt x="6" y="23"/>
                    <a:pt x="5" y="21"/>
                  </a:cubicBezTo>
                  <a:cubicBezTo>
                    <a:pt x="5" y="18"/>
                    <a:pt x="6" y="15"/>
                    <a:pt x="6" y="12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2" y="6"/>
                    <a:pt x="1" y="5"/>
                    <a:pt x="0" y="4"/>
                  </a:cubicBezTo>
                  <a:cubicBezTo>
                    <a:pt x="0" y="3"/>
                    <a:pt x="1" y="1"/>
                    <a:pt x="1" y="0"/>
                  </a:cubicBezTo>
                  <a:cubicBezTo>
                    <a:pt x="3" y="1"/>
                    <a:pt x="4" y="1"/>
                    <a:pt x="6" y="2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1" y="5"/>
                    <a:pt x="11" y="7"/>
                    <a:pt x="12" y="9"/>
                  </a:cubicBezTo>
                  <a:cubicBezTo>
                    <a:pt x="13" y="12"/>
                    <a:pt x="16" y="13"/>
                    <a:pt x="17" y="15"/>
                  </a:cubicBezTo>
                  <a:cubicBezTo>
                    <a:pt x="18" y="18"/>
                    <a:pt x="17" y="21"/>
                    <a:pt x="18" y="24"/>
                  </a:cubicBezTo>
                  <a:cubicBezTo>
                    <a:pt x="18" y="26"/>
                    <a:pt x="21" y="27"/>
                    <a:pt x="21" y="28"/>
                  </a:cubicBezTo>
                  <a:cubicBezTo>
                    <a:pt x="22" y="39"/>
                    <a:pt x="20" y="51"/>
                    <a:pt x="21" y="62"/>
                  </a:cubicBezTo>
                  <a:cubicBezTo>
                    <a:pt x="21" y="64"/>
                    <a:pt x="23" y="67"/>
                    <a:pt x="24" y="69"/>
                  </a:cubicBezTo>
                  <a:cubicBezTo>
                    <a:pt x="22" y="70"/>
                    <a:pt x="20" y="71"/>
                    <a:pt x="19" y="7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" name="Freeform 2564"/>
            <p:cNvSpPr>
              <a:spLocks noChangeAspect="1"/>
            </p:cNvSpPr>
            <p:nvPr/>
          </p:nvSpPr>
          <p:spPr bwMode="auto">
            <a:xfrm>
              <a:off x="11454050" y="5290603"/>
              <a:ext cx="206228" cy="482661"/>
            </a:xfrm>
            <a:custGeom>
              <a:avLst/>
              <a:gdLst>
                <a:gd name="T0" fmla="*/ 19 w 39"/>
                <a:gd name="T1" fmla="*/ 133 h 91"/>
                <a:gd name="T2" fmla="*/ 28 w 39"/>
                <a:gd name="T3" fmla="*/ 132 h 91"/>
                <a:gd name="T4" fmla="*/ 37 w 39"/>
                <a:gd name="T5" fmla="*/ 132 h 91"/>
                <a:gd name="T6" fmla="*/ 35 w 39"/>
                <a:gd name="T7" fmla="*/ 106 h 91"/>
                <a:gd name="T8" fmla="*/ 36 w 39"/>
                <a:gd name="T9" fmla="*/ 92 h 91"/>
                <a:gd name="T10" fmla="*/ 37 w 39"/>
                <a:gd name="T11" fmla="*/ 73 h 91"/>
                <a:gd name="T12" fmla="*/ 43 w 39"/>
                <a:gd name="T13" fmla="*/ 71 h 91"/>
                <a:gd name="T14" fmla="*/ 48 w 39"/>
                <a:gd name="T15" fmla="*/ 60 h 91"/>
                <a:gd name="T16" fmla="*/ 54 w 39"/>
                <a:gd name="T17" fmla="*/ 53 h 91"/>
                <a:gd name="T18" fmla="*/ 51 w 39"/>
                <a:gd name="T19" fmla="*/ 45 h 91"/>
                <a:gd name="T20" fmla="*/ 57 w 39"/>
                <a:gd name="T21" fmla="*/ 42 h 91"/>
                <a:gd name="T22" fmla="*/ 52 w 39"/>
                <a:gd name="T23" fmla="*/ 35 h 91"/>
                <a:gd name="T24" fmla="*/ 49 w 39"/>
                <a:gd name="T25" fmla="*/ 25 h 91"/>
                <a:gd name="T26" fmla="*/ 54 w 39"/>
                <a:gd name="T27" fmla="*/ 15 h 91"/>
                <a:gd name="T28" fmla="*/ 48 w 39"/>
                <a:gd name="T29" fmla="*/ 13 h 91"/>
                <a:gd name="T30" fmla="*/ 37 w 39"/>
                <a:gd name="T31" fmla="*/ 1 h 91"/>
                <a:gd name="T32" fmla="*/ 33 w 39"/>
                <a:gd name="T33" fmla="*/ 5 h 91"/>
                <a:gd name="T34" fmla="*/ 30 w 39"/>
                <a:gd name="T35" fmla="*/ 12 h 91"/>
                <a:gd name="T36" fmla="*/ 29 w 39"/>
                <a:gd name="T37" fmla="*/ 15 h 91"/>
                <a:gd name="T38" fmla="*/ 28 w 39"/>
                <a:gd name="T39" fmla="*/ 21 h 91"/>
                <a:gd name="T40" fmla="*/ 20 w 39"/>
                <a:gd name="T41" fmla="*/ 23 h 91"/>
                <a:gd name="T42" fmla="*/ 12 w 39"/>
                <a:gd name="T43" fmla="*/ 23 h 91"/>
                <a:gd name="T44" fmla="*/ 6 w 39"/>
                <a:gd name="T45" fmla="*/ 25 h 91"/>
                <a:gd name="T46" fmla="*/ 6 w 39"/>
                <a:gd name="T47" fmla="*/ 33 h 91"/>
                <a:gd name="T48" fmla="*/ 1 w 39"/>
                <a:gd name="T49" fmla="*/ 30 h 91"/>
                <a:gd name="T50" fmla="*/ 0 w 39"/>
                <a:gd name="T51" fmla="*/ 36 h 91"/>
                <a:gd name="T52" fmla="*/ 1 w 39"/>
                <a:gd name="T53" fmla="*/ 45 h 91"/>
                <a:gd name="T54" fmla="*/ 8 w 39"/>
                <a:gd name="T55" fmla="*/ 54 h 91"/>
                <a:gd name="T56" fmla="*/ 10 w 39"/>
                <a:gd name="T57" fmla="*/ 68 h 91"/>
                <a:gd name="T58" fmla="*/ 14 w 39"/>
                <a:gd name="T59" fmla="*/ 73 h 91"/>
                <a:gd name="T60" fmla="*/ 14 w 39"/>
                <a:gd name="T61" fmla="*/ 123 h 91"/>
                <a:gd name="T62" fmla="*/ 19 w 39"/>
                <a:gd name="T63" fmla="*/ 133 h 9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"/>
                <a:gd name="T97" fmla="*/ 0 h 91"/>
                <a:gd name="T98" fmla="*/ 39 w 39"/>
                <a:gd name="T99" fmla="*/ 91 h 9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" h="91">
                  <a:moveTo>
                    <a:pt x="13" y="91"/>
                  </a:moveTo>
                  <a:cubicBezTo>
                    <a:pt x="15" y="91"/>
                    <a:pt x="17" y="90"/>
                    <a:pt x="19" y="90"/>
                  </a:cubicBezTo>
                  <a:cubicBezTo>
                    <a:pt x="21" y="89"/>
                    <a:pt x="23" y="90"/>
                    <a:pt x="26" y="90"/>
                  </a:cubicBezTo>
                  <a:cubicBezTo>
                    <a:pt x="25" y="84"/>
                    <a:pt x="25" y="79"/>
                    <a:pt x="24" y="73"/>
                  </a:cubicBezTo>
                  <a:cubicBezTo>
                    <a:pt x="24" y="70"/>
                    <a:pt x="25" y="66"/>
                    <a:pt x="25" y="63"/>
                  </a:cubicBezTo>
                  <a:cubicBezTo>
                    <a:pt x="25" y="59"/>
                    <a:pt x="24" y="54"/>
                    <a:pt x="26" y="50"/>
                  </a:cubicBezTo>
                  <a:cubicBezTo>
                    <a:pt x="26" y="49"/>
                    <a:pt x="30" y="50"/>
                    <a:pt x="30" y="49"/>
                  </a:cubicBezTo>
                  <a:cubicBezTo>
                    <a:pt x="32" y="46"/>
                    <a:pt x="31" y="43"/>
                    <a:pt x="33" y="41"/>
                  </a:cubicBezTo>
                  <a:cubicBezTo>
                    <a:pt x="34" y="39"/>
                    <a:pt x="37" y="38"/>
                    <a:pt x="37" y="36"/>
                  </a:cubicBezTo>
                  <a:cubicBezTo>
                    <a:pt x="38" y="34"/>
                    <a:pt x="34" y="33"/>
                    <a:pt x="35" y="31"/>
                  </a:cubicBezTo>
                  <a:cubicBezTo>
                    <a:pt x="35" y="29"/>
                    <a:pt x="39" y="31"/>
                    <a:pt x="39" y="29"/>
                  </a:cubicBezTo>
                  <a:cubicBezTo>
                    <a:pt x="39" y="27"/>
                    <a:pt x="36" y="26"/>
                    <a:pt x="36" y="24"/>
                  </a:cubicBezTo>
                  <a:cubicBezTo>
                    <a:pt x="35" y="22"/>
                    <a:pt x="34" y="20"/>
                    <a:pt x="34" y="17"/>
                  </a:cubicBezTo>
                  <a:cubicBezTo>
                    <a:pt x="34" y="15"/>
                    <a:pt x="36" y="13"/>
                    <a:pt x="37" y="10"/>
                  </a:cubicBezTo>
                  <a:cubicBezTo>
                    <a:pt x="35" y="10"/>
                    <a:pt x="34" y="10"/>
                    <a:pt x="33" y="9"/>
                  </a:cubicBezTo>
                  <a:cubicBezTo>
                    <a:pt x="30" y="7"/>
                    <a:pt x="29" y="2"/>
                    <a:pt x="26" y="1"/>
                  </a:cubicBezTo>
                  <a:cubicBezTo>
                    <a:pt x="25" y="0"/>
                    <a:pt x="23" y="1"/>
                    <a:pt x="22" y="3"/>
                  </a:cubicBezTo>
                  <a:cubicBezTo>
                    <a:pt x="21" y="4"/>
                    <a:pt x="22" y="7"/>
                    <a:pt x="21" y="8"/>
                  </a:cubicBezTo>
                  <a:cubicBezTo>
                    <a:pt x="21" y="9"/>
                    <a:pt x="20" y="9"/>
                    <a:pt x="20" y="10"/>
                  </a:cubicBezTo>
                  <a:cubicBezTo>
                    <a:pt x="20" y="11"/>
                    <a:pt x="20" y="13"/>
                    <a:pt x="19" y="14"/>
                  </a:cubicBezTo>
                  <a:cubicBezTo>
                    <a:pt x="18" y="16"/>
                    <a:pt x="16" y="16"/>
                    <a:pt x="14" y="16"/>
                  </a:cubicBezTo>
                  <a:cubicBezTo>
                    <a:pt x="12" y="16"/>
                    <a:pt x="10" y="15"/>
                    <a:pt x="8" y="16"/>
                  </a:cubicBezTo>
                  <a:cubicBezTo>
                    <a:pt x="6" y="16"/>
                    <a:pt x="5" y="16"/>
                    <a:pt x="4" y="17"/>
                  </a:cubicBezTo>
                  <a:cubicBezTo>
                    <a:pt x="3" y="19"/>
                    <a:pt x="5" y="21"/>
                    <a:pt x="4" y="22"/>
                  </a:cubicBezTo>
                  <a:cubicBezTo>
                    <a:pt x="3" y="23"/>
                    <a:pt x="2" y="21"/>
                    <a:pt x="1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0" y="27"/>
                    <a:pt x="0" y="29"/>
                    <a:pt x="1" y="31"/>
                  </a:cubicBezTo>
                  <a:cubicBezTo>
                    <a:pt x="2" y="34"/>
                    <a:pt x="5" y="35"/>
                    <a:pt x="6" y="37"/>
                  </a:cubicBezTo>
                  <a:cubicBezTo>
                    <a:pt x="7" y="40"/>
                    <a:pt x="6" y="43"/>
                    <a:pt x="7" y="46"/>
                  </a:cubicBezTo>
                  <a:cubicBezTo>
                    <a:pt x="7" y="48"/>
                    <a:pt x="10" y="49"/>
                    <a:pt x="10" y="50"/>
                  </a:cubicBezTo>
                  <a:cubicBezTo>
                    <a:pt x="11" y="61"/>
                    <a:pt x="9" y="73"/>
                    <a:pt x="10" y="84"/>
                  </a:cubicBezTo>
                  <a:cubicBezTo>
                    <a:pt x="10" y="86"/>
                    <a:pt x="12" y="89"/>
                    <a:pt x="13" y="9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" name="Freeform 2565"/>
            <p:cNvSpPr>
              <a:spLocks noChangeAspect="1"/>
            </p:cNvSpPr>
            <p:nvPr/>
          </p:nvSpPr>
          <p:spPr bwMode="auto">
            <a:xfrm>
              <a:off x="11581296" y="5198460"/>
              <a:ext cx="807357" cy="719602"/>
            </a:xfrm>
            <a:custGeom>
              <a:avLst/>
              <a:gdLst>
                <a:gd name="T0" fmla="*/ 113 w 153"/>
                <a:gd name="T1" fmla="*/ 177 h 137"/>
                <a:gd name="T2" fmla="*/ 117 w 153"/>
                <a:gd name="T3" fmla="*/ 154 h 137"/>
                <a:gd name="T4" fmla="*/ 136 w 153"/>
                <a:gd name="T5" fmla="*/ 139 h 137"/>
                <a:gd name="T6" fmla="*/ 144 w 153"/>
                <a:gd name="T7" fmla="*/ 142 h 137"/>
                <a:gd name="T8" fmla="*/ 155 w 153"/>
                <a:gd name="T9" fmla="*/ 148 h 137"/>
                <a:gd name="T10" fmla="*/ 170 w 153"/>
                <a:gd name="T11" fmla="*/ 136 h 137"/>
                <a:gd name="T12" fmla="*/ 176 w 153"/>
                <a:gd name="T13" fmla="*/ 115 h 137"/>
                <a:gd name="T14" fmla="*/ 188 w 153"/>
                <a:gd name="T15" fmla="*/ 90 h 137"/>
                <a:gd name="T16" fmla="*/ 194 w 153"/>
                <a:gd name="T17" fmla="*/ 78 h 137"/>
                <a:gd name="T18" fmla="*/ 206 w 153"/>
                <a:gd name="T19" fmla="*/ 53 h 137"/>
                <a:gd name="T20" fmla="*/ 216 w 153"/>
                <a:gd name="T21" fmla="*/ 34 h 137"/>
                <a:gd name="T22" fmla="*/ 212 w 153"/>
                <a:gd name="T23" fmla="*/ 20 h 137"/>
                <a:gd name="T24" fmla="*/ 200 w 153"/>
                <a:gd name="T25" fmla="*/ 2 h 137"/>
                <a:gd name="T26" fmla="*/ 183 w 153"/>
                <a:gd name="T27" fmla="*/ 10 h 137"/>
                <a:gd name="T28" fmla="*/ 155 w 153"/>
                <a:gd name="T29" fmla="*/ 10 h 137"/>
                <a:gd name="T30" fmla="*/ 126 w 153"/>
                <a:gd name="T31" fmla="*/ 20 h 137"/>
                <a:gd name="T32" fmla="*/ 106 w 153"/>
                <a:gd name="T33" fmla="*/ 13 h 137"/>
                <a:gd name="T34" fmla="*/ 81 w 153"/>
                <a:gd name="T35" fmla="*/ 13 h 137"/>
                <a:gd name="T36" fmla="*/ 46 w 153"/>
                <a:gd name="T37" fmla="*/ 0 h 137"/>
                <a:gd name="T38" fmla="*/ 23 w 153"/>
                <a:gd name="T39" fmla="*/ 17 h 137"/>
                <a:gd name="T40" fmla="*/ 19 w 153"/>
                <a:gd name="T41" fmla="*/ 41 h 137"/>
                <a:gd name="T42" fmla="*/ 17 w 153"/>
                <a:gd name="T43" fmla="*/ 60 h 137"/>
                <a:gd name="T44" fmla="*/ 16 w 153"/>
                <a:gd name="T45" fmla="*/ 71 h 137"/>
                <a:gd name="T46" fmla="*/ 13 w 153"/>
                <a:gd name="T47" fmla="*/ 85 h 137"/>
                <a:gd name="T48" fmla="*/ 2 w 153"/>
                <a:gd name="T49" fmla="*/ 97 h 137"/>
                <a:gd name="T50" fmla="*/ 0 w 153"/>
                <a:gd name="T51" fmla="*/ 130 h 137"/>
                <a:gd name="T52" fmla="*/ 17 w 153"/>
                <a:gd name="T53" fmla="*/ 152 h 137"/>
                <a:gd name="T54" fmla="*/ 43 w 153"/>
                <a:gd name="T55" fmla="*/ 162 h 137"/>
                <a:gd name="T56" fmla="*/ 52 w 153"/>
                <a:gd name="T57" fmla="*/ 175 h 137"/>
                <a:gd name="T58" fmla="*/ 53 w 153"/>
                <a:gd name="T59" fmla="*/ 192 h 137"/>
                <a:gd name="T60" fmla="*/ 81 w 153"/>
                <a:gd name="T61" fmla="*/ 195 h 137"/>
                <a:gd name="T62" fmla="*/ 100 w 153"/>
                <a:gd name="T63" fmla="*/ 183 h 1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53"/>
                <a:gd name="T97" fmla="*/ 0 h 137"/>
                <a:gd name="T98" fmla="*/ 153 w 153"/>
                <a:gd name="T99" fmla="*/ 137 h 13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53" h="137">
                  <a:moveTo>
                    <a:pt x="73" y="130"/>
                  </a:moveTo>
                  <a:cubicBezTo>
                    <a:pt x="75" y="128"/>
                    <a:pt x="77" y="126"/>
                    <a:pt x="78" y="124"/>
                  </a:cubicBezTo>
                  <a:cubicBezTo>
                    <a:pt x="78" y="121"/>
                    <a:pt x="76" y="117"/>
                    <a:pt x="77" y="114"/>
                  </a:cubicBezTo>
                  <a:cubicBezTo>
                    <a:pt x="78" y="112"/>
                    <a:pt x="80" y="110"/>
                    <a:pt x="81" y="108"/>
                  </a:cubicBezTo>
                  <a:cubicBezTo>
                    <a:pt x="83" y="106"/>
                    <a:pt x="86" y="105"/>
                    <a:pt x="88" y="104"/>
                  </a:cubicBezTo>
                  <a:cubicBezTo>
                    <a:pt x="90" y="102"/>
                    <a:pt x="91" y="98"/>
                    <a:pt x="94" y="97"/>
                  </a:cubicBezTo>
                  <a:cubicBezTo>
                    <a:pt x="95" y="97"/>
                    <a:pt x="96" y="99"/>
                    <a:pt x="98" y="100"/>
                  </a:cubicBezTo>
                  <a:cubicBezTo>
                    <a:pt x="99" y="100"/>
                    <a:pt x="100" y="100"/>
                    <a:pt x="100" y="99"/>
                  </a:cubicBezTo>
                  <a:cubicBezTo>
                    <a:pt x="101" y="99"/>
                    <a:pt x="101" y="96"/>
                    <a:pt x="101" y="97"/>
                  </a:cubicBezTo>
                  <a:cubicBezTo>
                    <a:pt x="104" y="98"/>
                    <a:pt x="105" y="102"/>
                    <a:pt x="107" y="104"/>
                  </a:cubicBezTo>
                  <a:cubicBezTo>
                    <a:pt x="108" y="105"/>
                    <a:pt x="111" y="106"/>
                    <a:pt x="112" y="105"/>
                  </a:cubicBezTo>
                  <a:cubicBezTo>
                    <a:pt x="115" y="103"/>
                    <a:pt x="116" y="98"/>
                    <a:pt x="117" y="95"/>
                  </a:cubicBezTo>
                  <a:cubicBezTo>
                    <a:pt x="119" y="92"/>
                    <a:pt x="120" y="89"/>
                    <a:pt x="121" y="86"/>
                  </a:cubicBezTo>
                  <a:cubicBezTo>
                    <a:pt x="121" y="84"/>
                    <a:pt x="120" y="82"/>
                    <a:pt x="121" y="80"/>
                  </a:cubicBezTo>
                  <a:cubicBezTo>
                    <a:pt x="123" y="77"/>
                    <a:pt x="126" y="76"/>
                    <a:pt x="128" y="73"/>
                  </a:cubicBezTo>
                  <a:cubicBezTo>
                    <a:pt x="129" y="70"/>
                    <a:pt x="128" y="66"/>
                    <a:pt x="130" y="63"/>
                  </a:cubicBezTo>
                  <a:cubicBezTo>
                    <a:pt x="131" y="61"/>
                    <a:pt x="133" y="60"/>
                    <a:pt x="134" y="58"/>
                  </a:cubicBezTo>
                  <a:cubicBezTo>
                    <a:pt x="135" y="57"/>
                    <a:pt x="134" y="55"/>
                    <a:pt x="134" y="54"/>
                  </a:cubicBezTo>
                  <a:cubicBezTo>
                    <a:pt x="134" y="52"/>
                    <a:pt x="136" y="50"/>
                    <a:pt x="137" y="48"/>
                  </a:cubicBezTo>
                  <a:cubicBezTo>
                    <a:pt x="138" y="44"/>
                    <a:pt x="139" y="40"/>
                    <a:pt x="142" y="37"/>
                  </a:cubicBezTo>
                  <a:cubicBezTo>
                    <a:pt x="144" y="35"/>
                    <a:pt x="150" y="36"/>
                    <a:pt x="152" y="33"/>
                  </a:cubicBezTo>
                  <a:cubicBezTo>
                    <a:pt x="153" y="30"/>
                    <a:pt x="151" y="26"/>
                    <a:pt x="150" y="23"/>
                  </a:cubicBezTo>
                  <a:cubicBezTo>
                    <a:pt x="149" y="21"/>
                    <a:pt x="145" y="22"/>
                    <a:pt x="144" y="20"/>
                  </a:cubicBezTo>
                  <a:cubicBezTo>
                    <a:pt x="144" y="18"/>
                    <a:pt x="145" y="15"/>
                    <a:pt x="146" y="14"/>
                  </a:cubicBezTo>
                  <a:cubicBezTo>
                    <a:pt x="145" y="13"/>
                    <a:pt x="144" y="11"/>
                    <a:pt x="143" y="10"/>
                  </a:cubicBezTo>
                  <a:cubicBezTo>
                    <a:pt x="141" y="8"/>
                    <a:pt x="140" y="4"/>
                    <a:pt x="138" y="2"/>
                  </a:cubicBezTo>
                  <a:cubicBezTo>
                    <a:pt x="136" y="2"/>
                    <a:pt x="133" y="2"/>
                    <a:pt x="131" y="3"/>
                  </a:cubicBezTo>
                  <a:cubicBezTo>
                    <a:pt x="129" y="4"/>
                    <a:pt x="127" y="6"/>
                    <a:pt x="126" y="7"/>
                  </a:cubicBezTo>
                  <a:cubicBezTo>
                    <a:pt x="124" y="8"/>
                    <a:pt x="122" y="9"/>
                    <a:pt x="120" y="9"/>
                  </a:cubicBezTo>
                  <a:cubicBezTo>
                    <a:pt x="115" y="9"/>
                    <a:pt x="111" y="7"/>
                    <a:pt x="107" y="7"/>
                  </a:cubicBezTo>
                  <a:cubicBezTo>
                    <a:pt x="103" y="6"/>
                    <a:pt x="98" y="6"/>
                    <a:pt x="95" y="8"/>
                  </a:cubicBezTo>
                  <a:cubicBezTo>
                    <a:pt x="92" y="9"/>
                    <a:pt x="90" y="13"/>
                    <a:pt x="87" y="14"/>
                  </a:cubicBezTo>
                  <a:cubicBezTo>
                    <a:pt x="85" y="15"/>
                    <a:pt x="83" y="15"/>
                    <a:pt x="81" y="15"/>
                  </a:cubicBezTo>
                  <a:cubicBezTo>
                    <a:pt x="78" y="13"/>
                    <a:pt x="76" y="10"/>
                    <a:pt x="73" y="9"/>
                  </a:cubicBezTo>
                  <a:cubicBezTo>
                    <a:pt x="70" y="7"/>
                    <a:pt x="66" y="7"/>
                    <a:pt x="63" y="7"/>
                  </a:cubicBezTo>
                  <a:cubicBezTo>
                    <a:pt x="60" y="7"/>
                    <a:pt x="58" y="10"/>
                    <a:pt x="56" y="9"/>
                  </a:cubicBezTo>
                  <a:cubicBezTo>
                    <a:pt x="53" y="9"/>
                    <a:pt x="51" y="6"/>
                    <a:pt x="48" y="5"/>
                  </a:cubicBezTo>
                  <a:cubicBezTo>
                    <a:pt x="43" y="3"/>
                    <a:pt x="38" y="1"/>
                    <a:pt x="32" y="0"/>
                  </a:cubicBezTo>
                  <a:cubicBezTo>
                    <a:pt x="28" y="0"/>
                    <a:pt x="23" y="0"/>
                    <a:pt x="19" y="2"/>
                  </a:cubicBezTo>
                  <a:cubicBezTo>
                    <a:pt x="17" y="4"/>
                    <a:pt x="18" y="9"/>
                    <a:pt x="16" y="12"/>
                  </a:cubicBezTo>
                  <a:cubicBezTo>
                    <a:pt x="15" y="15"/>
                    <a:pt x="12" y="16"/>
                    <a:pt x="12" y="18"/>
                  </a:cubicBezTo>
                  <a:cubicBezTo>
                    <a:pt x="11" y="21"/>
                    <a:pt x="12" y="25"/>
                    <a:pt x="13" y="28"/>
                  </a:cubicBezTo>
                  <a:cubicBezTo>
                    <a:pt x="12" y="31"/>
                    <a:pt x="10" y="33"/>
                    <a:pt x="10" y="35"/>
                  </a:cubicBezTo>
                  <a:cubicBezTo>
                    <a:pt x="10" y="38"/>
                    <a:pt x="11" y="40"/>
                    <a:pt x="12" y="42"/>
                  </a:cubicBezTo>
                  <a:cubicBezTo>
                    <a:pt x="12" y="44"/>
                    <a:pt x="15" y="45"/>
                    <a:pt x="15" y="47"/>
                  </a:cubicBezTo>
                  <a:cubicBezTo>
                    <a:pt x="15" y="49"/>
                    <a:pt x="11" y="47"/>
                    <a:pt x="11" y="49"/>
                  </a:cubicBezTo>
                  <a:cubicBezTo>
                    <a:pt x="10" y="51"/>
                    <a:pt x="14" y="52"/>
                    <a:pt x="13" y="54"/>
                  </a:cubicBezTo>
                  <a:cubicBezTo>
                    <a:pt x="13" y="56"/>
                    <a:pt x="10" y="57"/>
                    <a:pt x="9" y="59"/>
                  </a:cubicBezTo>
                  <a:cubicBezTo>
                    <a:pt x="7" y="61"/>
                    <a:pt x="8" y="64"/>
                    <a:pt x="6" y="67"/>
                  </a:cubicBezTo>
                  <a:cubicBezTo>
                    <a:pt x="6" y="68"/>
                    <a:pt x="2" y="67"/>
                    <a:pt x="2" y="68"/>
                  </a:cubicBezTo>
                  <a:cubicBezTo>
                    <a:pt x="0" y="72"/>
                    <a:pt x="1" y="77"/>
                    <a:pt x="1" y="81"/>
                  </a:cubicBezTo>
                  <a:cubicBezTo>
                    <a:pt x="1" y="84"/>
                    <a:pt x="0" y="88"/>
                    <a:pt x="0" y="91"/>
                  </a:cubicBezTo>
                  <a:cubicBezTo>
                    <a:pt x="1" y="97"/>
                    <a:pt x="1" y="102"/>
                    <a:pt x="2" y="108"/>
                  </a:cubicBezTo>
                  <a:cubicBezTo>
                    <a:pt x="5" y="107"/>
                    <a:pt x="8" y="106"/>
                    <a:pt x="12" y="106"/>
                  </a:cubicBezTo>
                  <a:cubicBezTo>
                    <a:pt x="15" y="106"/>
                    <a:pt x="18" y="107"/>
                    <a:pt x="21" y="108"/>
                  </a:cubicBezTo>
                  <a:cubicBezTo>
                    <a:pt x="25" y="109"/>
                    <a:pt x="28" y="111"/>
                    <a:pt x="30" y="113"/>
                  </a:cubicBezTo>
                  <a:cubicBezTo>
                    <a:pt x="32" y="115"/>
                    <a:pt x="32" y="119"/>
                    <a:pt x="34" y="122"/>
                  </a:cubicBezTo>
                  <a:cubicBezTo>
                    <a:pt x="34" y="122"/>
                    <a:pt x="36" y="121"/>
                    <a:pt x="36" y="122"/>
                  </a:cubicBezTo>
                  <a:cubicBezTo>
                    <a:pt x="36" y="123"/>
                    <a:pt x="34" y="124"/>
                    <a:pt x="34" y="125"/>
                  </a:cubicBezTo>
                  <a:cubicBezTo>
                    <a:pt x="34" y="128"/>
                    <a:pt x="35" y="132"/>
                    <a:pt x="37" y="134"/>
                  </a:cubicBezTo>
                  <a:cubicBezTo>
                    <a:pt x="39" y="136"/>
                    <a:pt x="42" y="136"/>
                    <a:pt x="44" y="136"/>
                  </a:cubicBezTo>
                  <a:cubicBezTo>
                    <a:pt x="48" y="137"/>
                    <a:pt x="52" y="137"/>
                    <a:pt x="56" y="136"/>
                  </a:cubicBezTo>
                  <a:cubicBezTo>
                    <a:pt x="61" y="136"/>
                    <a:pt x="66" y="136"/>
                    <a:pt x="71" y="133"/>
                  </a:cubicBezTo>
                  <a:cubicBezTo>
                    <a:pt x="72" y="132"/>
                    <a:pt x="68" y="129"/>
                    <a:pt x="69" y="128"/>
                  </a:cubicBezTo>
                  <a:cubicBezTo>
                    <a:pt x="70" y="127"/>
                    <a:pt x="72" y="129"/>
                    <a:pt x="73" y="13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" name="Freeform 2566"/>
            <p:cNvSpPr>
              <a:spLocks noChangeAspect="1"/>
            </p:cNvSpPr>
            <p:nvPr/>
          </p:nvSpPr>
          <p:spPr bwMode="auto">
            <a:xfrm>
              <a:off x="11405783" y="4439367"/>
              <a:ext cx="1057462" cy="903891"/>
            </a:xfrm>
            <a:custGeom>
              <a:avLst/>
              <a:gdLst>
                <a:gd name="T0" fmla="*/ 248 w 200"/>
                <a:gd name="T1" fmla="*/ 210 h 172"/>
                <a:gd name="T2" fmla="*/ 248 w 200"/>
                <a:gd name="T3" fmla="*/ 188 h 172"/>
                <a:gd name="T4" fmla="*/ 282 w 200"/>
                <a:gd name="T5" fmla="*/ 146 h 172"/>
                <a:gd name="T6" fmla="*/ 281 w 200"/>
                <a:gd name="T7" fmla="*/ 117 h 172"/>
                <a:gd name="T8" fmla="*/ 281 w 200"/>
                <a:gd name="T9" fmla="*/ 86 h 172"/>
                <a:gd name="T10" fmla="*/ 290 w 200"/>
                <a:gd name="T11" fmla="*/ 66 h 172"/>
                <a:gd name="T12" fmla="*/ 281 w 200"/>
                <a:gd name="T13" fmla="*/ 59 h 172"/>
                <a:gd name="T14" fmla="*/ 282 w 200"/>
                <a:gd name="T15" fmla="*/ 50 h 172"/>
                <a:gd name="T16" fmla="*/ 276 w 200"/>
                <a:gd name="T17" fmla="*/ 43 h 172"/>
                <a:gd name="T18" fmla="*/ 277 w 200"/>
                <a:gd name="T19" fmla="*/ 30 h 172"/>
                <a:gd name="T20" fmla="*/ 271 w 200"/>
                <a:gd name="T21" fmla="*/ 13 h 172"/>
                <a:gd name="T22" fmla="*/ 251 w 200"/>
                <a:gd name="T23" fmla="*/ 22 h 172"/>
                <a:gd name="T24" fmla="*/ 242 w 200"/>
                <a:gd name="T25" fmla="*/ 8 h 172"/>
                <a:gd name="T26" fmla="*/ 225 w 200"/>
                <a:gd name="T27" fmla="*/ 7 h 172"/>
                <a:gd name="T28" fmla="*/ 214 w 200"/>
                <a:gd name="T29" fmla="*/ 0 h 172"/>
                <a:gd name="T30" fmla="*/ 100 w 200"/>
                <a:gd name="T31" fmla="*/ 85 h 172"/>
                <a:gd name="T32" fmla="*/ 77 w 200"/>
                <a:gd name="T33" fmla="*/ 93 h 172"/>
                <a:gd name="T34" fmla="*/ 77 w 200"/>
                <a:gd name="T35" fmla="*/ 158 h 172"/>
                <a:gd name="T36" fmla="*/ 71 w 200"/>
                <a:gd name="T37" fmla="*/ 159 h 172"/>
                <a:gd name="T38" fmla="*/ 69 w 200"/>
                <a:gd name="T39" fmla="*/ 165 h 172"/>
                <a:gd name="T40" fmla="*/ 63 w 200"/>
                <a:gd name="T41" fmla="*/ 166 h 172"/>
                <a:gd name="T42" fmla="*/ 59 w 200"/>
                <a:gd name="T43" fmla="*/ 172 h 172"/>
                <a:gd name="T44" fmla="*/ 20 w 200"/>
                <a:gd name="T45" fmla="*/ 176 h 172"/>
                <a:gd name="T46" fmla="*/ 14 w 200"/>
                <a:gd name="T47" fmla="*/ 182 h 172"/>
                <a:gd name="T48" fmla="*/ 1 w 200"/>
                <a:gd name="T49" fmla="*/ 181 h 172"/>
                <a:gd name="T50" fmla="*/ 0 w 200"/>
                <a:gd name="T51" fmla="*/ 194 h 172"/>
                <a:gd name="T52" fmla="*/ 2 w 200"/>
                <a:gd name="T53" fmla="*/ 204 h 172"/>
                <a:gd name="T54" fmla="*/ 12 w 200"/>
                <a:gd name="T55" fmla="*/ 211 h 172"/>
                <a:gd name="T56" fmla="*/ 16 w 200"/>
                <a:gd name="T57" fmla="*/ 212 h 172"/>
                <a:gd name="T58" fmla="*/ 12 w 200"/>
                <a:gd name="T59" fmla="*/ 223 h 172"/>
                <a:gd name="T60" fmla="*/ 29 w 200"/>
                <a:gd name="T61" fmla="*/ 230 h 172"/>
                <a:gd name="T62" fmla="*/ 35 w 200"/>
                <a:gd name="T63" fmla="*/ 228 h 172"/>
                <a:gd name="T64" fmla="*/ 41 w 200"/>
                <a:gd name="T65" fmla="*/ 232 h 172"/>
                <a:gd name="T66" fmla="*/ 37 w 200"/>
                <a:gd name="T67" fmla="*/ 237 h 172"/>
                <a:gd name="T68" fmla="*/ 40 w 200"/>
                <a:gd name="T69" fmla="*/ 246 h 172"/>
                <a:gd name="T70" fmla="*/ 42 w 200"/>
                <a:gd name="T71" fmla="*/ 247 h 172"/>
                <a:gd name="T72" fmla="*/ 43 w 200"/>
                <a:gd name="T73" fmla="*/ 244 h 172"/>
                <a:gd name="T74" fmla="*/ 45 w 200"/>
                <a:gd name="T75" fmla="*/ 237 h 172"/>
                <a:gd name="T76" fmla="*/ 51 w 200"/>
                <a:gd name="T77" fmla="*/ 234 h 172"/>
                <a:gd name="T78" fmla="*/ 61 w 200"/>
                <a:gd name="T79" fmla="*/ 246 h 172"/>
                <a:gd name="T80" fmla="*/ 66 w 200"/>
                <a:gd name="T81" fmla="*/ 247 h 172"/>
                <a:gd name="T82" fmla="*/ 65 w 200"/>
                <a:gd name="T83" fmla="*/ 232 h 172"/>
                <a:gd name="T84" fmla="*/ 71 w 200"/>
                <a:gd name="T85" fmla="*/ 224 h 172"/>
                <a:gd name="T86" fmla="*/ 76 w 200"/>
                <a:gd name="T87" fmla="*/ 210 h 172"/>
                <a:gd name="T88" fmla="*/ 94 w 200"/>
                <a:gd name="T89" fmla="*/ 206 h 172"/>
                <a:gd name="T90" fmla="*/ 118 w 200"/>
                <a:gd name="T91" fmla="*/ 213 h 172"/>
                <a:gd name="T92" fmla="*/ 129 w 200"/>
                <a:gd name="T93" fmla="*/ 219 h 172"/>
                <a:gd name="T94" fmla="*/ 140 w 200"/>
                <a:gd name="T95" fmla="*/ 217 h 172"/>
                <a:gd name="T96" fmla="*/ 154 w 200"/>
                <a:gd name="T97" fmla="*/ 219 h 172"/>
                <a:gd name="T98" fmla="*/ 165 w 200"/>
                <a:gd name="T99" fmla="*/ 228 h 172"/>
                <a:gd name="T100" fmla="*/ 175 w 200"/>
                <a:gd name="T101" fmla="*/ 226 h 172"/>
                <a:gd name="T102" fmla="*/ 186 w 200"/>
                <a:gd name="T103" fmla="*/ 218 h 172"/>
                <a:gd name="T104" fmla="*/ 204 w 200"/>
                <a:gd name="T105" fmla="*/ 217 h 172"/>
                <a:gd name="T106" fmla="*/ 222 w 200"/>
                <a:gd name="T107" fmla="*/ 219 h 172"/>
                <a:gd name="T108" fmla="*/ 231 w 200"/>
                <a:gd name="T109" fmla="*/ 217 h 172"/>
                <a:gd name="T110" fmla="*/ 239 w 200"/>
                <a:gd name="T111" fmla="*/ 211 h 172"/>
                <a:gd name="T112" fmla="*/ 248 w 200"/>
                <a:gd name="T113" fmla="*/ 210 h 1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0"/>
                <a:gd name="T172" fmla="*/ 0 h 172"/>
                <a:gd name="T173" fmla="*/ 200 w 200"/>
                <a:gd name="T174" fmla="*/ 172 h 17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0" h="172">
                  <a:moveTo>
                    <a:pt x="171" y="146"/>
                  </a:moveTo>
                  <a:lnTo>
                    <a:pt x="171" y="131"/>
                  </a:lnTo>
                  <a:lnTo>
                    <a:pt x="194" y="102"/>
                  </a:lnTo>
                  <a:lnTo>
                    <a:pt x="193" y="82"/>
                  </a:lnTo>
                  <a:lnTo>
                    <a:pt x="193" y="60"/>
                  </a:lnTo>
                  <a:lnTo>
                    <a:pt x="200" y="46"/>
                  </a:lnTo>
                  <a:lnTo>
                    <a:pt x="193" y="41"/>
                  </a:lnTo>
                  <a:lnTo>
                    <a:pt x="194" y="35"/>
                  </a:lnTo>
                  <a:lnTo>
                    <a:pt x="190" y="30"/>
                  </a:lnTo>
                  <a:lnTo>
                    <a:pt x="191" y="21"/>
                  </a:lnTo>
                  <a:lnTo>
                    <a:pt x="187" y="9"/>
                  </a:lnTo>
                  <a:cubicBezTo>
                    <a:pt x="182" y="11"/>
                    <a:pt x="178" y="14"/>
                    <a:pt x="173" y="15"/>
                  </a:cubicBezTo>
                  <a:cubicBezTo>
                    <a:pt x="172" y="13"/>
                    <a:pt x="171" y="8"/>
                    <a:pt x="167" y="6"/>
                  </a:cubicBezTo>
                  <a:cubicBezTo>
                    <a:pt x="164" y="4"/>
                    <a:pt x="159" y="7"/>
                    <a:pt x="155" y="5"/>
                  </a:cubicBezTo>
                  <a:cubicBezTo>
                    <a:pt x="152" y="5"/>
                    <a:pt x="150" y="2"/>
                    <a:pt x="148" y="0"/>
                  </a:cubicBezTo>
                  <a:lnTo>
                    <a:pt x="69" y="59"/>
                  </a:lnTo>
                  <a:lnTo>
                    <a:pt x="53" y="65"/>
                  </a:lnTo>
                  <a:lnTo>
                    <a:pt x="53" y="110"/>
                  </a:lnTo>
                  <a:cubicBezTo>
                    <a:pt x="52" y="110"/>
                    <a:pt x="50" y="110"/>
                    <a:pt x="49" y="111"/>
                  </a:cubicBezTo>
                  <a:cubicBezTo>
                    <a:pt x="48" y="112"/>
                    <a:pt x="48" y="114"/>
                    <a:pt x="47" y="115"/>
                  </a:cubicBezTo>
                  <a:cubicBezTo>
                    <a:pt x="46" y="116"/>
                    <a:pt x="44" y="115"/>
                    <a:pt x="43" y="116"/>
                  </a:cubicBezTo>
                  <a:lnTo>
                    <a:pt x="41" y="120"/>
                  </a:lnTo>
                  <a:lnTo>
                    <a:pt x="14" y="123"/>
                  </a:lnTo>
                  <a:cubicBezTo>
                    <a:pt x="13" y="124"/>
                    <a:pt x="12" y="127"/>
                    <a:pt x="10" y="127"/>
                  </a:cubicBezTo>
                  <a:lnTo>
                    <a:pt x="1" y="126"/>
                  </a:lnTo>
                  <a:cubicBezTo>
                    <a:pt x="0" y="129"/>
                    <a:pt x="0" y="132"/>
                    <a:pt x="0" y="135"/>
                  </a:cubicBezTo>
                  <a:cubicBezTo>
                    <a:pt x="0" y="138"/>
                    <a:pt x="1" y="140"/>
                    <a:pt x="2" y="142"/>
                  </a:cubicBezTo>
                  <a:cubicBezTo>
                    <a:pt x="4" y="144"/>
                    <a:pt x="6" y="145"/>
                    <a:pt x="8" y="147"/>
                  </a:cubicBezTo>
                  <a:cubicBezTo>
                    <a:pt x="9" y="148"/>
                    <a:pt x="11" y="147"/>
                    <a:pt x="11" y="148"/>
                  </a:cubicBezTo>
                  <a:cubicBezTo>
                    <a:pt x="12" y="151"/>
                    <a:pt x="7" y="153"/>
                    <a:pt x="8" y="155"/>
                  </a:cubicBezTo>
                  <a:cubicBezTo>
                    <a:pt x="11" y="159"/>
                    <a:pt x="16" y="159"/>
                    <a:pt x="20" y="160"/>
                  </a:cubicBezTo>
                  <a:cubicBezTo>
                    <a:pt x="21" y="161"/>
                    <a:pt x="23" y="158"/>
                    <a:pt x="24" y="159"/>
                  </a:cubicBezTo>
                  <a:cubicBezTo>
                    <a:pt x="26" y="159"/>
                    <a:pt x="27" y="161"/>
                    <a:pt x="28" y="162"/>
                  </a:cubicBezTo>
                  <a:cubicBezTo>
                    <a:pt x="28" y="163"/>
                    <a:pt x="26" y="164"/>
                    <a:pt x="26" y="165"/>
                  </a:cubicBezTo>
                  <a:cubicBezTo>
                    <a:pt x="26" y="167"/>
                    <a:pt x="26" y="169"/>
                    <a:pt x="27" y="171"/>
                  </a:cubicBezTo>
                  <a:cubicBezTo>
                    <a:pt x="27" y="172"/>
                    <a:pt x="28" y="171"/>
                    <a:pt x="29" y="172"/>
                  </a:cubicBezTo>
                  <a:cubicBezTo>
                    <a:pt x="29" y="171"/>
                    <a:pt x="30" y="171"/>
                    <a:pt x="30" y="170"/>
                  </a:cubicBezTo>
                  <a:cubicBezTo>
                    <a:pt x="31" y="169"/>
                    <a:pt x="30" y="166"/>
                    <a:pt x="31" y="165"/>
                  </a:cubicBezTo>
                  <a:cubicBezTo>
                    <a:pt x="32" y="163"/>
                    <a:pt x="34" y="162"/>
                    <a:pt x="35" y="163"/>
                  </a:cubicBezTo>
                  <a:cubicBezTo>
                    <a:pt x="38" y="164"/>
                    <a:pt x="39" y="169"/>
                    <a:pt x="42" y="171"/>
                  </a:cubicBezTo>
                  <a:cubicBezTo>
                    <a:pt x="43" y="172"/>
                    <a:pt x="44" y="172"/>
                    <a:pt x="46" y="172"/>
                  </a:cubicBezTo>
                  <a:cubicBezTo>
                    <a:pt x="45" y="169"/>
                    <a:pt x="44" y="165"/>
                    <a:pt x="45" y="162"/>
                  </a:cubicBezTo>
                  <a:cubicBezTo>
                    <a:pt x="45" y="160"/>
                    <a:pt x="48" y="159"/>
                    <a:pt x="49" y="156"/>
                  </a:cubicBezTo>
                  <a:cubicBezTo>
                    <a:pt x="51" y="153"/>
                    <a:pt x="50" y="148"/>
                    <a:pt x="52" y="146"/>
                  </a:cubicBezTo>
                  <a:cubicBezTo>
                    <a:pt x="56" y="144"/>
                    <a:pt x="61" y="144"/>
                    <a:pt x="65" y="144"/>
                  </a:cubicBezTo>
                  <a:cubicBezTo>
                    <a:pt x="71" y="145"/>
                    <a:pt x="76" y="147"/>
                    <a:pt x="81" y="149"/>
                  </a:cubicBezTo>
                  <a:cubicBezTo>
                    <a:pt x="84" y="150"/>
                    <a:pt x="86" y="153"/>
                    <a:pt x="89" y="153"/>
                  </a:cubicBezTo>
                  <a:cubicBezTo>
                    <a:pt x="91" y="154"/>
                    <a:pt x="93" y="151"/>
                    <a:pt x="96" y="151"/>
                  </a:cubicBezTo>
                  <a:cubicBezTo>
                    <a:pt x="99" y="151"/>
                    <a:pt x="103" y="151"/>
                    <a:pt x="106" y="153"/>
                  </a:cubicBezTo>
                  <a:cubicBezTo>
                    <a:pt x="109" y="154"/>
                    <a:pt x="111" y="157"/>
                    <a:pt x="114" y="159"/>
                  </a:cubicBezTo>
                  <a:cubicBezTo>
                    <a:pt x="116" y="159"/>
                    <a:pt x="118" y="159"/>
                    <a:pt x="120" y="158"/>
                  </a:cubicBezTo>
                  <a:cubicBezTo>
                    <a:pt x="123" y="157"/>
                    <a:pt x="125" y="153"/>
                    <a:pt x="128" y="152"/>
                  </a:cubicBezTo>
                  <a:cubicBezTo>
                    <a:pt x="131" y="150"/>
                    <a:pt x="136" y="150"/>
                    <a:pt x="140" y="151"/>
                  </a:cubicBezTo>
                  <a:cubicBezTo>
                    <a:pt x="144" y="151"/>
                    <a:pt x="148" y="153"/>
                    <a:pt x="153" y="153"/>
                  </a:cubicBezTo>
                  <a:cubicBezTo>
                    <a:pt x="155" y="153"/>
                    <a:pt x="157" y="152"/>
                    <a:pt x="159" y="151"/>
                  </a:cubicBezTo>
                  <a:cubicBezTo>
                    <a:pt x="160" y="150"/>
                    <a:pt x="162" y="148"/>
                    <a:pt x="164" y="147"/>
                  </a:cubicBezTo>
                  <a:cubicBezTo>
                    <a:pt x="166" y="146"/>
                    <a:pt x="169" y="146"/>
                    <a:pt x="171" y="14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" name="Freeform 2567"/>
            <p:cNvSpPr>
              <a:spLocks noChangeAspect="1"/>
            </p:cNvSpPr>
            <p:nvPr/>
          </p:nvSpPr>
          <p:spPr bwMode="auto">
            <a:xfrm>
              <a:off x="10826594" y="3333638"/>
              <a:ext cx="1360222" cy="1465531"/>
            </a:xfrm>
            <a:custGeom>
              <a:avLst/>
              <a:gdLst>
                <a:gd name="T0" fmla="*/ 258 w 258"/>
                <a:gd name="T1" fmla="*/ 388 h 278"/>
                <a:gd name="T2" fmla="*/ 217 w 258"/>
                <a:gd name="T3" fmla="*/ 401 h 278"/>
                <a:gd name="T4" fmla="*/ 215 w 258"/>
                <a:gd name="T5" fmla="*/ 384 h 278"/>
                <a:gd name="T6" fmla="*/ 193 w 258"/>
                <a:gd name="T7" fmla="*/ 375 h 278"/>
                <a:gd name="T8" fmla="*/ 179 w 258"/>
                <a:gd name="T9" fmla="*/ 365 h 278"/>
                <a:gd name="T10" fmla="*/ 70 w 258"/>
                <a:gd name="T11" fmla="*/ 270 h 278"/>
                <a:gd name="T12" fmla="*/ 0 w 258"/>
                <a:gd name="T13" fmla="*/ 213 h 278"/>
                <a:gd name="T14" fmla="*/ 14 w 258"/>
                <a:gd name="T15" fmla="*/ 179 h 278"/>
                <a:gd name="T16" fmla="*/ 36 w 258"/>
                <a:gd name="T17" fmla="*/ 169 h 278"/>
                <a:gd name="T18" fmla="*/ 52 w 258"/>
                <a:gd name="T19" fmla="*/ 165 h 278"/>
                <a:gd name="T20" fmla="*/ 72 w 258"/>
                <a:gd name="T21" fmla="*/ 149 h 278"/>
                <a:gd name="T22" fmla="*/ 94 w 258"/>
                <a:gd name="T23" fmla="*/ 138 h 278"/>
                <a:gd name="T24" fmla="*/ 93 w 258"/>
                <a:gd name="T25" fmla="*/ 124 h 278"/>
                <a:gd name="T26" fmla="*/ 123 w 258"/>
                <a:gd name="T27" fmla="*/ 117 h 278"/>
                <a:gd name="T28" fmla="*/ 136 w 258"/>
                <a:gd name="T29" fmla="*/ 106 h 278"/>
                <a:gd name="T30" fmla="*/ 130 w 258"/>
                <a:gd name="T31" fmla="*/ 94 h 278"/>
                <a:gd name="T32" fmla="*/ 127 w 258"/>
                <a:gd name="T33" fmla="*/ 72 h 278"/>
                <a:gd name="T34" fmla="*/ 119 w 258"/>
                <a:gd name="T35" fmla="*/ 44 h 278"/>
                <a:gd name="T36" fmla="*/ 135 w 258"/>
                <a:gd name="T37" fmla="*/ 34 h 278"/>
                <a:gd name="T38" fmla="*/ 155 w 258"/>
                <a:gd name="T39" fmla="*/ 26 h 278"/>
                <a:gd name="T40" fmla="*/ 180 w 258"/>
                <a:gd name="T41" fmla="*/ 10 h 278"/>
                <a:gd name="T42" fmla="*/ 217 w 258"/>
                <a:gd name="T43" fmla="*/ 5 h 278"/>
                <a:gd name="T44" fmla="*/ 246 w 258"/>
                <a:gd name="T45" fmla="*/ 6 h 278"/>
                <a:gd name="T46" fmla="*/ 260 w 258"/>
                <a:gd name="T47" fmla="*/ 5 h 278"/>
                <a:gd name="T48" fmla="*/ 278 w 258"/>
                <a:gd name="T49" fmla="*/ 0 h 278"/>
                <a:gd name="T50" fmla="*/ 288 w 258"/>
                <a:gd name="T51" fmla="*/ 0 h 278"/>
                <a:gd name="T52" fmla="*/ 309 w 258"/>
                <a:gd name="T53" fmla="*/ 2 h 278"/>
                <a:gd name="T54" fmla="*/ 305 w 258"/>
                <a:gd name="T55" fmla="*/ 12 h 278"/>
                <a:gd name="T56" fmla="*/ 306 w 258"/>
                <a:gd name="T57" fmla="*/ 20 h 278"/>
                <a:gd name="T58" fmla="*/ 306 w 258"/>
                <a:gd name="T59" fmla="*/ 42 h 278"/>
                <a:gd name="T60" fmla="*/ 298 w 258"/>
                <a:gd name="T61" fmla="*/ 60 h 278"/>
                <a:gd name="T62" fmla="*/ 291 w 258"/>
                <a:gd name="T63" fmla="*/ 77 h 278"/>
                <a:gd name="T64" fmla="*/ 305 w 258"/>
                <a:gd name="T65" fmla="*/ 95 h 278"/>
                <a:gd name="T66" fmla="*/ 312 w 258"/>
                <a:gd name="T67" fmla="*/ 109 h 278"/>
                <a:gd name="T68" fmla="*/ 327 w 258"/>
                <a:gd name="T69" fmla="*/ 155 h 278"/>
                <a:gd name="T70" fmla="*/ 334 w 258"/>
                <a:gd name="T71" fmla="*/ 187 h 278"/>
                <a:gd name="T72" fmla="*/ 336 w 258"/>
                <a:gd name="T73" fmla="*/ 237 h 278"/>
                <a:gd name="T74" fmla="*/ 339 w 258"/>
                <a:gd name="T75" fmla="*/ 270 h 278"/>
                <a:gd name="T76" fmla="*/ 352 w 258"/>
                <a:gd name="T77" fmla="*/ 285 h 278"/>
                <a:gd name="T78" fmla="*/ 363 w 258"/>
                <a:gd name="T79" fmla="*/ 296 h 2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8"/>
                <a:gd name="T121" fmla="*/ 0 h 278"/>
                <a:gd name="T122" fmla="*/ 258 w 258"/>
                <a:gd name="T123" fmla="*/ 278 h 27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8" h="278">
                  <a:moveTo>
                    <a:pt x="258" y="210"/>
                  </a:moveTo>
                  <a:lnTo>
                    <a:pt x="179" y="269"/>
                  </a:lnTo>
                  <a:lnTo>
                    <a:pt x="163" y="275"/>
                  </a:lnTo>
                  <a:cubicBezTo>
                    <a:pt x="159" y="276"/>
                    <a:pt x="156" y="278"/>
                    <a:pt x="151" y="278"/>
                  </a:cubicBezTo>
                  <a:cubicBezTo>
                    <a:pt x="150" y="278"/>
                    <a:pt x="148" y="278"/>
                    <a:pt x="148" y="277"/>
                  </a:cubicBezTo>
                  <a:cubicBezTo>
                    <a:pt x="147" y="273"/>
                    <a:pt x="150" y="269"/>
                    <a:pt x="149" y="266"/>
                  </a:cubicBezTo>
                  <a:cubicBezTo>
                    <a:pt x="147" y="263"/>
                    <a:pt x="143" y="262"/>
                    <a:pt x="140" y="261"/>
                  </a:cubicBezTo>
                  <a:cubicBezTo>
                    <a:pt x="138" y="260"/>
                    <a:pt x="136" y="261"/>
                    <a:pt x="134" y="260"/>
                  </a:cubicBezTo>
                  <a:cubicBezTo>
                    <a:pt x="132" y="259"/>
                    <a:pt x="131" y="257"/>
                    <a:pt x="130" y="255"/>
                  </a:cubicBezTo>
                  <a:cubicBezTo>
                    <a:pt x="128" y="254"/>
                    <a:pt x="125" y="255"/>
                    <a:pt x="124" y="253"/>
                  </a:cubicBezTo>
                  <a:cubicBezTo>
                    <a:pt x="123" y="251"/>
                    <a:pt x="124" y="249"/>
                    <a:pt x="124" y="246"/>
                  </a:cubicBezTo>
                  <a:lnTo>
                    <a:pt x="48" y="187"/>
                  </a:lnTo>
                  <a:lnTo>
                    <a:pt x="0" y="152"/>
                  </a:lnTo>
                  <a:lnTo>
                    <a:pt x="0" y="147"/>
                  </a:lnTo>
                  <a:lnTo>
                    <a:pt x="0" y="132"/>
                  </a:lnTo>
                  <a:cubicBezTo>
                    <a:pt x="0" y="129"/>
                    <a:pt x="7" y="127"/>
                    <a:pt x="10" y="124"/>
                  </a:cubicBezTo>
                  <a:cubicBezTo>
                    <a:pt x="12" y="122"/>
                    <a:pt x="15" y="120"/>
                    <a:pt x="18" y="119"/>
                  </a:cubicBezTo>
                  <a:cubicBezTo>
                    <a:pt x="20" y="118"/>
                    <a:pt x="23" y="119"/>
                    <a:pt x="25" y="117"/>
                  </a:cubicBezTo>
                  <a:cubicBezTo>
                    <a:pt x="26" y="117"/>
                    <a:pt x="26" y="114"/>
                    <a:pt x="28" y="114"/>
                  </a:cubicBezTo>
                  <a:cubicBezTo>
                    <a:pt x="30" y="113"/>
                    <a:pt x="33" y="114"/>
                    <a:pt x="36" y="114"/>
                  </a:cubicBezTo>
                  <a:cubicBezTo>
                    <a:pt x="39" y="113"/>
                    <a:pt x="42" y="113"/>
                    <a:pt x="44" y="112"/>
                  </a:cubicBezTo>
                  <a:cubicBezTo>
                    <a:pt x="47" y="109"/>
                    <a:pt x="47" y="105"/>
                    <a:pt x="50" y="103"/>
                  </a:cubicBezTo>
                  <a:cubicBezTo>
                    <a:pt x="53" y="100"/>
                    <a:pt x="58" y="101"/>
                    <a:pt x="62" y="100"/>
                  </a:cubicBezTo>
                  <a:cubicBezTo>
                    <a:pt x="64" y="99"/>
                    <a:pt x="65" y="97"/>
                    <a:pt x="65" y="96"/>
                  </a:cubicBezTo>
                  <a:cubicBezTo>
                    <a:pt x="64" y="94"/>
                    <a:pt x="60" y="94"/>
                    <a:pt x="60" y="92"/>
                  </a:cubicBezTo>
                  <a:cubicBezTo>
                    <a:pt x="60" y="90"/>
                    <a:pt x="62" y="87"/>
                    <a:pt x="64" y="86"/>
                  </a:cubicBezTo>
                  <a:cubicBezTo>
                    <a:pt x="67" y="84"/>
                    <a:pt x="70" y="84"/>
                    <a:pt x="73" y="84"/>
                  </a:cubicBezTo>
                  <a:cubicBezTo>
                    <a:pt x="77" y="83"/>
                    <a:pt x="81" y="81"/>
                    <a:pt x="85" y="81"/>
                  </a:cubicBezTo>
                  <a:cubicBezTo>
                    <a:pt x="87" y="80"/>
                    <a:pt x="89" y="81"/>
                    <a:pt x="91" y="80"/>
                  </a:cubicBezTo>
                  <a:cubicBezTo>
                    <a:pt x="92" y="78"/>
                    <a:pt x="94" y="76"/>
                    <a:pt x="94" y="73"/>
                  </a:cubicBezTo>
                  <a:cubicBezTo>
                    <a:pt x="94" y="71"/>
                    <a:pt x="91" y="71"/>
                    <a:pt x="90" y="69"/>
                  </a:cubicBezTo>
                  <a:cubicBezTo>
                    <a:pt x="90" y="68"/>
                    <a:pt x="91" y="66"/>
                    <a:pt x="90" y="65"/>
                  </a:cubicBezTo>
                  <a:cubicBezTo>
                    <a:pt x="90" y="63"/>
                    <a:pt x="88" y="63"/>
                    <a:pt x="87" y="61"/>
                  </a:cubicBezTo>
                  <a:cubicBezTo>
                    <a:pt x="87" y="58"/>
                    <a:pt x="88" y="54"/>
                    <a:pt x="88" y="50"/>
                  </a:cubicBezTo>
                  <a:cubicBezTo>
                    <a:pt x="88" y="46"/>
                    <a:pt x="88" y="41"/>
                    <a:pt x="87" y="37"/>
                  </a:cubicBezTo>
                  <a:cubicBezTo>
                    <a:pt x="86" y="35"/>
                    <a:pt x="84" y="33"/>
                    <a:pt x="82" y="31"/>
                  </a:cubicBezTo>
                  <a:cubicBezTo>
                    <a:pt x="85" y="31"/>
                    <a:pt x="87" y="31"/>
                    <a:pt x="89" y="29"/>
                  </a:cubicBezTo>
                  <a:cubicBezTo>
                    <a:pt x="91" y="28"/>
                    <a:pt x="91" y="24"/>
                    <a:pt x="93" y="23"/>
                  </a:cubicBezTo>
                  <a:cubicBezTo>
                    <a:pt x="95" y="21"/>
                    <a:pt x="97" y="20"/>
                    <a:pt x="100" y="19"/>
                  </a:cubicBezTo>
                  <a:cubicBezTo>
                    <a:pt x="102" y="19"/>
                    <a:pt x="105" y="19"/>
                    <a:pt x="107" y="18"/>
                  </a:cubicBezTo>
                  <a:cubicBezTo>
                    <a:pt x="110" y="16"/>
                    <a:pt x="111" y="13"/>
                    <a:pt x="114" y="11"/>
                  </a:cubicBezTo>
                  <a:cubicBezTo>
                    <a:pt x="118" y="9"/>
                    <a:pt x="121" y="8"/>
                    <a:pt x="125" y="7"/>
                  </a:cubicBezTo>
                  <a:cubicBezTo>
                    <a:pt x="128" y="6"/>
                    <a:pt x="132" y="6"/>
                    <a:pt x="135" y="5"/>
                  </a:cubicBezTo>
                  <a:cubicBezTo>
                    <a:pt x="140" y="5"/>
                    <a:pt x="145" y="4"/>
                    <a:pt x="151" y="3"/>
                  </a:cubicBezTo>
                  <a:cubicBezTo>
                    <a:pt x="156" y="3"/>
                    <a:pt x="161" y="2"/>
                    <a:pt x="166" y="2"/>
                  </a:cubicBezTo>
                  <a:cubicBezTo>
                    <a:pt x="168" y="2"/>
                    <a:pt x="169" y="3"/>
                    <a:pt x="171" y="4"/>
                  </a:cubicBezTo>
                  <a:cubicBezTo>
                    <a:pt x="173" y="4"/>
                    <a:pt x="174" y="6"/>
                    <a:pt x="175" y="6"/>
                  </a:cubicBezTo>
                  <a:cubicBezTo>
                    <a:pt x="177" y="6"/>
                    <a:pt x="178" y="4"/>
                    <a:pt x="180" y="3"/>
                  </a:cubicBezTo>
                  <a:cubicBezTo>
                    <a:pt x="182" y="2"/>
                    <a:pt x="185" y="2"/>
                    <a:pt x="187" y="1"/>
                  </a:cubicBezTo>
                  <a:cubicBezTo>
                    <a:pt x="189" y="1"/>
                    <a:pt x="190" y="0"/>
                    <a:pt x="192" y="0"/>
                  </a:cubicBezTo>
                  <a:cubicBezTo>
                    <a:pt x="193" y="1"/>
                    <a:pt x="194" y="2"/>
                    <a:pt x="195" y="2"/>
                  </a:cubicBezTo>
                  <a:cubicBezTo>
                    <a:pt x="197" y="2"/>
                    <a:pt x="198" y="0"/>
                    <a:pt x="200" y="0"/>
                  </a:cubicBezTo>
                  <a:cubicBezTo>
                    <a:pt x="202" y="0"/>
                    <a:pt x="205" y="3"/>
                    <a:pt x="207" y="2"/>
                  </a:cubicBezTo>
                  <a:lnTo>
                    <a:pt x="214" y="2"/>
                  </a:lnTo>
                  <a:cubicBezTo>
                    <a:pt x="214" y="2"/>
                    <a:pt x="214" y="4"/>
                    <a:pt x="214" y="5"/>
                  </a:cubicBezTo>
                  <a:cubicBezTo>
                    <a:pt x="213" y="6"/>
                    <a:pt x="212" y="7"/>
                    <a:pt x="211" y="8"/>
                  </a:cubicBezTo>
                  <a:cubicBezTo>
                    <a:pt x="211" y="9"/>
                    <a:pt x="209" y="9"/>
                    <a:pt x="209" y="10"/>
                  </a:cubicBezTo>
                  <a:cubicBezTo>
                    <a:pt x="209" y="11"/>
                    <a:pt x="211" y="12"/>
                    <a:pt x="212" y="14"/>
                  </a:cubicBezTo>
                  <a:cubicBezTo>
                    <a:pt x="212" y="16"/>
                    <a:pt x="211" y="17"/>
                    <a:pt x="211" y="18"/>
                  </a:cubicBezTo>
                  <a:cubicBezTo>
                    <a:pt x="211" y="22"/>
                    <a:pt x="212" y="25"/>
                    <a:pt x="212" y="29"/>
                  </a:cubicBezTo>
                  <a:cubicBezTo>
                    <a:pt x="212" y="32"/>
                    <a:pt x="212" y="36"/>
                    <a:pt x="210" y="38"/>
                  </a:cubicBezTo>
                  <a:cubicBezTo>
                    <a:pt x="210" y="40"/>
                    <a:pt x="207" y="41"/>
                    <a:pt x="206" y="42"/>
                  </a:cubicBezTo>
                  <a:cubicBezTo>
                    <a:pt x="204" y="44"/>
                    <a:pt x="202" y="46"/>
                    <a:pt x="201" y="48"/>
                  </a:cubicBezTo>
                  <a:cubicBezTo>
                    <a:pt x="200" y="50"/>
                    <a:pt x="200" y="52"/>
                    <a:pt x="201" y="53"/>
                  </a:cubicBezTo>
                  <a:cubicBezTo>
                    <a:pt x="201" y="56"/>
                    <a:pt x="202" y="59"/>
                    <a:pt x="204" y="61"/>
                  </a:cubicBezTo>
                  <a:cubicBezTo>
                    <a:pt x="206" y="63"/>
                    <a:pt x="209" y="64"/>
                    <a:pt x="211" y="66"/>
                  </a:cubicBezTo>
                  <a:cubicBezTo>
                    <a:pt x="212" y="68"/>
                    <a:pt x="210" y="70"/>
                    <a:pt x="211" y="72"/>
                  </a:cubicBezTo>
                  <a:cubicBezTo>
                    <a:pt x="212" y="74"/>
                    <a:pt x="214" y="75"/>
                    <a:pt x="216" y="76"/>
                  </a:cubicBezTo>
                  <a:cubicBezTo>
                    <a:pt x="217" y="77"/>
                    <a:pt x="220" y="77"/>
                    <a:pt x="221" y="78"/>
                  </a:cubicBezTo>
                  <a:lnTo>
                    <a:pt x="226" y="107"/>
                  </a:lnTo>
                  <a:cubicBezTo>
                    <a:pt x="225" y="107"/>
                    <a:pt x="223" y="107"/>
                    <a:pt x="223" y="109"/>
                  </a:cubicBezTo>
                  <a:cubicBezTo>
                    <a:pt x="225" y="116"/>
                    <a:pt x="230" y="123"/>
                    <a:pt x="231" y="130"/>
                  </a:cubicBezTo>
                  <a:cubicBezTo>
                    <a:pt x="232" y="136"/>
                    <a:pt x="229" y="143"/>
                    <a:pt x="230" y="149"/>
                  </a:cubicBezTo>
                  <a:cubicBezTo>
                    <a:pt x="230" y="154"/>
                    <a:pt x="234" y="159"/>
                    <a:pt x="233" y="164"/>
                  </a:cubicBezTo>
                  <a:cubicBezTo>
                    <a:pt x="232" y="167"/>
                    <a:pt x="225" y="166"/>
                    <a:pt x="226" y="169"/>
                  </a:cubicBezTo>
                  <a:cubicBezTo>
                    <a:pt x="226" y="176"/>
                    <a:pt x="233" y="181"/>
                    <a:pt x="235" y="187"/>
                  </a:cubicBezTo>
                  <a:cubicBezTo>
                    <a:pt x="236" y="190"/>
                    <a:pt x="234" y="195"/>
                    <a:pt x="236" y="198"/>
                  </a:cubicBezTo>
                  <a:cubicBezTo>
                    <a:pt x="238" y="200"/>
                    <a:pt x="242" y="197"/>
                    <a:pt x="244" y="197"/>
                  </a:cubicBezTo>
                  <a:cubicBezTo>
                    <a:pt x="248" y="198"/>
                    <a:pt x="252" y="199"/>
                    <a:pt x="254" y="202"/>
                  </a:cubicBezTo>
                  <a:cubicBezTo>
                    <a:pt x="255" y="203"/>
                    <a:pt x="251" y="204"/>
                    <a:pt x="251" y="205"/>
                  </a:cubicBezTo>
                  <a:cubicBezTo>
                    <a:pt x="252" y="208"/>
                    <a:pt x="256" y="209"/>
                    <a:pt x="258" y="21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" name="Freeform 2568"/>
            <p:cNvSpPr>
              <a:spLocks noChangeAspect="1"/>
            </p:cNvSpPr>
            <p:nvPr/>
          </p:nvSpPr>
          <p:spPr bwMode="auto">
            <a:xfrm>
              <a:off x="11884056" y="3311699"/>
              <a:ext cx="276432" cy="583580"/>
            </a:xfrm>
            <a:custGeom>
              <a:avLst/>
              <a:gdLst>
                <a:gd name="T0" fmla="*/ 37 w 53"/>
                <a:gd name="T1" fmla="*/ 159 h 111"/>
                <a:gd name="T2" fmla="*/ 46 w 53"/>
                <a:gd name="T3" fmla="*/ 153 h 111"/>
                <a:gd name="T4" fmla="*/ 50 w 53"/>
                <a:gd name="T5" fmla="*/ 145 h 111"/>
                <a:gd name="T6" fmla="*/ 46 w 53"/>
                <a:gd name="T7" fmla="*/ 129 h 111"/>
                <a:gd name="T8" fmla="*/ 53 w 53"/>
                <a:gd name="T9" fmla="*/ 125 h 111"/>
                <a:gd name="T10" fmla="*/ 62 w 53"/>
                <a:gd name="T11" fmla="*/ 116 h 111"/>
                <a:gd name="T12" fmla="*/ 74 w 53"/>
                <a:gd name="T13" fmla="*/ 109 h 111"/>
                <a:gd name="T14" fmla="*/ 70 w 53"/>
                <a:gd name="T15" fmla="*/ 104 h 111"/>
                <a:gd name="T16" fmla="*/ 73 w 53"/>
                <a:gd name="T17" fmla="*/ 93 h 111"/>
                <a:gd name="T18" fmla="*/ 53 w 53"/>
                <a:gd name="T19" fmla="*/ 83 h 111"/>
                <a:gd name="T20" fmla="*/ 48 w 53"/>
                <a:gd name="T21" fmla="*/ 79 h 111"/>
                <a:gd name="T22" fmla="*/ 45 w 53"/>
                <a:gd name="T23" fmla="*/ 69 h 111"/>
                <a:gd name="T24" fmla="*/ 55 w 53"/>
                <a:gd name="T25" fmla="*/ 65 h 111"/>
                <a:gd name="T26" fmla="*/ 62 w 53"/>
                <a:gd name="T27" fmla="*/ 50 h 111"/>
                <a:gd name="T28" fmla="*/ 62 w 53"/>
                <a:gd name="T29" fmla="*/ 36 h 111"/>
                <a:gd name="T30" fmla="*/ 53 w 53"/>
                <a:gd name="T31" fmla="*/ 30 h 111"/>
                <a:gd name="T32" fmla="*/ 52 w 53"/>
                <a:gd name="T33" fmla="*/ 24 h 111"/>
                <a:gd name="T34" fmla="*/ 59 w 53"/>
                <a:gd name="T35" fmla="*/ 20 h 111"/>
                <a:gd name="T36" fmla="*/ 63 w 53"/>
                <a:gd name="T37" fmla="*/ 12 h 111"/>
                <a:gd name="T38" fmla="*/ 62 w 53"/>
                <a:gd name="T39" fmla="*/ 6 h 111"/>
                <a:gd name="T40" fmla="*/ 55 w 53"/>
                <a:gd name="T41" fmla="*/ 13 h 111"/>
                <a:gd name="T42" fmla="*/ 48 w 53"/>
                <a:gd name="T43" fmla="*/ 12 h 111"/>
                <a:gd name="T44" fmla="*/ 51 w 53"/>
                <a:gd name="T45" fmla="*/ 5 h 111"/>
                <a:gd name="T46" fmla="*/ 43 w 53"/>
                <a:gd name="T47" fmla="*/ 1 h 111"/>
                <a:gd name="T48" fmla="*/ 31 w 53"/>
                <a:gd name="T49" fmla="*/ 1 h 111"/>
                <a:gd name="T50" fmla="*/ 20 w 53"/>
                <a:gd name="T51" fmla="*/ 8 h 111"/>
                <a:gd name="T52" fmla="*/ 20 w 53"/>
                <a:gd name="T53" fmla="*/ 13 h 111"/>
                <a:gd name="T54" fmla="*/ 15 w 53"/>
                <a:gd name="T55" fmla="*/ 17 h 111"/>
                <a:gd name="T56" fmla="*/ 13 w 53"/>
                <a:gd name="T57" fmla="*/ 20 h 111"/>
                <a:gd name="T58" fmla="*/ 17 w 53"/>
                <a:gd name="T59" fmla="*/ 26 h 111"/>
                <a:gd name="T60" fmla="*/ 15 w 53"/>
                <a:gd name="T61" fmla="*/ 31 h 111"/>
                <a:gd name="T62" fmla="*/ 17 w 53"/>
                <a:gd name="T63" fmla="*/ 48 h 111"/>
                <a:gd name="T64" fmla="*/ 14 w 53"/>
                <a:gd name="T65" fmla="*/ 60 h 111"/>
                <a:gd name="T66" fmla="*/ 8 w 53"/>
                <a:gd name="T67" fmla="*/ 66 h 111"/>
                <a:gd name="T68" fmla="*/ 1 w 53"/>
                <a:gd name="T69" fmla="*/ 74 h 111"/>
                <a:gd name="T70" fmla="*/ 1 w 53"/>
                <a:gd name="T71" fmla="*/ 81 h 111"/>
                <a:gd name="T72" fmla="*/ 6 w 53"/>
                <a:gd name="T73" fmla="*/ 93 h 111"/>
                <a:gd name="T74" fmla="*/ 15 w 53"/>
                <a:gd name="T75" fmla="*/ 101 h 111"/>
                <a:gd name="T76" fmla="*/ 15 w 53"/>
                <a:gd name="T77" fmla="*/ 109 h 111"/>
                <a:gd name="T78" fmla="*/ 23 w 53"/>
                <a:gd name="T79" fmla="*/ 115 h 111"/>
                <a:gd name="T80" fmla="*/ 30 w 53"/>
                <a:gd name="T81" fmla="*/ 117 h 111"/>
                <a:gd name="T82" fmla="*/ 37 w 53"/>
                <a:gd name="T83" fmla="*/ 159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3"/>
                <a:gd name="T127" fmla="*/ 0 h 111"/>
                <a:gd name="T128" fmla="*/ 53 w 53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3" h="111">
                  <a:moveTo>
                    <a:pt x="26" y="111"/>
                  </a:moveTo>
                  <a:cubicBezTo>
                    <a:pt x="28" y="110"/>
                    <a:pt x="31" y="109"/>
                    <a:pt x="33" y="107"/>
                  </a:cubicBezTo>
                  <a:cubicBezTo>
                    <a:pt x="34" y="105"/>
                    <a:pt x="35" y="103"/>
                    <a:pt x="35" y="101"/>
                  </a:cubicBezTo>
                  <a:cubicBezTo>
                    <a:pt x="35" y="97"/>
                    <a:pt x="33" y="94"/>
                    <a:pt x="33" y="90"/>
                  </a:cubicBezTo>
                  <a:cubicBezTo>
                    <a:pt x="34" y="88"/>
                    <a:pt x="37" y="89"/>
                    <a:pt x="38" y="87"/>
                  </a:cubicBezTo>
                  <a:cubicBezTo>
                    <a:pt x="40" y="86"/>
                    <a:pt x="42" y="83"/>
                    <a:pt x="44" y="81"/>
                  </a:cubicBezTo>
                  <a:cubicBezTo>
                    <a:pt x="46" y="79"/>
                    <a:pt x="50" y="78"/>
                    <a:pt x="52" y="76"/>
                  </a:cubicBezTo>
                  <a:cubicBezTo>
                    <a:pt x="53" y="75"/>
                    <a:pt x="50" y="74"/>
                    <a:pt x="50" y="73"/>
                  </a:cubicBezTo>
                  <a:cubicBezTo>
                    <a:pt x="49" y="70"/>
                    <a:pt x="50" y="67"/>
                    <a:pt x="51" y="65"/>
                  </a:cubicBezTo>
                  <a:cubicBezTo>
                    <a:pt x="47" y="63"/>
                    <a:pt x="42" y="61"/>
                    <a:pt x="38" y="58"/>
                  </a:cubicBezTo>
                  <a:cubicBezTo>
                    <a:pt x="37" y="58"/>
                    <a:pt x="35" y="57"/>
                    <a:pt x="34" y="55"/>
                  </a:cubicBezTo>
                  <a:cubicBezTo>
                    <a:pt x="33" y="53"/>
                    <a:pt x="31" y="51"/>
                    <a:pt x="32" y="48"/>
                  </a:cubicBezTo>
                  <a:cubicBezTo>
                    <a:pt x="33" y="46"/>
                    <a:pt x="37" y="47"/>
                    <a:pt x="39" y="45"/>
                  </a:cubicBezTo>
                  <a:cubicBezTo>
                    <a:pt x="41" y="42"/>
                    <a:pt x="43" y="39"/>
                    <a:pt x="44" y="35"/>
                  </a:cubicBezTo>
                  <a:cubicBezTo>
                    <a:pt x="45" y="32"/>
                    <a:pt x="46" y="28"/>
                    <a:pt x="44" y="25"/>
                  </a:cubicBezTo>
                  <a:cubicBezTo>
                    <a:pt x="43" y="22"/>
                    <a:pt x="39" y="23"/>
                    <a:pt x="38" y="21"/>
                  </a:cubicBezTo>
                  <a:cubicBezTo>
                    <a:pt x="36" y="20"/>
                    <a:pt x="36" y="18"/>
                    <a:pt x="37" y="17"/>
                  </a:cubicBezTo>
                  <a:cubicBezTo>
                    <a:pt x="38" y="15"/>
                    <a:pt x="41" y="15"/>
                    <a:pt x="42" y="14"/>
                  </a:cubicBezTo>
                  <a:cubicBezTo>
                    <a:pt x="43" y="12"/>
                    <a:pt x="45" y="10"/>
                    <a:pt x="45" y="8"/>
                  </a:cubicBezTo>
                  <a:cubicBezTo>
                    <a:pt x="45" y="7"/>
                    <a:pt x="46" y="3"/>
                    <a:pt x="44" y="4"/>
                  </a:cubicBezTo>
                  <a:cubicBezTo>
                    <a:pt x="42" y="4"/>
                    <a:pt x="41" y="8"/>
                    <a:pt x="39" y="9"/>
                  </a:cubicBezTo>
                  <a:cubicBezTo>
                    <a:pt x="38" y="10"/>
                    <a:pt x="35" y="10"/>
                    <a:pt x="34" y="8"/>
                  </a:cubicBezTo>
                  <a:cubicBezTo>
                    <a:pt x="33" y="7"/>
                    <a:pt x="37" y="5"/>
                    <a:pt x="36" y="3"/>
                  </a:cubicBezTo>
                  <a:cubicBezTo>
                    <a:pt x="35" y="1"/>
                    <a:pt x="32" y="2"/>
                    <a:pt x="30" y="1"/>
                  </a:cubicBezTo>
                  <a:cubicBezTo>
                    <a:pt x="27" y="1"/>
                    <a:pt x="25" y="0"/>
                    <a:pt x="22" y="1"/>
                  </a:cubicBezTo>
                  <a:cubicBezTo>
                    <a:pt x="19" y="2"/>
                    <a:pt x="17" y="4"/>
                    <a:pt x="14" y="6"/>
                  </a:cubicBezTo>
                  <a:cubicBezTo>
                    <a:pt x="14" y="6"/>
                    <a:pt x="14" y="8"/>
                    <a:pt x="14" y="9"/>
                  </a:cubicBezTo>
                  <a:cubicBezTo>
                    <a:pt x="13" y="10"/>
                    <a:pt x="12" y="11"/>
                    <a:pt x="11" y="12"/>
                  </a:cubicBezTo>
                  <a:cubicBezTo>
                    <a:pt x="11" y="13"/>
                    <a:pt x="9" y="13"/>
                    <a:pt x="9" y="14"/>
                  </a:cubicBezTo>
                  <a:cubicBezTo>
                    <a:pt x="9" y="15"/>
                    <a:pt x="11" y="16"/>
                    <a:pt x="12" y="18"/>
                  </a:cubicBezTo>
                  <a:cubicBezTo>
                    <a:pt x="12" y="20"/>
                    <a:pt x="11" y="21"/>
                    <a:pt x="11" y="22"/>
                  </a:cubicBezTo>
                  <a:cubicBezTo>
                    <a:pt x="11" y="26"/>
                    <a:pt x="12" y="29"/>
                    <a:pt x="12" y="33"/>
                  </a:cubicBezTo>
                  <a:cubicBezTo>
                    <a:pt x="12" y="36"/>
                    <a:pt x="12" y="40"/>
                    <a:pt x="10" y="42"/>
                  </a:cubicBezTo>
                  <a:cubicBezTo>
                    <a:pt x="10" y="44"/>
                    <a:pt x="7" y="45"/>
                    <a:pt x="6" y="46"/>
                  </a:cubicBezTo>
                  <a:cubicBezTo>
                    <a:pt x="4" y="48"/>
                    <a:pt x="2" y="50"/>
                    <a:pt x="1" y="52"/>
                  </a:cubicBezTo>
                  <a:cubicBezTo>
                    <a:pt x="0" y="54"/>
                    <a:pt x="0" y="56"/>
                    <a:pt x="1" y="57"/>
                  </a:cubicBezTo>
                  <a:cubicBezTo>
                    <a:pt x="1" y="60"/>
                    <a:pt x="2" y="63"/>
                    <a:pt x="4" y="65"/>
                  </a:cubicBezTo>
                  <a:cubicBezTo>
                    <a:pt x="6" y="67"/>
                    <a:pt x="9" y="68"/>
                    <a:pt x="11" y="70"/>
                  </a:cubicBezTo>
                  <a:cubicBezTo>
                    <a:pt x="12" y="72"/>
                    <a:pt x="10" y="74"/>
                    <a:pt x="11" y="76"/>
                  </a:cubicBezTo>
                  <a:cubicBezTo>
                    <a:pt x="12" y="78"/>
                    <a:pt x="14" y="79"/>
                    <a:pt x="16" y="80"/>
                  </a:cubicBezTo>
                  <a:cubicBezTo>
                    <a:pt x="17" y="81"/>
                    <a:pt x="20" y="81"/>
                    <a:pt x="21" y="82"/>
                  </a:cubicBezTo>
                  <a:lnTo>
                    <a:pt x="26" y="111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" name="Freeform 2569"/>
            <p:cNvSpPr>
              <a:spLocks noChangeAspect="1"/>
            </p:cNvSpPr>
            <p:nvPr/>
          </p:nvSpPr>
          <p:spPr bwMode="auto">
            <a:xfrm>
              <a:off x="12002526" y="6071633"/>
              <a:ext cx="386127" cy="473885"/>
            </a:xfrm>
            <a:custGeom>
              <a:avLst/>
              <a:gdLst>
                <a:gd name="T0" fmla="*/ 83 w 73"/>
                <a:gd name="T1" fmla="*/ 2 h 90"/>
                <a:gd name="T2" fmla="*/ 72 w 73"/>
                <a:gd name="T3" fmla="*/ 0 h 90"/>
                <a:gd name="T4" fmla="*/ 43 w 73"/>
                <a:gd name="T5" fmla="*/ 0 h 90"/>
                <a:gd name="T6" fmla="*/ 42 w 73"/>
                <a:gd name="T7" fmla="*/ 5 h 90"/>
                <a:gd name="T8" fmla="*/ 43 w 73"/>
                <a:gd name="T9" fmla="*/ 23 h 90"/>
                <a:gd name="T10" fmla="*/ 40 w 73"/>
                <a:gd name="T11" fmla="*/ 26 h 90"/>
                <a:gd name="T12" fmla="*/ 13 w 73"/>
                <a:gd name="T13" fmla="*/ 24 h 90"/>
                <a:gd name="T14" fmla="*/ 12 w 73"/>
                <a:gd name="T15" fmla="*/ 36 h 90"/>
                <a:gd name="T16" fmla="*/ 8 w 73"/>
                <a:gd name="T17" fmla="*/ 49 h 90"/>
                <a:gd name="T18" fmla="*/ 5 w 73"/>
                <a:gd name="T19" fmla="*/ 65 h 90"/>
                <a:gd name="T20" fmla="*/ 0 w 73"/>
                <a:gd name="T21" fmla="*/ 62 h 90"/>
                <a:gd name="T22" fmla="*/ 5 w 73"/>
                <a:gd name="T23" fmla="*/ 74 h 90"/>
                <a:gd name="T24" fmla="*/ 13 w 73"/>
                <a:gd name="T25" fmla="*/ 82 h 90"/>
                <a:gd name="T26" fmla="*/ 7 w 73"/>
                <a:gd name="T27" fmla="*/ 84 h 90"/>
                <a:gd name="T28" fmla="*/ 13 w 73"/>
                <a:gd name="T29" fmla="*/ 89 h 90"/>
                <a:gd name="T30" fmla="*/ 12 w 73"/>
                <a:gd name="T31" fmla="*/ 95 h 90"/>
                <a:gd name="T32" fmla="*/ 22 w 73"/>
                <a:gd name="T33" fmla="*/ 101 h 90"/>
                <a:gd name="T34" fmla="*/ 17 w 73"/>
                <a:gd name="T35" fmla="*/ 102 h 90"/>
                <a:gd name="T36" fmla="*/ 24 w 73"/>
                <a:gd name="T37" fmla="*/ 110 h 90"/>
                <a:gd name="T38" fmla="*/ 34 w 73"/>
                <a:gd name="T39" fmla="*/ 124 h 90"/>
                <a:gd name="T40" fmla="*/ 41 w 73"/>
                <a:gd name="T41" fmla="*/ 130 h 90"/>
                <a:gd name="T42" fmla="*/ 43 w 73"/>
                <a:gd name="T43" fmla="*/ 122 h 90"/>
                <a:gd name="T44" fmla="*/ 52 w 73"/>
                <a:gd name="T45" fmla="*/ 124 h 90"/>
                <a:gd name="T46" fmla="*/ 54 w 73"/>
                <a:gd name="T47" fmla="*/ 114 h 90"/>
                <a:gd name="T48" fmla="*/ 47 w 73"/>
                <a:gd name="T49" fmla="*/ 107 h 90"/>
                <a:gd name="T50" fmla="*/ 48 w 73"/>
                <a:gd name="T51" fmla="*/ 96 h 90"/>
                <a:gd name="T52" fmla="*/ 61 w 73"/>
                <a:gd name="T53" fmla="*/ 98 h 90"/>
                <a:gd name="T54" fmla="*/ 64 w 73"/>
                <a:gd name="T55" fmla="*/ 88 h 90"/>
                <a:gd name="T56" fmla="*/ 72 w 73"/>
                <a:gd name="T57" fmla="*/ 95 h 90"/>
                <a:gd name="T58" fmla="*/ 84 w 73"/>
                <a:gd name="T59" fmla="*/ 94 h 90"/>
                <a:gd name="T60" fmla="*/ 87 w 73"/>
                <a:gd name="T61" fmla="*/ 98 h 90"/>
                <a:gd name="T62" fmla="*/ 93 w 73"/>
                <a:gd name="T63" fmla="*/ 98 h 90"/>
                <a:gd name="T64" fmla="*/ 94 w 73"/>
                <a:gd name="T65" fmla="*/ 85 h 90"/>
                <a:gd name="T66" fmla="*/ 94 w 73"/>
                <a:gd name="T67" fmla="*/ 71 h 90"/>
                <a:gd name="T68" fmla="*/ 98 w 73"/>
                <a:gd name="T69" fmla="*/ 60 h 90"/>
                <a:gd name="T70" fmla="*/ 89 w 73"/>
                <a:gd name="T71" fmla="*/ 58 h 90"/>
                <a:gd name="T72" fmla="*/ 92 w 73"/>
                <a:gd name="T73" fmla="*/ 42 h 90"/>
                <a:gd name="T74" fmla="*/ 101 w 73"/>
                <a:gd name="T75" fmla="*/ 36 h 90"/>
                <a:gd name="T76" fmla="*/ 101 w 73"/>
                <a:gd name="T77" fmla="*/ 22 h 90"/>
                <a:gd name="T78" fmla="*/ 82 w 73"/>
                <a:gd name="T79" fmla="*/ 20 h 90"/>
                <a:gd name="T80" fmla="*/ 78 w 73"/>
                <a:gd name="T81" fmla="*/ 13 h 90"/>
                <a:gd name="T82" fmla="*/ 83 w 73"/>
                <a:gd name="T83" fmla="*/ 2 h 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3"/>
                <a:gd name="T127" fmla="*/ 0 h 90"/>
                <a:gd name="T128" fmla="*/ 73 w 73"/>
                <a:gd name="T129" fmla="*/ 90 h 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3" h="90">
                  <a:moveTo>
                    <a:pt x="57" y="2"/>
                  </a:moveTo>
                  <a:cubicBezTo>
                    <a:pt x="54" y="1"/>
                    <a:pt x="52" y="1"/>
                    <a:pt x="50" y="0"/>
                  </a:cubicBezTo>
                  <a:cubicBezTo>
                    <a:pt x="43" y="0"/>
                    <a:pt x="36" y="0"/>
                    <a:pt x="30" y="0"/>
                  </a:cubicBezTo>
                  <a:cubicBezTo>
                    <a:pt x="29" y="1"/>
                    <a:pt x="29" y="2"/>
                    <a:pt x="29" y="3"/>
                  </a:cubicBezTo>
                  <a:cubicBezTo>
                    <a:pt x="29" y="7"/>
                    <a:pt x="31" y="12"/>
                    <a:pt x="30" y="16"/>
                  </a:cubicBezTo>
                  <a:cubicBezTo>
                    <a:pt x="29" y="17"/>
                    <a:pt x="28" y="18"/>
                    <a:pt x="27" y="18"/>
                  </a:cubicBezTo>
                  <a:cubicBezTo>
                    <a:pt x="21" y="18"/>
                    <a:pt x="15" y="17"/>
                    <a:pt x="9" y="17"/>
                  </a:cubicBezTo>
                  <a:cubicBezTo>
                    <a:pt x="9" y="20"/>
                    <a:pt x="9" y="22"/>
                    <a:pt x="8" y="25"/>
                  </a:cubicBezTo>
                  <a:cubicBezTo>
                    <a:pt x="8" y="28"/>
                    <a:pt x="7" y="31"/>
                    <a:pt x="6" y="34"/>
                  </a:cubicBezTo>
                  <a:cubicBezTo>
                    <a:pt x="5" y="38"/>
                    <a:pt x="5" y="42"/>
                    <a:pt x="3" y="45"/>
                  </a:cubicBezTo>
                  <a:cubicBezTo>
                    <a:pt x="2" y="46"/>
                    <a:pt x="0" y="42"/>
                    <a:pt x="0" y="43"/>
                  </a:cubicBezTo>
                  <a:cubicBezTo>
                    <a:pt x="0" y="47"/>
                    <a:pt x="1" y="50"/>
                    <a:pt x="3" y="52"/>
                  </a:cubicBezTo>
                  <a:cubicBezTo>
                    <a:pt x="4" y="54"/>
                    <a:pt x="8" y="55"/>
                    <a:pt x="9" y="57"/>
                  </a:cubicBezTo>
                  <a:cubicBezTo>
                    <a:pt x="9" y="58"/>
                    <a:pt x="5" y="57"/>
                    <a:pt x="5" y="58"/>
                  </a:cubicBezTo>
                  <a:cubicBezTo>
                    <a:pt x="5" y="60"/>
                    <a:pt x="8" y="61"/>
                    <a:pt x="9" y="62"/>
                  </a:cubicBezTo>
                  <a:cubicBezTo>
                    <a:pt x="9" y="64"/>
                    <a:pt x="7" y="65"/>
                    <a:pt x="8" y="66"/>
                  </a:cubicBezTo>
                  <a:cubicBezTo>
                    <a:pt x="10" y="68"/>
                    <a:pt x="13" y="68"/>
                    <a:pt x="15" y="70"/>
                  </a:cubicBezTo>
                  <a:cubicBezTo>
                    <a:pt x="15" y="71"/>
                    <a:pt x="11" y="70"/>
                    <a:pt x="12" y="71"/>
                  </a:cubicBezTo>
                  <a:cubicBezTo>
                    <a:pt x="12" y="74"/>
                    <a:pt x="15" y="75"/>
                    <a:pt x="17" y="77"/>
                  </a:cubicBezTo>
                  <a:cubicBezTo>
                    <a:pt x="19" y="80"/>
                    <a:pt x="21" y="83"/>
                    <a:pt x="23" y="86"/>
                  </a:cubicBezTo>
                  <a:cubicBezTo>
                    <a:pt x="25" y="88"/>
                    <a:pt x="26" y="88"/>
                    <a:pt x="28" y="90"/>
                  </a:cubicBezTo>
                  <a:cubicBezTo>
                    <a:pt x="29" y="88"/>
                    <a:pt x="29" y="86"/>
                    <a:pt x="30" y="85"/>
                  </a:cubicBezTo>
                  <a:cubicBezTo>
                    <a:pt x="32" y="84"/>
                    <a:pt x="35" y="87"/>
                    <a:pt x="36" y="86"/>
                  </a:cubicBezTo>
                  <a:cubicBezTo>
                    <a:pt x="37" y="84"/>
                    <a:pt x="37" y="81"/>
                    <a:pt x="37" y="79"/>
                  </a:cubicBezTo>
                  <a:cubicBezTo>
                    <a:pt x="36" y="77"/>
                    <a:pt x="32" y="76"/>
                    <a:pt x="32" y="74"/>
                  </a:cubicBezTo>
                  <a:cubicBezTo>
                    <a:pt x="31" y="71"/>
                    <a:pt x="31" y="68"/>
                    <a:pt x="33" y="67"/>
                  </a:cubicBezTo>
                  <a:cubicBezTo>
                    <a:pt x="36" y="65"/>
                    <a:pt x="40" y="70"/>
                    <a:pt x="42" y="68"/>
                  </a:cubicBezTo>
                  <a:cubicBezTo>
                    <a:pt x="44" y="67"/>
                    <a:pt x="42" y="62"/>
                    <a:pt x="44" y="61"/>
                  </a:cubicBezTo>
                  <a:cubicBezTo>
                    <a:pt x="47" y="60"/>
                    <a:pt x="48" y="65"/>
                    <a:pt x="50" y="66"/>
                  </a:cubicBezTo>
                  <a:cubicBezTo>
                    <a:pt x="53" y="67"/>
                    <a:pt x="56" y="65"/>
                    <a:pt x="58" y="65"/>
                  </a:cubicBezTo>
                  <a:cubicBezTo>
                    <a:pt x="59" y="66"/>
                    <a:pt x="59" y="68"/>
                    <a:pt x="60" y="68"/>
                  </a:cubicBezTo>
                  <a:cubicBezTo>
                    <a:pt x="61" y="69"/>
                    <a:pt x="63" y="70"/>
                    <a:pt x="64" y="68"/>
                  </a:cubicBezTo>
                  <a:cubicBezTo>
                    <a:pt x="66" y="66"/>
                    <a:pt x="65" y="62"/>
                    <a:pt x="65" y="59"/>
                  </a:cubicBezTo>
                  <a:cubicBezTo>
                    <a:pt x="65" y="56"/>
                    <a:pt x="65" y="52"/>
                    <a:pt x="65" y="49"/>
                  </a:cubicBezTo>
                  <a:cubicBezTo>
                    <a:pt x="65" y="47"/>
                    <a:pt x="68" y="44"/>
                    <a:pt x="67" y="42"/>
                  </a:cubicBezTo>
                  <a:cubicBezTo>
                    <a:pt x="66" y="40"/>
                    <a:pt x="62" y="42"/>
                    <a:pt x="61" y="40"/>
                  </a:cubicBezTo>
                  <a:cubicBezTo>
                    <a:pt x="60" y="36"/>
                    <a:pt x="61" y="32"/>
                    <a:pt x="63" y="29"/>
                  </a:cubicBezTo>
                  <a:cubicBezTo>
                    <a:pt x="64" y="27"/>
                    <a:pt x="68" y="27"/>
                    <a:pt x="70" y="25"/>
                  </a:cubicBezTo>
                  <a:cubicBezTo>
                    <a:pt x="71" y="22"/>
                    <a:pt x="73" y="17"/>
                    <a:pt x="70" y="15"/>
                  </a:cubicBezTo>
                  <a:cubicBezTo>
                    <a:pt x="67" y="12"/>
                    <a:pt x="60" y="16"/>
                    <a:pt x="56" y="14"/>
                  </a:cubicBezTo>
                  <a:cubicBezTo>
                    <a:pt x="54" y="14"/>
                    <a:pt x="54" y="11"/>
                    <a:pt x="54" y="9"/>
                  </a:cubicBezTo>
                  <a:cubicBezTo>
                    <a:pt x="54" y="7"/>
                    <a:pt x="56" y="4"/>
                    <a:pt x="57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" name="Freeform 2570"/>
            <p:cNvSpPr>
              <a:spLocks noChangeAspect="1"/>
            </p:cNvSpPr>
            <p:nvPr/>
          </p:nvSpPr>
          <p:spPr bwMode="auto">
            <a:xfrm>
              <a:off x="12046405" y="6080409"/>
              <a:ext cx="118471" cy="87755"/>
            </a:xfrm>
            <a:custGeom>
              <a:avLst/>
              <a:gdLst>
                <a:gd name="T0" fmla="*/ 1 w 23"/>
                <a:gd name="T1" fmla="*/ 24 h 16"/>
                <a:gd name="T2" fmla="*/ 1 w 23"/>
                <a:gd name="T3" fmla="*/ 9 h 16"/>
                <a:gd name="T4" fmla="*/ 2 w 23"/>
                <a:gd name="T5" fmla="*/ 0 h 16"/>
                <a:gd name="T6" fmla="*/ 29 w 23"/>
                <a:gd name="T7" fmla="*/ 1 h 16"/>
                <a:gd name="T8" fmla="*/ 31 w 23"/>
                <a:gd name="T9" fmla="*/ 21 h 16"/>
                <a:gd name="T10" fmla="*/ 26 w 23"/>
                <a:gd name="T11" fmla="*/ 25 h 16"/>
                <a:gd name="T12" fmla="*/ 1 w 23"/>
                <a:gd name="T13" fmla="*/ 24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6"/>
                <a:gd name="T23" fmla="*/ 23 w 23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6">
                  <a:moveTo>
                    <a:pt x="1" y="15"/>
                  </a:moveTo>
                  <a:cubicBezTo>
                    <a:pt x="1" y="12"/>
                    <a:pt x="0" y="9"/>
                    <a:pt x="1" y="6"/>
                  </a:cubicBezTo>
                  <a:cubicBezTo>
                    <a:pt x="1" y="4"/>
                    <a:pt x="2" y="2"/>
                    <a:pt x="2" y="0"/>
                  </a:cubicBezTo>
                  <a:lnTo>
                    <a:pt x="21" y="1"/>
                  </a:lnTo>
                  <a:cubicBezTo>
                    <a:pt x="21" y="5"/>
                    <a:pt x="23" y="10"/>
                    <a:pt x="22" y="14"/>
                  </a:cubicBezTo>
                  <a:cubicBezTo>
                    <a:pt x="21" y="15"/>
                    <a:pt x="20" y="16"/>
                    <a:pt x="19" y="16"/>
                  </a:cubicBezTo>
                  <a:cubicBezTo>
                    <a:pt x="13" y="16"/>
                    <a:pt x="7" y="15"/>
                    <a:pt x="1" y="1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" name="Freeform 2571"/>
            <p:cNvSpPr>
              <a:spLocks noChangeAspect="1"/>
            </p:cNvSpPr>
            <p:nvPr/>
          </p:nvSpPr>
          <p:spPr bwMode="auto">
            <a:xfrm>
              <a:off x="11967423" y="5264276"/>
              <a:ext cx="522149" cy="855624"/>
            </a:xfrm>
            <a:custGeom>
              <a:avLst/>
              <a:gdLst>
                <a:gd name="T0" fmla="*/ 28 w 99"/>
                <a:gd name="T1" fmla="*/ 211 h 162"/>
                <a:gd name="T2" fmla="*/ 23 w 99"/>
                <a:gd name="T3" fmla="*/ 190 h 162"/>
                <a:gd name="T4" fmla="*/ 19 w 99"/>
                <a:gd name="T5" fmla="*/ 188 h 162"/>
                <a:gd name="T6" fmla="*/ 8 w 99"/>
                <a:gd name="T7" fmla="*/ 173 h 162"/>
                <a:gd name="T8" fmla="*/ 0 w 99"/>
                <a:gd name="T9" fmla="*/ 170 h 162"/>
                <a:gd name="T10" fmla="*/ 6 w 99"/>
                <a:gd name="T11" fmla="*/ 147 h 162"/>
                <a:gd name="T12" fmla="*/ 22 w 99"/>
                <a:gd name="T13" fmla="*/ 132 h 162"/>
                <a:gd name="T14" fmla="*/ 36 w 99"/>
                <a:gd name="T15" fmla="*/ 126 h 162"/>
                <a:gd name="T16" fmla="*/ 41 w 99"/>
                <a:gd name="T17" fmla="*/ 122 h 162"/>
                <a:gd name="T18" fmla="*/ 56 w 99"/>
                <a:gd name="T19" fmla="*/ 134 h 162"/>
                <a:gd name="T20" fmla="*/ 70 w 99"/>
                <a:gd name="T21" fmla="*/ 106 h 162"/>
                <a:gd name="T22" fmla="*/ 79 w 99"/>
                <a:gd name="T23" fmla="*/ 87 h 162"/>
                <a:gd name="T24" fmla="*/ 88 w 99"/>
                <a:gd name="T25" fmla="*/ 65 h 162"/>
                <a:gd name="T26" fmla="*/ 93 w 99"/>
                <a:gd name="T27" fmla="*/ 51 h 162"/>
                <a:gd name="T28" fmla="*/ 114 w 99"/>
                <a:gd name="T29" fmla="*/ 29 h 162"/>
                <a:gd name="T30" fmla="*/ 102 w 99"/>
                <a:gd name="T31" fmla="*/ 10 h 162"/>
                <a:gd name="T32" fmla="*/ 112 w 99"/>
                <a:gd name="T33" fmla="*/ 0 h 162"/>
                <a:gd name="T34" fmla="*/ 121 w 99"/>
                <a:gd name="T35" fmla="*/ 36 h 162"/>
                <a:gd name="T36" fmla="*/ 135 w 99"/>
                <a:gd name="T37" fmla="*/ 63 h 162"/>
                <a:gd name="T38" fmla="*/ 117 w 99"/>
                <a:gd name="T39" fmla="*/ 61 h 162"/>
                <a:gd name="T40" fmla="*/ 102 w 99"/>
                <a:gd name="T41" fmla="*/ 69 h 162"/>
                <a:gd name="T42" fmla="*/ 121 w 99"/>
                <a:gd name="T43" fmla="*/ 90 h 162"/>
                <a:gd name="T44" fmla="*/ 131 w 99"/>
                <a:gd name="T45" fmla="*/ 108 h 162"/>
                <a:gd name="T46" fmla="*/ 124 w 99"/>
                <a:gd name="T47" fmla="*/ 123 h 162"/>
                <a:gd name="T48" fmla="*/ 112 w 99"/>
                <a:gd name="T49" fmla="*/ 143 h 162"/>
                <a:gd name="T50" fmla="*/ 115 w 99"/>
                <a:gd name="T51" fmla="*/ 173 h 162"/>
                <a:gd name="T52" fmla="*/ 126 w 99"/>
                <a:gd name="T53" fmla="*/ 184 h 162"/>
                <a:gd name="T54" fmla="*/ 131 w 99"/>
                <a:gd name="T55" fmla="*/ 205 h 162"/>
                <a:gd name="T56" fmla="*/ 143 w 99"/>
                <a:gd name="T57" fmla="*/ 219 h 162"/>
                <a:gd name="T58" fmla="*/ 142 w 99"/>
                <a:gd name="T59" fmla="*/ 235 h 162"/>
                <a:gd name="T60" fmla="*/ 93 w 99"/>
                <a:gd name="T61" fmla="*/ 225 h 162"/>
                <a:gd name="T62" fmla="*/ 53 w 99"/>
                <a:gd name="T63" fmla="*/ 221 h 162"/>
                <a:gd name="T64" fmla="*/ 24 w 99"/>
                <a:gd name="T65" fmla="*/ 225 h 1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162"/>
                <a:gd name="T101" fmla="*/ 99 w 99"/>
                <a:gd name="T102" fmla="*/ 162 h 16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162">
                  <a:moveTo>
                    <a:pt x="17" y="155"/>
                  </a:moveTo>
                  <a:cubicBezTo>
                    <a:pt x="18" y="152"/>
                    <a:pt x="18" y="149"/>
                    <a:pt x="19" y="145"/>
                  </a:cubicBezTo>
                  <a:cubicBezTo>
                    <a:pt x="19" y="143"/>
                    <a:pt x="18" y="141"/>
                    <a:pt x="18" y="139"/>
                  </a:cubicBezTo>
                  <a:cubicBezTo>
                    <a:pt x="18" y="137"/>
                    <a:pt x="16" y="134"/>
                    <a:pt x="16" y="131"/>
                  </a:cubicBezTo>
                  <a:cubicBezTo>
                    <a:pt x="16" y="130"/>
                    <a:pt x="17" y="128"/>
                    <a:pt x="16" y="128"/>
                  </a:cubicBezTo>
                  <a:cubicBezTo>
                    <a:pt x="15" y="127"/>
                    <a:pt x="14" y="130"/>
                    <a:pt x="13" y="130"/>
                  </a:cubicBezTo>
                  <a:cubicBezTo>
                    <a:pt x="11" y="129"/>
                    <a:pt x="8" y="128"/>
                    <a:pt x="7" y="127"/>
                  </a:cubicBezTo>
                  <a:cubicBezTo>
                    <a:pt x="6" y="125"/>
                    <a:pt x="8" y="121"/>
                    <a:pt x="6" y="120"/>
                  </a:cubicBezTo>
                  <a:cubicBezTo>
                    <a:pt x="5" y="119"/>
                    <a:pt x="3" y="123"/>
                    <a:pt x="2" y="122"/>
                  </a:cubicBezTo>
                  <a:cubicBezTo>
                    <a:pt x="0" y="121"/>
                    <a:pt x="1" y="119"/>
                    <a:pt x="0" y="117"/>
                  </a:cubicBezTo>
                  <a:cubicBezTo>
                    <a:pt x="2" y="115"/>
                    <a:pt x="4" y="113"/>
                    <a:pt x="5" y="111"/>
                  </a:cubicBezTo>
                  <a:cubicBezTo>
                    <a:pt x="5" y="108"/>
                    <a:pt x="3" y="104"/>
                    <a:pt x="4" y="101"/>
                  </a:cubicBezTo>
                  <a:cubicBezTo>
                    <a:pt x="5" y="99"/>
                    <a:pt x="7" y="97"/>
                    <a:pt x="8" y="95"/>
                  </a:cubicBezTo>
                  <a:cubicBezTo>
                    <a:pt x="10" y="93"/>
                    <a:pt x="13" y="92"/>
                    <a:pt x="15" y="91"/>
                  </a:cubicBezTo>
                  <a:cubicBezTo>
                    <a:pt x="17" y="89"/>
                    <a:pt x="18" y="85"/>
                    <a:pt x="21" y="84"/>
                  </a:cubicBezTo>
                  <a:cubicBezTo>
                    <a:pt x="22" y="84"/>
                    <a:pt x="23" y="86"/>
                    <a:pt x="25" y="87"/>
                  </a:cubicBezTo>
                  <a:cubicBezTo>
                    <a:pt x="26" y="87"/>
                    <a:pt x="27" y="87"/>
                    <a:pt x="27" y="86"/>
                  </a:cubicBezTo>
                  <a:cubicBezTo>
                    <a:pt x="28" y="86"/>
                    <a:pt x="28" y="83"/>
                    <a:pt x="28" y="84"/>
                  </a:cubicBezTo>
                  <a:cubicBezTo>
                    <a:pt x="31" y="85"/>
                    <a:pt x="32" y="89"/>
                    <a:pt x="34" y="91"/>
                  </a:cubicBezTo>
                  <a:cubicBezTo>
                    <a:pt x="35" y="92"/>
                    <a:pt x="38" y="93"/>
                    <a:pt x="39" y="92"/>
                  </a:cubicBezTo>
                  <a:cubicBezTo>
                    <a:pt x="42" y="90"/>
                    <a:pt x="43" y="85"/>
                    <a:pt x="44" y="82"/>
                  </a:cubicBezTo>
                  <a:cubicBezTo>
                    <a:pt x="46" y="79"/>
                    <a:pt x="47" y="76"/>
                    <a:pt x="48" y="73"/>
                  </a:cubicBezTo>
                  <a:cubicBezTo>
                    <a:pt x="48" y="71"/>
                    <a:pt x="47" y="69"/>
                    <a:pt x="48" y="67"/>
                  </a:cubicBezTo>
                  <a:cubicBezTo>
                    <a:pt x="50" y="64"/>
                    <a:pt x="53" y="63"/>
                    <a:pt x="55" y="60"/>
                  </a:cubicBezTo>
                  <a:cubicBezTo>
                    <a:pt x="56" y="57"/>
                    <a:pt x="55" y="53"/>
                    <a:pt x="57" y="50"/>
                  </a:cubicBezTo>
                  <a:cubicBezTo>
                    <a:pt x="58" y="48"/>
                    <a:pt x="60" y="47"/>
                    <a:pt x="61" y="45"/>
                  </a:cubicBezTo>
                  <a:cubicBezTo>
                    <a:pt x="62" y="44"/>
                    <a:pt x="61" y="42"/>
                    <a:pt x="61" y="41"/>
                  </a:cubicBezTo>
                  <a:cubicBezTo>
                    <a:pt x="61" y="39"/>
                    <a:pt x="63" y="37"/>
                    <a:pt x="64" y="35"/>
                  </a:cubicBezTo>
                  <a:cubicBezTo>
                    <a:pt x="65" y="31"/>
                    <a:pt x="66" y="27"/>
                    <a:pt x="69" y="24"/>
                  </a:cubicBezTo>
                  <a:cubicBezTo>
                    <a:pt x="71" y="22"/>
                    <a:pt x="77" y="23"/>
                    <a:pt x="79" y="20"/>
                  </a:cubicBezTo>
                  <a:cubicBezTo>
                    <a:pt x="80" y="17"/>
                    <a:pt x="78" y="13"/>
                    <a:pt x="77" y="10"/>
                  </a:cubicBezTo>
                  <a:cubicBezTo>
                    <a:pt x="76" y="8"/>
                    <a:pt x="72" y="9"/>
                    <a:pt x="71" y="7"/>
                  </a:cubicBezTo>
                  <a:cubicBezTo>
                    <a:pt x="71" y="5"/>
                    <a:pt x="72" y="2"/>
                    <a:pt x="73" y="1"/>
                  </a:cubicBezTo>
                  <a:cubicBezTo>
                    <a:pt x="74" y="1"/>
                    <a:pt x="76" y="0"/>
                    <a:pt x="77" y="0"/>
                  </a:cubicBezTo>
                  <a:cubicBezTo>
                    <a:pt x="80" y="4"/>
                    <a:pt x="82" y="8"/>
                    <a:pt x="83" y="12"/>
                  </a:cubicBezTo>
                  <a:cubicBezTo>
                    <a:pt x="84" y="16"/>
                    <a:pt x="83" y="21"/>
                    <a:pt x="84" y="25"/>
                  </a:cubicBezTo>
                  <a:cubicBezTo>
                    <a:pt x="84" y="29"/>
                    <a:pt x="84" y="32"/>
                    <a:pt x="86" y="35"/>
                  </a:cubicBezTo>
                  <a:cubicBezTo>
                    <a:pt x="88" y="38"/>
                    <a:pt x="91" y="39"/>
                    <a:pt x="93" y="43"/>
                  </a:cubicBezTo>
                  <a:cubicBezTo>
                    <a:pt x="90" y="43"/>
                    <a:pt x="87" y="42"/>
                    <a:pt x="84" y="42"/>
                  </a:cubicBezTo>
                  <a:cubicBezTo>
                    <a:pt x="83" y="42"/>
                    <a:pt x="82" y="43"/>
                    <a:pt x="81" y="42"/>
                  </a:cubicBezTo>
                  <a:cubicBezTo>
                    <a:pt x="78" y="42"/>
                    <a:pt x="76" y="40"/>
                    <a:pt x="73" y="41"/>
                  </a:cubicBezTo>
                  <a:cubicBezTo>
                    <a:pt x="71" y="42"/>
                    <a:pt x="70" y="45"/>
                    <a:pt x="71" y="47"/>
                  </a:cubicBezTo>
                  <a:cubicBezTo>
                    <a:pt x="71" y="49"/>
                    <a:pt x="75" y="51"/>
                    <a:pt x="76" y="53"/>
                  </a:cubicBezTo>
                  <a:cubicBezTo>
                    <a:pt x="79" y="56"/>
                    <a:pt x="81" y="59"/>
                    <a:pt x="84" y="62"/>
                  </a:cubicBezTo>
                  <a:cubicBezTo>
                    <a:pt x="85" y="64"/>
                    <a:pt x="87" y="66"/>
                    <a:pt x="88" y="69"/>
                  </a:cubicBezTo>
                  <a:cubicBezTo>
                    <a:pt x="89" y="71"/>
                    <a:pt x="90" y="73"/>
                    <a:pt x="91" y="75"/>
                  </a:cubicBezTo>
                  <a:cubicBezTo>
                    <a:pt x="91" y="75"/>
                    <a:pt x="91" y="76"/>
                    <a:pt x="91" y="77"/>
                  </a:cubicBezTo>
                  <a:cubicBezTo>
                    <a:pt x="89" y="79"/>
                    <a:pt x="88" y="82"/>
                    <a:pt x="86" y="85"/>
                  </a:cubicBezTo>
                  <a:cubicBezTo>
                    <a:pt x="85" y="89"/>
                    <a:pt x="85" y="93"/>
                    <a:pt x="82" y="96"/>
                  </a:cubicBezTo>
                  <a:cubicBezTo>
                    <a:pt x="81" y="98"/>
                    <a:pt x="77" y="97"/>
                    <a:pt x="77" y="99"/>
                  </a:cubicBezTo>
                  <a:cubicBezTo>
                    <a:pt x="76" y="102"/>
                    <a:pt x="80" y="103"/>
                    <a:pt x="81" y="105"/>
                  </a:cubicBezTo>
                  <a:cubicBezTo>
                    <a:pt x="81" y="110"/>
                    <a:pt x="79" y="115"/>
                    <a:pt x="80" y="120"/>
                  </a:cubicBezTo>
                  <a:cubicBezTo>
                    <a:pt x="80" y="122"/>
                    <a:pt x="81" y="123"/>
                    <a:pt x="82" y="124"/>
                  </a:cubicBezTo>
                  <a:cubicBezTo>
                    <a:pt x="83" y="125"/>
                    <a:pt x="86" y="125"/>
                    <a:pt x="87" y="127"/>
                  </a:cubicBezTo>
                  <a:cubicBezTo>
                    <a:pt x="88" y="128"/>
                    <a:pt x="87" y="130"/>
                    <a:pt x="87" y="131"/>
                  </a:cubicBezTo>
                  <a:cubicBezTo>
                    <a:pt x="88" y="135"/>
                    <a:pt x="89" y="138"/>
                    <a:pt x="91" y="141"/>
                  </a:cubicBezTo>
                  <a:cubicBezTo>
                    <a:pt x="92" y="142"/>
                    <a:pt x="95" y="142"/>
                    <a:pt x="95" y="143"/>
                  </a:cubicBezTo>
                  <a:cubicBezTo>
                    <a:pt x="97" y="145"/>
                    <a:pt x="98" y="148"/>
                    <a:pt x="99" y="151"/>
                  </a:cubicBezTo>
                  <a:cubicBezTo>
                    <a:pt x="98" y="153"/>
                    <a:pt x="98" y="155"/>
                    <a:pt x="98" y="157"/>
                  </a:cubicBezTo>
                  <a:cubicBezTo>
                    <a:pt x="97" y="159"/>
                    <a:pt x="99" y="162"/>
                    <a:pt x="98" y="162"/>
                  </a:cubicBezTo>
                  <a:cubicBezTo>
                    <a:pt x="91" y="161"/>
                    <a:pt x="85" y="156"/>
                    <a:pt x="78" y="155"/>
                  </a:cubicBezTo>
                  <a:cubicBezTo>
                    <a:pt x="73" y="154"/>
                    <a:pt x="69" y="155"/>
                    <a:pt x="64" y="155"/>
                  </a:cubicBezTo>
                  <a:cubicBezTo>
                    <a:pt x="61" y="154"/>
                    <a:pt x="59" y="154"/>
                    <a:pt x="57" y="153"/>
                  </a:cubicBezTo>
                  <a:cubicBezTo>
                    <a:pt x="50" y="153"/>
                    <a:pt x="43" y="153"/>
                    <a:pt x="37" y="153"/>
                  </a:cubicBezTo>
                  <a:cubicBezTo>
                    <a:pt x="36" y="154"/>
                    <a:pt x="36" y="155"/>
                    <a:pt x="36" y="156"/>
                  </a:cubicBezTo>
                  <a:lnTo>
                    <a:pt x="17" y="155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" name="Freeform 2572"/>
            <p:cNvSpPr>
              <a:spLocks noChangeAspect="1"/>
            </p:cNvSpPr>
            <p:nvPr/>
          </p:nvSpPr>
          <p:spPr bwMode="auto">
            <a:xfrm>
              <a:off x="12309674" y="4448143"/>
              <a:ext cx="684499" cy="1224200"/>
            </a:xfrm>
            <a:custGeom>
              <a:avLst/>
              <a:gdLst>
                <a:gd name="T0" fmla="*/ 37 w 130"/>
                <a:gd name="T1" fmla="*/ 336 h 232"/>
                <a:gd name="T2" fmla="*/ 48 w 130"/>
                <a:gd name="T3" fmla="*/ 334 h 232"/>
                <a:gd name="T4" fmla="*/ 56 w 130"/>
                <a:gd name="T5" fmla="*/ 330 h 232"/>
                <a:gd name="T6" fmla="*/ 65 w 130"/>
                <a:gd name="T7" fmla="*/ 334 h 232"/>
                <a:gd name="T8" fmla="*/ 70 w 130"/>
                <a:gd name="T9" fmla="*/ 328 h 232"/>
                <a:gd name="T10" fmla="*/ 85 w 130"/>
                <a:gd name="T11" fmla="*/ 326 h 232"/>
                <a:gd name="T12" fmla="*/ 91 w 130"/>
                <a:gd name="T13" fmla="*/ 326 h 232"/>
                <a:gd name="T14" fmla="*/ 96 w 130"/>
                <a:gd name="T15" fmla="*/ 320 h 232"/>
                <a:gd name="T16" fmla="*/ 102 w 130"/>
                <a:gd name="T17" fmla="*/ 313 h 232"/>
                <a:gd name="T18" fmla="*/ 96 w 130"/>
                <a:gd name="T19" fmla="*/ 309 h 232"/>
                <a:gd name="T20" fmla="*/ 102 w 130"/>
                <a:gd name="T21" fmla="*/ 305 h 232"/>
                <a:gd name="T22" fmla="*/ 118 w 130"/>
                <a:gd name="T23" fmla="*/ 305 h 232"/>
                <a:gd name="T24" fmla="*/ 134 w 130"/>
                <a:gd name="T25" fmla="*/ 298 h 232"/>
                <a:gd name="T26" fmla="*/ 137 w 130"/>
                <a:gd name="T27" fmla="*/ 286 h 232"/>
                <a:gd name="T28" fmla="*/ 144 w 130"/>
                <a:gd name="T29" fmla="*/ 286 h 232"/>
                <a:gd name="T30" fmla="*/ 151 w 130"/>
                <a:gd name="T31" fmla="*/ 278 h 232"/>
                <a:gd name="T32" fmla="*/ 151 w 130"/>
                <a:gd name="T33" fmla="*/ 267 h 232"/>
                <a:gd name="T34" fmla="*/ 167 w 130"/>
                <a:gd name="T35" fmla="*/ 265 h 232"/>
                <a:gd name="T36" fmla="*/ 168 w 130"/>
                <a:gd name="T37" fmla="*/ 259 h 232"/>
                <a:gd name="T38" fmla="*/ 161 w 130"/>
                <a:gd name="T39" fmla="*/ 250 h 232"/>
                <a:gd name="T40" fmla="*/ 166 w 130"/>
                <a:gd name="T41" fmla="*/ 244 h 232"/>
                <a:gd name="T42" fmla="*/ 161 w 130"/>
                <a:gd name="T43" fmla="*/ 243 h 232"/>
                <a:gd name="T44" fmla="*/ 160 w 130"/>
                <a:gd name="T45" fmla="*/ 228 h 232"/>
                <a:gd name="T46" fmla="*/ 150 w 130"/>
                <a:gd name="T47" fmla="*/ 231 h 232"/>
                <a:gd name="T48" fmla="*/ 150 w 130"/>
                <a:gd name="T49" fmla="*/ 224 h 232"/>
                <a:gd name="T50" fmla="*/ 157 w 130"/>
                <a:gd name="T51" fmla="*/ 215 h 232"/>
                <a:gd name="T52" fmla="*/ 156 w 130"/>
                <a:gd name="T53" fmla="*/ 202 h 232"/>
                <a:gd name="T54" fmla="*/ 163 w 130"/>
                <a:gd name="T55" fmla="*/ 198 h 232"/>
                <a:gd name="T56" fmla="*/ 158 w 130"/>
                <a:gd name="T57" fmla="*/ 190 h 232"/>
                <a:gd name="T58" fmla="*/ 163 w 130"/>
                <a:gd name="T59" fmla="*/ 185 h 232"/>
                <a:gd name="T60" fmla="*/ 170 w 130"/>
                <a:gd name="T61" fmla="*/ 176 h 232"/>
                <a:gd name="T62" fmla="*/ 168 w 130"/>
                <a:gd name="T63" fmla="*/ 168 h 232"/>
                <a:gd name="T64" fmla="*/ 175 w 130"/>
                <a:gd name="T65" fmla="*/ 164 h 232"/>
                <a:gd name="T66" fmla="*/ 185 w 130"/>
                <a:gd name="T67" fmla="*/ 164 h 232"/>
                <a:gd name="T68" fmla="*/ 185 w 130"/>
                <a:gd name="T69" fmla="*/ 87 h 232"/>
                <a:gd name="T70" fmla="*/ 35 w 130"/>
                <a:gd name="T71" fmla="*/ 0 h 232"/>
                <a:gd name="T72" fmla="*/ 23 w 130"/>
                <a:gd name="T73" fmla="*/ 10 h 232"/>
                <a:gd name="T74" fmla="*/ 29 w 130"/>
                <a:gd name="T75" fmla="*/ 28 h 232"/>
                <a:gd name="T76" fmla="*/ 28 w 130"/>
                <a:gd name="T77" fmla="*/ 41 h 232"/>
                <a:gd name="T78" fmla="*/ 34 w 130"/>
                <a:gd name="T79" fmla="*/ 48 h 232"/>
                <a:gd name="T80" fmla="*/ 31 w 130"/>
                <a:gd name="T81" fmla="*/ 57 h 232"/>
                <a:gd name="T82" fmla="*/ 42 w 130"/>
                <a:gd name="T83" fmla="*/ 64 h 232"/>
                <a:gd name="T84" fmla="*/ 31 w 130"/>
                <a:gd name="T85" fmla="*/ 84 h 232"/>
                <a:gd name="T86" fmla="*/ 31 w 130"/>
                <a:gd name="T87" fmla="*/ 115 h 232"/>
                <a:gd name="T88" fmla="*/ 34 w 130"/>
                <a:gd name="T89" fmla="*/ 144 h 232"/>
                <a:gd name="T90" fmla="*/ 0 w 130"/>
                <a:gd name="T91" fmla="*/ 186 h 232"/>
                <a:gd name="T92" fmla="*/ 0 w 130"/>
                <a:gd name="T93" fmla="*/ 208 h 232"/>
                <a:gd name="T94" fmla="*/ 7 w 130"/>
                <a:gd name="T95" fmla="*/ 220 h 232"/>
                <a:gd name="T96" fmla="*/ 12 w 130"/>
                <a:gd name="T97" fmla="*/ 226 h 232"/>
                <a:gd name="T98" fmla="*/ 17 w 130"/>
                <a:gd name="T99" fmla="*/ 224 h 232"/>
                <a:gd name="T100" fmla="*/ 26 w 130"/>
                <a:gd name="T101" fmla="*/ 242 h 232"/>
                <a:gd name="T102" fmla="*/ 28 w 130"/>
                <a:gd name="T103" fmla="*/ 260 h 232"/>
                <a:gd name="T104" fmla="*/ 30 w 130"/>
                <a:gd name="T105" fmla="*/ 274 h 232"/>
                <a:gd name="T106" fmla="*/ 41 w 130"/>
                <a:gd name="T107" fmla="*/ 286 h 232"/>
                <a:gd name="T108" fmla="*/ 28 w 130"/>
                <a:gd name="T109" fmla="*/ 285 h 232"/>
                <a:gd name="T110" fmla="*/ 23 w 130"/>
                <a:gd name="T111" fmla="*/ 285 h 232"/>
                <a:gd name="T112" fmla="*/ 12 w 130"/>
                <a:gd name="T113" fmla="*/ 284 h 232"/>
                <a:gd name="T114" fmla="*/ 8 w 130"/>
                <a:gd name="T115" fmla="*/ 292 h 232"/>
                <a:gd name="T116" fmla="*/ 16 w 130"/>
                <a:gd name="T117" fmla="*/ 301 h 232"/>
                <a:gd name="T118" fmla="*/ 28 w 130"/>
                <a:gd name="T119" fmla="*/ 314 h 232"/>
                <a:gd name="T120" fmla="*/ 34 w 130"/>
                <a:gd name="T121" fmla="*/ 323 h 232"/>
                <a:gd name="T122" fmla="*/ 37 w 130"/>
                <a:gd name="T123" fmla="*/ 333 h 232"/>
                <a:gd name="T124" fmla="*/ 37 w 130"/>
                <a:gd name="T125" fmla="*/ 336 h 2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0"/>
                <a:gd name="T190" fmla="*/ 0 h 232"/>
                <a:gd name="T191" fmla="*/ 130 w 130"/>
                <a:gd name="T192" fmla="*/ 232 h 23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0" h="232">
                  <a:moveTo>
                    <a:pt x="26" y="232"/>
                  </a:moveTo>
                  <a:cubicBezTo>
                    <a:pt x="28" y="231"/>
                    <a:pt x="31" y="231"/>
                    <a:pt x="33" y="231"/>
                  </a:cubicBezTo>
                  <a:cubicBezTo>
                    <a:pt x="35" y="230"/>
                    <a:pt x="37" y="228"/>
                    <a:pt x="39" y="228"/>
                  </a:cubicBezTo>
                  <a:cubicBezTo>
                    <a:pt x="41" y="228"/>
                    <a:pt x="43" y="231"/>
                    <a:pt x="45" y="231"/>
                  </a:cubicBezTo>
                  <a:cubicBezTo>
                    <a:pt x="47" y="231"/>
                    <a:pt x="47" y="228"/>
                    <a:pt x="48" y="227"/>
                  </a:cubicBezTo>
                  <a:cubicBezTo>
                    <a:pt x="52" y="226"/>
                    <a:pt x="55" y="225"/>
                    <a:pt x="59" y="225"/>
                  </a:cubicBezTo>
                  <a:cubicBezTo>
                    <a:pt x="60" y="225"/>
                    <a:pt x="61" y="225"/>
                    <a:pt x="63" y="225"/>
                  </a:cubicBezTo>
                  <a:cubicBezTo>
                    <a:pt x="64" y="224"/>
                    <a:pt x="65" y="223"/>
                    <a:pt x="67" y="221"/>
                  </a:cubicBezTo>
                  <a:cubicBezTo>
                    <a:pt x="68" y="220"/>
                    <a:pt x="71" y="218"/>
                    <a:pt x="71" y="216"/>
                  </a:cubicBezTo>
                  <a:cubicBezTo>
                    <a:pt x="71" y="214"/>
                    <a:pt x="67" y="215"/>
                    <a:pt x="67" y="214"/>
                  </a:cubicBezTo>
                  <a:cubicBezTo>
                    <a:pt x="67" y="212"/>
                    <a:pt x="70" y="212"/>
                    <a:pt x="71" y="211"/>
                  </a:cubicBezTo>
                  <a:cubicBezTo>
                    <a:pt x="75" y="211"/>
                    <a:pt x="78" y="212"/>
                    <a:pt x="82" y="211"/>
                  </a:cubicBezTo>
                  <a:cubicBezTo>
                    <a:pt x="86" y="210"/>
                    <a:pt x="90" y="209"/>
                    <a:pt x="93" y="206"/>
                  </a:cubicBezTo>
                  <a:cubicBezTo>
                    <a:pt x="95" y="204"/>
                    <a:pt x="93" y="200"/>
                    <a:pt x="95" y="198"/>
                  </a:cubicBezTo>
                  <a:cubicBezTo>
                    <a:pt x="96" y="197"/>
                    <a:pt x="99" y="199"/>
                    <a:pt x="100" y="198"/>
                  </a:cubicBezTo>
                  <a:cubicBezTo>
                    <a:pt x="102" y="197"/>
                    <a:pt x="104" y="195"/>
                    <a:pt x="105" y="192"/>
                  </a:cubicBezTo>
                  <a:cubicBezTo>
                    <a:pt x="106" y="190"/>
                    <a:pt x="103" y="186"/>
                    <a:pt x="105" y="185"/>
                  </a:cubicBezTo>
                  <a:cubicBezTo>
                    <a:pt x="108" y="182"/>
                    <a:pt x="113" y="184"/>
                    <a:pt x="116" y="183"/>
                  </a:cubicBezTo>
                  <a:cubicBezTo>
                    <a:pt x="117" y="182"/>
                    <a:pt x="118" y="180"/>
                    <a:pt x="117" y="179"/>
                  </a:cubicBezTo>
                  <a:cubicBezTo>
                    <a:pt x="116" y="177"/>
                    <a:pt x="113" y="176"/>
                    <a:pt x="112" y="173"/>
                  </a:cubicBezTo>
                  <a:cubicBezTo>
                    <a:pt x="112" y="171"/>
                    <a:pt x="115" y="170"/>
                    <a:pt x="115" y="169"/>
                  </a:cubicBezTo>
                  <a:cubicBezTo>
                    <a:pt x="115" y="168"/>
                    <a:pt x="113" y="169"/>
                    <a:pt x="112" y="168"/>
                  </a:cubicBezTo>
                  <a:cubicBezTo>
                    <a:pt x="111" y="165"/>
                    <a:pt x="113" y="161"/>
                    <a:pt x="111" y="158"/>
                  </a:cubicBezTo>
                  <a:cubicBezTo>
                    <a:pt x="109" y="157"/>
                    <a:pt x="106" y="161"/>
                    <a:pt x="104" y="160"/>
                  </a:cubicBezTo>
                  <a:cubicBezTo>
                    <a:pt x="103" y="159"/>
                    <a:pt x="103" y="156"/>
                    <a:pt x="104" y="155"/>
                  </a:cubicBezTo>
                  <a:cubicBezTo>
                    <a:pt x="105" y="153"/>
                    <a:pt x="109" y="152"/>
                    <a:pt x="109" y="149"/>
                  </a:cubicBezTo>
                  <a:cubicBezTo>
                    <a:pt x="110" y="146"/>
                    <a:pt x="107" y="143"/>
                    <a:pt x="108" y="140"/>
                  </a:cubicBezTo>
                  <a:cubicBezTo>
                    <a:pt x="108" y="138"/>
                    <a:pt x="113" y="139"/>
                    <a:pt x="113" y="137"/>
                  </a:cubicBezTo>
                  <a:cubicBezTo>
                    <a:pt x="114" y="135"/>
                    <a:pt x="110" y="133"/>
                    <a:pt x="110" y="131"/>
                  </a:cubicBezTo>
                  <a:cubicBezTo>
                    <a:pt x="109" y="130"/>
                    <a:pt x="112" y="129"/>
                    <a:pt x="113" y="128"/>
                  </a:cubicBezTo>
                  <a:cubicBezTo>
                    <a:pt x="115" y="126"/>
                    <a:pt x="117" y="124"/>
                    <a:pt x="118" y="121"/>
                  </a:cubicBezTo>
                  <a:cubicBezTo>
                    <a:pt x="119" y="119"/>
                    <a:pt x="116" y="117"/>
                    <a:pt x="117" y="116"/>
                  </a:cubicBezTo>
                  <a:cubicBezTo>
                    <a:pt x="118" y="114"/>
                    <a:pt x="120" y="113"/>
                    <a:pt x="122" y="113"/>
                  </a:cubicBezTo>
                  <a:cubicBezTo>
                    <a:pt x="124" y="112"/>
                    <a:pt x="128" y="115"/>
                    <a:pt x="128" y="113"/>
                  </a:cubicBezTo>
                  <a:cubicBezTo>
                    <a:pt x="130" y="96"/>
                    <a:pt x="128" y="78"/>
                    <a:pt x="128" y="60"/>
                  </a:cubicBezTo>
                  <a:lnTo>
                    <a:pt x="24" y="0"/>
                  </a:lnTo>
                  <a:lnTo>
                    <a:pt x="16" y="7"/>
                  </a:lnTo>
                  <a:lnTo>
                    <a:pt x="20" y="19"/>
                  </a:lnTo>
                  <a:lnTo>
                    <a:pt x="19" y="28"/>
                  </a:lnTo>
                  <a:lnTo>
                    <a:pt x="23" y="33"/>
                  </a:lnTo>
                  <a:lnTo>
                    <a:pt x="22" y="39"/>
                  </a:lnTo>
                  <a:lnTo>
                    <a:pt x="29" y="44"/>
                  </a:lnTo>
                  <a:lnTo>
                    <a:pt x="22" y="58"/>
                  </a:lnTo>
                  <a:lnTo>
                    <a:pt x="22" y="80"/>
                  </a:lnTo>
                  <a:lnTo>
                    <a:pt x="23" y="100"/>
                  </a:lnTo>
                  <a:lnTo>
                    <a:pt x="0" y="129"/>
                  </a:lnTo>
                  <a:lnTo>
                    <a:pt x="0" y="144"/>
                  </a:lnTo>
                  <a:cubicBezTo>
                    <a:pt x="2" y="146"/>
                    <a:pt x="3" y="150"/>
                    <a:pt x="5" y="152"/>
                  </a:cubicBezTo>
                  <a:cubicBezTo>
                    <a:pt x="6" y="153"/>
                    <a:pt x="7" y="155"/>
                    <a:pt x="8" y="156"/>
                  </a:cubicBezTo>
                  <a:cubicBezTo>
                    <a:pt x="9" y="156"/>
                    <a:pt x="11" y="155"/>
                    <a:pt x="12" y="155"/>
                  </a:cubicBezTo>
                  <a:cubicBezTo>
                    <a:pt x="15" y="159"/>
                    <a:pt x="17" y="163"/>
                    <a:pt x="18" y="167"/>
                  </a:cubicBezTo>
                  <a:cubicBezTo>
                    <a:pt x="19" y="171"/>
                    <a:pt x="18" y="176"/>
                    <a:pt x="19" y="180"/>
                  </a:cubicBezTo>
                  <a:cubicBezTo>
                    <a:pt x="19" y="184"/>
                    <a:pt x="19" y="187"/>
                    <a:pt x="21" y="190"/>
                  </a:cubicBezTo>
                  <a:cubicBezTo>
                    <a:pt x="23" y="193"/>
                    <a:pt x="26" y="194"/>
                    <a:pt x="28" y="198"/>
                  </a:cubicBezTo>
                  <a:cubicBezTo>
                    <a:pt x="25" y="198"/>
                    <a:pt x="22" y="197"/>
                    <a:pt x="19" y="197"/>
                  </a:cubicBezTo>
                  <a:cubicBezTo>
                    <a:pt x="18" y="197"/>
                    <a:pt x="17" y="198"/>
                    <a:pt x="16" y="197"/>
                  </a:cubicBezTo>
                  <a:cubicBezTo>
                    <a:pt x="13" y="197"/>
                    <a:pt x="11" y="195"/>
                    <a:pt x="8" y="196"/>
                  </a:cubicBezTo>
                  <a:cubicBezTo>
                    <a:pt x="6" y="197"/>
                    <a:pt x="5" y="200"/>
                    <a:pt x="6" y="202"/>
                  </a:cubicBezTo>
                  <a:cubicBezTo>
                    <a:pt x="6" y="204"/>
                    <a:pt x="10" y="206"/>
                    <a:pt x="11" y="208"/>
                  </a:cubicBezTo>
                  <a:cubicBezTo>
                    <a:pt x="14" y="211"/>
                    <a:pt x="16" y="214"/>
                    <a:pt x="19" y="217"/>
                  </a:cubicBezTo>
                  <a:cubicBezTo>
                    <a:pt x="20" y="219"/>
                    <a:pt x="22" y="221"/>
                    <a:pt x="23" y="224"/>
                  </a:cubicBezTo>
                  <a:cubicBezTo>
                    <a:pt x="24" y="226"/>
                    <a:pt x="25" y="228"/>
                    <a:pt x="26" y="230"/>
                  </a:cubicBezTo>
                  <a:cubicBezTo>
                    <a:pt x="26" y="230"/>
                    <a:pt x="26" y="231"/>
                    <a:pt x="26" y="23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" name="Freeform 2573"/>
            <p:cNvSpPr>
              <a:spLocks noChangeAspect="1"/>
            </p:cNvSpPr>
            <p:nvPr/>
          </p:nvSpPr>
          <p:spPr bwMode="auto">
            <a:xfrm>
              <a:off x="12366716" y="5409074"/>
              <a:ext cx="868788" cy="653784"/>
            </a:xfrm>
            <a:custGeom>
              <a:avLst/>
              <a:gdLst>
                <a:gd name="T0" fmla="*/ 238 w 165"/>
                <a:gd name="T1" fmla="*/ 117 h 124"/>
                <a:gd name="T2" fmla="*/ 228 w 165"/>
                <a:gd name="T3" fmla="*/ 105 h 124"/>
                <a:gd name="T4" fmla="*/ 222 w 165"/>
                <a:gd name="T5" fmla="*/ 94 h 124"/>
                <a:gd name="T6" fmla="*/ 204 w 165"/>
                <a:gd name="T7" fmla="*/ 82 h 124"/>
                <a:gd name="T8" fmla="*/ 199 w 165"/>
                <a:gd name="T9" fmla="*/ 66 h 124"/>
                <a:gd name="T10" fmla="*/ 192 w 165"/>
                <a:gd name="T11" fmla="*/ 59 h 124"/>
                <a:gd name="T12" fmla="*/ 179 w 165"/>
                <a:gd name="T13" fmla="*/ 49 h 124"/>
                <a:gd name="T14" fmla="*/ 163 w 165"/>
                <a:gd name="T15" fmla="*/ 42 h 124"/>
                <a:gd name="T16" fmla="*/ 168 w 165"/>
                <a:gd name="T17" fmla="*/ 26 h 124"/>
                <a:gd name="T18" fmla="*/ 151 w 165"/>
                <a:gd name="T19" fmla="*/ 1 h 124"/>
                <a:gd name="T20" fmla="*/ 136 w 165"/>
                <a:gd name="T21" fmla="*/ 14 h 124"/>
                <a:gd name="T22" fmla="*/ 121 w 165"/>
                <a:gd name="T23" fmla="*/ 23 h 124"/>
                <a:gd name="T24" fmla="*/ 102 w 165"/>
                <a:gd name="T25" fmla="*/ 42 h 124"/>
                <a:gd name="T26" fmla="*/ 80 w 165"/>
                <a:gd name="T27" fmla="*/ 46 h 124"/>
                <a:gd name="T28" fmla="*/ 80 w 165"/>
                <a:gd name="T29" fmla="*/ 56 h 124"/>
                <a:gd name="T30" fmla="*/ 70 w 165"/>
                <a:gd name="T31" fmla="*/ 62 h 124"/>
                <a:gd name="T32" fmla="*/ 49 w 165"/>
                <a:gd name="T33" fmla="*/ 71 h 124"/>
                <a:gd name="T34" fmla="*/ 31 w 165"/>
                <a:gd name="T35" fmla="*/ 71 h 124"/>
                <a:gd name="T36" fmla="*/ 14 w 165"/>
                <a:gd name="T37" fmla="*/ 84 h 124"/>
                <a:gd name="T38" fmla="*/ 1 w 165"/>
                <a:gd name="T39" fmla="*/ 105 h 124"/>
                <a:gd name="T40" fmla="*/ 6 w 165"/>
                <a:gd name="T41" fmla="*/ 135 h 124"/>
                <a:gd name="T42" fmla="*/ 16 w 165"/>
                <a:gd name="T43" fmla="*/ 144 h 124"/>
                <a:gd name="T44" fmla="*/ 22 w 165"/>
                <a:gd name="T45" fmla="*/ 165 h 124"/>
                <a:gd name="T46" fmla="*/ 34 w 165"/>
                <a:gd name="T47" fmla="*/ 179 h 124"/>
                <a:gd name="T48" fmla="*/ 38 w 165"/>
                <a:gd name="T49" fmla="*/ 163 h 124"/>
                <a:gd name="T50" fmla="*/ 53 w 165"/>
                <a:gd name="T51" fmla="*/ 156 h 124"/>
                <a:gd name="T52" fmla="*/ 67 w 165"/>
                <a:gd name="T53" fmla="*/ 156 h 124"/>
                <a:gd name="T54" fmla="*/ 78 w 165"/>
                <a:gd name="T55" fmla="*/ 141 h 124"/>
                <a:gd name="T56" fmla="*/ 89 w 165"/>
                <a:gd name="T57" fmla="*/ 124 h 124"/>
                <a:gd name="T58" fmla="*/ 113 w 165"/>
                <a:gd name="T59" fmla="*/ 136 h 124"/>
                <a:gd name="T60" fmla="*/ 144 w 165"/>
                <a:gd name="T61" fmla="*/ 143 h 124"/>
                <a:gd name="T62" fmla="*/ 156 w 165"/>
                <a:gd name="T63" fmla="*/ 129 h 124"/>
                <a:gd name="T64" fmla="*/ 180 w 165"/>
                <a:gd name="T65" fmla="*/ 129 h 124"/>
                <a:gd name="T66" fmla="*/ 188 w 165"/>
                <a:gd name="T67" fmla="*/ 127 h 124"/>
                <a:gd name="T68" fmla="*/ 202 w 165"/>
                <a:gd name="T69" fmla="*/ 120 h 124"/>
                <a:gd name="T70" fmla="*/ 216 w 165"/>
                <a:gd name="T71" fmla="*/ 123 h 124"/>
                <a:gd name="T72" fmla="*/ 230 w 165"/>
                <a:gd name="T73" fmla="*/ 123 h 1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65"/>
                <a:gd name="T112" fmla="*/ 0 h 124"/>
                <a:gd name="T113" fmla="*/ 165 w 165"/>
                <a:gd name="T114" fmla="*/ 124 h 1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65" h="124">
                  <a:moveTo>
                    <a:pt x="164" y="88"/>
                  </a:moveTo>
                  <a:cubicBezTo>
                    <a:pt x="164" y="85"/>
                    <a:pt x="165" y="83"/>
                    <a:pt x="165" y="81"/>
                  </a:cubicBezTo>
                  <a:cubicBezTo>
                    <a:pt x="165" y="78"/>
                    <a:pt x="163" y="76"/>
                    <a:pt x="162" y="74"/>
                  </a:cubicBezTo>
                  <a:cubicBezTo>
                    <a:pt x="161" y="73"/>
                    <a:pt x="159" y="72"/>
                    <a:pt x="158" y="72"/>
                  </a:cubicBezTo>
                  <a:cubicBezTo>
                    <a:pt x="156" y="70"/>
                    <a:pt x="153" y="70"/>
                    <a:pt x="151" y="67"/>
                  </a:cubicBezTo>
                  <a:cubicBezTo>
                    <a:pt x="151" y="66"/>
                    <a:pt x="155" y="66"/>
                    <a:pt x="154" y="65"/>
                  </a:cubicBezTo>
                  <a:cubicBezTo>
                    <a:pt x="153" y="63"/>
                    <a:pt x="149" y="61"/>
                    <a:pt x="147" y="57"/>
                  </a:cubicBezTo>
                  <a:cubicBezTo>
                    <a:pt x="146" y="56"/>
                    <a:pt x="144" y="58"/>
                    <a:pt x="142" y="57"/>
                  </a:cubicBezTo>
                  <a:cubicBezTo>
                    <a:pt x="140" y="55"/>
                    <a:pt x="138" y="53"/>
                    <a:pt x="137" y="51"/>
                  </a:cubicBezTo>
                  <a:cubicBezTo>
                    <a:pt x="137" y="50"/>
                    <a:pt x="139" y="47"/>
                    <a:pt x="138" y="46"/>
                  </a:cubicBezTo>
                  <a:cubicBezTo>
                    <a:pt x="137" y="45"/>
                    <a:pt x="135" y="47"/>
                    <a:pt x="134" y="46"/>
                  </a:cubicBezTo>
                  <a:cubicBezTo>
                    <a:pt x="133" y="45"/>
                    <a:pt x="134" y="42"/>
                    <a:pt x="133" y="41"/>
                  </a:cubicBezTo>
                  <a:cubicBezTo>
                    <a:pt x="130" y="39"/>
                    <a:pt x="126" y="41"/>
                    <a:pt x="123" y="39"/>
                  </a:cubicBezTo>
                  <a:cubicBezTo>
                    <a:pt x="122" y="37"/>
                    <a:pt x="126" y="35"/>
                    <a:pt x="124" y="34"/>
                  </a:cubicBezTo>
                  <a:cubicBezTo>
                    <a:pt x="122" y="32"/>
                    <a:pt x="119" y="35"/>
                    <a:pt x="117" y="34"/>
                  </a:cubicBezTo>
                  <a:cubicBezTo>
                    <a:pt x="115" y="33"/>
                    <a:pt x="113" y="31"/>
                    <a:pt x="113" y="29"/>
                  </a:cubicBezTo>
                  <a:cubicBezTo>
                    <a:pt x="113" y="28"/>
                    <a:pt x="116" y="27"/>
                    <a:pt x="117" y="25"/>
                  </a:cubicBezTo>
                  <a:cubicBezTo>
                    <a:pt x="117" y="23"/>
                    <a:pt x="118" y="20"/>
                    <a:pt x="117" y="18"/>
                  </a:cubicBezTo>
                  <a:cubicBezTo>
                    <a:pt x="116" y="14"/>
                    <a:pt x="114" y="10"/>
                    <a:pt x="111" y="7"/>
                  </a:cubicBezTo>
                  <a:cubicBezTo>
                    <a:pt x="110" y="5"/>
                    <a:pt x="107" y="3"/>
                    <a:pt x="105" y="1"/>
                  </a:cubicBezTo>
                  <a:cubicBezTo>
                    <a:pt x="102" y="2"/>
                    <a:pt x="97" y="0"/>
                    <a:pt x="94" y="3"/>
                  </a:cubicBezTo>
                  <a:cubicBezTo>
                    <a:pt x="92" y="4"/>
                    <a:pt x="95" y="8"/>
                    <a:pt x="94" y="10"/>
                  </a:cubicBezTo>
                  <a:cubicBezTo>
                    <a:pt x="93" y="13"/>
                    <a:pt x="91" y="15"/>
                    <a:pt x="89" y="16"/>
                  </a:cubicBezTo>
                  <a:cubicBezTo>
                    <a:pt x="88" y="17"/>
                    <a:pt x="85" y="15"/>
                    <a:pt x="84" y="16"/>
                  </a:cubicBezTo>
                  <a:cubicBezTo>
                    <a:pt x="82" y="18"/>
                    <a:pt x="84" y="22"/>
                    <a:pt x="82" y="24"/>
                  </a:cubicBezTo>
                  <a:cubicBezTo>
                    <a:pt x="79" y="27"/>
                    <a:pt x="75" y="28"/>
                    <a:pt x="71" y="29"/>
                  </a:cubicBezTo>
                  <a:cubicBezTo>
                    <a:pt x="67" y="30"/>
                    <a:pt x="64" y="29"/>
                    <a:pt x="60" y="29"/>
                  </a:cubicBezTo>
                  <a:cubicBezTo>
                    <a:pt x="59" y="30"/>
                    <a:pt x="56" y="30"/>
                    <a:pt x="56" y="32"/>
                  </a:cubicBezTo>
                  <a:cubicBezTo>
                    <a:pt x="56" y="33"/>
                    <a:pt x="60" y="32"/>
                    <a:pt x="60" y="34"/>
                  </a:cubicBezTo>
                  <a:cubicBezTo>
                    <a:pt x="60" y="36"/>
                    <a:pt x="57" y="38"/>
                    <a:pt x="56" y="39"/>
                  </a:cubicBezTo>
                  <a:cubicBezTo>
                    <a:pt x="54" y="41"/>
                    <a:pt x="53" y="42"/>
                    <a:pt x="52" y="43"/>
                  </a:cubicBezTo>
                  <a:cubicBezTo>
                    <a:pt x="50" y="43"/>
                    <a:pt x="49" y="43"/>
                    <a:pt x="48" y="43"/>
                  </a:cubicBezTo>
                  <a:cubicBezTo>
                    <a:pt x="44" y="43"/>
                    <a:pt x="41" y="44"/>
                    <a:pt x="37" y="45"/>
                  </a:cubicBezTo>
                  <a:cubicBezTo>
                    <a:pt x="36" y="46"/>
                    <a:pt x="36" y="49"/>
                    <a:pt x="34" y="49"/>
                  </a:cubicBezTo>
                  <a:cubicBezTo>
                    <a:pt x="32" y="49"/>
                    <a:pt x="30" y="46"/>
                    <a:pt x="28" y="46"/>
                  </a:cubicBezTo>
                  <a:cubicBezTo>
                    <a:pt x="26" y="46"/>
                    <a:pt x="24" y="48"/>
                    <a:pt x="22" y="49"/>
                  </a:cubicBezTo>
                  <a:cubicBezTo>
                    <a:pt x="20" y="49"/>
                    <a:pt x="17" y="49"/>
                    <a:pt x="15" y="50"/>
                  </a:cubicBezTo>
                  <a:cubicBezTo>
                    <a:pt x="13" y="52"/>
                    <a:pt x="12" y="55"/>
                    <a:pt x="10" y="58"/>
                  </a:cubicBezTo>
                  <a:cubicBezTo>
                    <a:pt x="9" y="62"/>
                    <a:pt x="9" y="66"/>
                    <a:pt x="6" y="69"/>
                  </a:cubicBezTo>
                  <a:cubicBezTo>
                    <a:pt x="5" y="71"/>
                    <a:pt x="1" y="70"/>
                    <a:pt x="1" y="72"/>
                  </a:cubicBezTo>
                  <a:cubicBezTo>
                    <a:pt x="0" y="75"/>
                    <a:pt x="4" y="76"/>
                    <a:pt x="5" y="78"/>
                  </a:cubicBezTo>
                  <a:cubicBezTo>
                    <a:pt x="5" y="83"/>
                    <a:pt x="3" y="88"/>
                    <a:pt x="4" y="93"/>
                  </a:cubicBezTo>
                  <a:cubicBezTo>
                    <a:pt x="4" y="95"/>
                    <a:pt x="5" y="96"/>
                    <a:pt x="6" y="97"/>
                  </a:cubicBezTo>
                  <a:cubicBezTo>
                    <a:pt x="7" y="98"/>
                    <a:pt x="10" y="98"/>
                    <a:pt x="11" y="100"/>
                  </a:cubicBezTo>
                  <a:cubicBezTo>
                    <a:pt x="12" y="101"/>
                    <a:pt x="11" y="103"/>
                    <a:pt x="11" y="104"/>
                  </a:cubicBezTo>
                  <a:cubicBezTo>
                    <a:pt x="12" y="108"/>
                    <a:pt x="13" y="111"/>
                    <a:pt x="15" y="114"/>
                  </a:cubicBezTo>
                  <a:cubicBezTo>
                    <a:pt x="16" y="115"/>
                    <a:pt x="19" y="115"/>
                    <a:pt x="19" y="116"/>
                  </a:cubicBezTo>
                  <a:cubicBezTo>
                    <a:pt x="21" y="118"/>
                    <a:pt x="22" y="121"/>
                    <a:pt x="23" y="124"/>
                  </a:cubicBezTo>
                  <a:cubicBezTo>
                    <a:pt x="24" y="123"/>
                    <a:pt x="26" y="123"/>
                    <a:pt x="26" y="121"/>
                  </a:cubicBezTo>
                  <a:cubicBezTo>
                    <a:pt x="27" y="119"/>
                    <a:pt x="27" y="116"/>
                    <a:pt x="27" y="113"/>
                  </a:cubicBezTo>
                  <a:cubicBezTo>
                    <a:pt x="27" y="112"/>
                    <a:pt x="27" y="109"/>
                    <a:pt x="28" y="108"/>
                  </a:cubicBezTo>
                  <a:cubicBezTo>
                    <a:pt x="31" y="107"/>
                    <a:pt x="34" y="108"/>
                    <a:pt x="37" y="108"/>
                  </a:cubicBezTo>
                  <a:cubicBezTo>
                    <a:pt x="38" y="108"/>
                    <a:pt x="39" y="106"/>
                    <a:pt x="41" y="106"/>
                  </a:cubicBezTo>
                  <a:cubicBezTo>
                    <a:pt x="43" y="107"/>
                    <a:pt x="45" y="108"/>
                    <a:pt x="47" y="108"/>
                  </a:cubicBezTo>
                  <a:cubicBezTo>
                    <a:pt x="49" y="109"/>
                    <a:pt x="51" y="108"/>
                    <a:pt x="54" y="107"/>
                  </a:cubicBezTo>
                  <a:cubicBezTo>
                    <a:pt x="54" y="104"/>
                    <a:pt x="53" y="101"/>
                    <a:pt x="54" y="97"/>
                  </a:cubicBezTo>
                  <a:cubicBezTo>
                    <a:pt x="54" y="95"/>
                    <a:pt x="56" y="92"/>
                    <a:pt x="57" y="90"/>
                  </a:cubicBezTo>
                  <a:cubicBezTo>
                    <a:pt x="58" y="88"/>
                    <a:pt x="60" y="87"/>
                    <a:pt x="62" y="86"/>
                  </a:cubicBezTo>
                  <a:cubicBezTo>
                    <a:pt x="63" y="86"/>
                    <a:pt x="66" y="85"/>
                    <a:pt x="67" y="86"/>
                  </a:cubicBezTo>
                  <a:cubicBezTo>
                    <a:pt x="71" y="88"/>
                    <a:pt x="74" y="92"/>
                    <a:pt x="78" y="94"/>
                  </a:cubicBezTo>
                  <a:cubicBezTo>
                    <a:pt x="81" y="96"/>
                    <a:pt x="84" y="95"/>
                    <a:pt x="87" y="96"/>
                  </a:cubicBezTo>
                  <a:cubicBezTo>
                    <a:pt x="92" y="97"/>
                    <a:pt x="96" y="100"/>
                    <a:pt x="100" y="99"/>
                  </a:cubicBezTo>
                  <a:cubicBezTo>
                    <a:pt x="103" y="99"/>
                    <a:pt x="103" y="94"/>
                    <a:pt x="104" y="92"/>
                  </a:cubicBezTo>
                  <a:cubicBezTo>
                    <a:pt x="105" y="91"/>
                    <a:pt x="107" y="89"/>
                    <a:pt x="108" y="89"/>
                  </a:cubicBezTo>
                  <a:cubicBezTo>
                    <a:pt x="111" y="89"/>
                    <a:pt x="113" y="92"/>
                    <a:pt x="115" y="92"/>
                  </a:cubicBezTo>
                  <a:cubicBezTo>
                    <a:pt x="118" y="92"/>
                    <a:pt x="122" y="90"/>
                    <a:pt x="125" y="89"/>
                  </a:cubicBezTo>
                  <a:cubicBezTo>
                    <a:pt x="126" y="88"/>
                    <a:pt x="127" y="85"/>
                    <a:pt x="128" y="85"/>
                  </a:cubicBezTo>
                  <a:cubicBezTo>
                    <a:pt x="130" y="85"/>
                    <a:pt x="130" y="88"/>
                    <a:pt x="131" y="88"/>
                  </a:cubicBezTo>
                  <a:cubicBezTo>
                    <a:pt x="133" y="89"/>
                    <a:pt x="135" y="89"/>
                    <a:pt x="137" y="88"/>
                  </a:cubicBezTo>
                  <a:cubicBezTo>
                    <a:pt x="139" y="87"/>
                    <a:pt x="138" y="83"/>
                    <a:pt x="140" y="83"/>
                  </a:cubicBezTo>
                  <a:cubicBezTo>
                    <a:pt x="143" y="83"/>
                    <a:pt x="144" y="87"/>
                    <a:pt x="146" y="87"/>
                  </a:cubicBezTo>
                  <a:cubicBezTo>
                    <a:pt x="148" y="87"/>
                    <a:pt x="149" y="85"/>
                    <a:pt x="150" y="85"/>
                  </a:cubicBezTo>
                  <a:cubicBezTo>
                    <a:pt x="152" y="85"/>
                    <a:pt x="151" y="89"/>
                    <a:pt x="153" y="89"/>
                  </a:cubicBezTo>
                  <a:cubicBezTo>
                    <a:pt x="156" y="88"/>
                    <a:pt x="157" y="85"/>
                    <a:pt x="160" y="85"/>
                  </a:cubicBezTo>
                  <a:cubicBezTo>
                    <a:pt x="161" y="85"/>
                    <a:pt x="163" y="87"/>
                    <a:pt x="164" y="8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" name="Freeform 2574"/>
            <p:cNvSpPr>
              <a:spLocks noChangeAspect="1"/>
            </p:cNvSpPr>
            <p:nvPr/>
          </p:nvSpPr>
          <p:spPr bwMode="auto">
            <a:xfrm>
              <a:off x="13647956" y="5834692"/>
              <a:ext cx="530925" cy="772254"/>
            </a:xfrm>
            <a:custGeom>
              <a:avLst/>
              <a:gdLst>
                <a:gd name="T0" fmla="*/ 145 w 101"/>
                <a:gd name="T1" fmla="*/ 31 h 147"/>
                <a:gd name="T2" fmla="*/ 138 w 101"/>
                <a:gd name="T3" fmla="*/ 31 h 147"/>
                <a:gd name="T4" fmla="*/ 129 w 101"/>
                <a:gd name="T5" fmla="*/ 23 h 147"/>
                <a:gd name="T6" fmla="*/ 111 w 101"/>
                <a:gd name="T7" fmla="*/ 31 h 147"/>
                <a:gd name="T8" fmla="*/ 109 w 101"/>
                <a:gd name="T9" fmla="*/ 41 h 147"/>
                <a:gd name="T10" fmla="*/ 83 w 101"/>
                <a:gd name="T11" fmla="*/ 38 h 147"/>
                <a:gd name="T12" fmla="*/ 63 w 101"/>
                <a:gd name="T13" fmla="*/ 22 h 147"/>
                <a:gd name="T14" fmla="*/ 52 w 101"/>
                <a:gd name="T15" fmla="*/ 20 h 147"/>
                <a:gd name="T16" fmla="*/ 42 w 101"/>
                <a:gd name="T17" fmla="*/ 17 h 147"/>
                <a:gd name="T18" fmla="*/ 41 w 101"/>
                <a:gd name="T19" fmla="*/ 2 h 147"/>
                <a:gd name="T20" fmla="*/ 30 w 101"/>
                <a:gd name="T21" fmla="*/ 0 h 147"/>
                <a:gd name="T22" fmla="*/ 7 w 101"/>
                <a:gd name="T23" fmla="*/ 24 h 147"/>
                <a:gd name="T24" fmla="*/ 10 w 101"/>
                <a:gd name="T25" fmla="*/ 31 h 147"/>
                <a:gd name="T26" fmla="*/ 16 w 101"/>
                <a:gd name="T27" fmla="*/ 35 h 147"/>
                <a:gd name="T28" fmla="*/ 17 w 101"/>
                <a:gd name="T29" fmla="*/ 48 h 147"/>
                <a:gd name="T30" fmla="*/ 26 w 101"/>
                <a:gd name="T31" fmla="*/ 60 h 147"/>
                <a:gd name="T32" fmla="*/ 28 w 101"/>
                <a:gd name="T33" fmla="*/ 75 h 147"/>
                <a:gd name="T34" fmla="*/ 19 w 101"/>
                <a:gd name="T35" fmla="*/ 89 h 147"/>
                <a:gd name="T36" fmla="*/ 7 w 101"/>
                <a:gd name="T37" fmla="*/ 103 h 147"/>
                <a:gd name="T38" fmla="*/ 0 w 101"/>
                <a:gd name="T39" fmla="*/ 128 h 147"/>
                <a:gd name="T40" fmla="*/ 72 w 101"/>
                <a:gd name="T41" fmla="*/ 175 h 147"/>
                <a:gd name="T42" fmla="*/ 73 w 101"/>
                <a:gd name="T43" fmla="*/ 183 h 147"/>
                <a:gd name="T44" fmla="*/ 103 w 101"/>
                <a:gd name="T45" fmla="*/ 211 h 147"/>
                <a:gd name="T46" fmla="*/ 104 w 101"/>
                <a:gd name="T47" fmla="*/ 204 h 147"/>
                <a:gd name="T48" fmla="*/ 108 w 101"/>
                <a:gd name="T49" fmla="*/ 195 h 147"/>
                <a:gd name="T50" fmla="*/ 115 w 101"/>
                <a:gd name="T51" fmla="*/ 182 h 147"/>
                <a:gd name="T52" fmla="*/ 119 w 101"/>
                <a:gd name="T53" fmla="*/ 172 h 147"/>
                <a:gd name="T54" fmla="*/ 119 w 101"/>
                <a:gd name="T55" fmla="*/ 165 h 147"/>
                <a:gd name="T56" fmla="*/ 126 w 101"/>
                <a:gd name="T57" fmla="*/ 163 h 147"/>
                <a:gd name="T58" fmla="*/ 131 w 101"/>
                <a:gd name="T59" fmla="*/ 157 h 147"/>
                <a:gd name="T60" fmla="*/ 137 w 101"/>
                <a:gd name="T61" fmla="*/ 151 h 147"/>
                <a:gd name="T62" fmla="*/ 144 w 101"/>
                <a:gd name="T63" fmla="*/ 146 h 147"/>
                <a:gd name="T64" fmla="*/ 132 w 101"/>
                <a:gd name="T65" fmla="*/ 132 h 147"/>
                <a:gd name="T66" fmla="*/ 132 w 101"/>
                <a:gd name="T67" fmla="*/ 54 h 147"/>
                <a:gd name="T68" fmla="*/ 140 w 101"/>
                <a:gd name="T69" fmla="*/ 44 h 147"/>
                <a:gd name="T70" fmla="*/ 145 w 101"/>
                <a:gd name="T71" fmla="*/ 31 h 1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147"/>
                <a:gd name="T110" fmla="*/ 101 w 101"/>
                <a:gd name="T111" fmla="*/ 147 h 1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147">
                  <a:moveTo>
                    <a:pt x="101" y="22"/>
                  </a:moveTo>
                  <a:cubicBezTo>
                    <a:pt x="100" y="22"/>
                    <a:pt x="97" y="23"/>
                    <a:pt x="96" y="22"/>
                  </a:cubicBezTo>
                  <a:cubicBezTo>
                    <a:pt x="93" y="21"/>
                    <a:pt x="93" y="16"/>
                    <a:pt x="90" y="16"/>
                  </a:cubicBezTo>
                  <a:cubicBezTo>
                    <a:pt x="85" y="16"/>
                    <a:pt x="82" y="19"/>
                    <a:pt x="78" y="22"/>
                  </a:cubicBezTo>
                  <a:cubicBezTo>
                    <a:pt x="77" y="23"/>
                    <a:pt x="78" y="28"/>
                    <a:pt x="76" y="28"/>
                  </a:cubicBezTo>
                  <a:lnTo>
                    <a:pt x="58" y="27"/>
                  </a:lnTo>
                  <a:cubicBezTo>
                    <a:pt x="52" y="26"/>
                    <a:pt x="49" y="18"/>
                    <a:pt x="44" y="15"/>
                  </a:cubicBezTo>
                  <a:cubicBezTo>
                    <a:pt x="41" y="14"/>
                    <a:pt x="38" y="15"/>
                    <a:pt x="36" y="14"/>
                  </a:cubicBezTo>
                  <a:cubicBezTo>
                    <a:pt x="33" y="14"/>
                    <a:pt x="30" y="14"/>
                    <a:pt x="29" y="12"/>
                  </a:cubicBezTo>
                  <a:cubicBezTo>
                    <a:pt x="27" y="9"/>
                    <a:pt x="30" y="5"/>
                    <a:pt x="28" y="2"/>
                  </a:cubicBezTo>
                  <a:cubicBezTo>
                    <a:pt x="27" y="0"/>
                    <a:pt x="23" y="1"/>
                    <a:pt x="21" y="0"/>
                  </a:cubicBezTo>
                  <a:lnTo>
                    <a:pt x="5" y="17"/>
                  </a:lnTo>
                  <a:cubicBezTo>
                    <a:pt x="6" y="19"/>
                    <a:pt x="6" y="20"/>
                    <a:pt x="7" y="22"/>
                  </a:cubicBezTo>
                  <a:cubicBezTo>
                    <a:pt x="8" y="23"/>
                    <a:pt x="10" y="23"/>
                    <a:pt x="11" y="24"/>
                  </a:cubicBezTo>
                  <a:cubicBezTo>
                    <a:pt x="12" y="27"/>
                    <a:pt x="11" y="30"/>
                    <a:pt x="12" y="33"/>
                  </a:cubicBezTo>
                  <a:cubicBezTo>
                    <a:pt x="13" y="36"/>
                    <a:pt x="17" y="39"/>
                    <a:pt x="18" y="42"/>
                  </a:cubicBezTo>
                  <a:cubicBezTo>
                    <a:pt x="19" y="46"/>
                    <a:pt x="20" y="50"/>
                    <a:pt x="19" y="53"/>
                  </a:cubicBezTo>
                  <a:cubicBezTo>
                    <a:pt x="18" y="57"/>
                    <a:pt x="15" y="59"/>
                    <a:pt x="13" y="62"/>
                  </a:cubicBezTo>
                  <a:cubicBezTo>
                    <a:pt x="11" y="65"/>
                    <a:pt x="7" y="69"/>
                    <a:pt x="5" y="72"/>
                  </a:cubicBezTo>
                  <a:cubicBezTo>
                    <a:pt x="3" y="77"/>
                    <a:pt x="2" y="83"/>
                    <a:pt x="0" y="89"/>
                  </a:cubicBezTo>
                  <a:lnTo>
                    <a:pt x="50" y="122"/>
                  </a:lnTo>
                  <a:lnTo>
                    <a:pt x="51" y="128"/>
                  </a:lnTo>
                  <a:lnTo>
                    <a:pt x="72" y="147"/>
                  </a:lnTo>
                  <a:cubicBezTo>
                    <a:pt x="72" y="145"/>
                    <a:pt x="72" y="144"/>
                    <a:pt x="73" y="142"/>
                  </a:cubicBezTo>
                  <a:cubicBezTo>
                    <a:pt x="73" y="140"/>
                    <a:pt x="74" y="138"/>
                    <a:pt x="75" y="136"/>
                  </a:cubicBezTo>
                  <a:cubicBezTo>
                    <a:pt x="77" y="133"/>
                    <a:pt x="78" y="130"/>
                    <a:pt x="80" y="127"/>
                  </a:cubicBezTo>
                  <a:cubicBezTo>
                    <a:pt x="81" y="124"/>
                    <a:pt x="82" y="122"/>
                    <a:pt x="83" y="120"/>
                  </a:cubicBezTo>
                  <a:cubicBezTo>
                    <a:pt x="83" y="118"/>
                    <a:pt x="81" y="116"/>
                    <a:pt x="83" y="115"/>
                  </a:cubicBezTo>
                  <a:cubicBezTo>
                    <a:pt x="84" y="113"/>
                    <a:pt x="86" y="115"/>
                    <a:pt x="88" y="114"/>
                  </a:cubicBezTo>
                  <a:cubicBezTo>
                    <a:pt x="89" y="113"/>
                    <a:pt x="89" y="110"/>
                    <a:pt x="91" y="109"/>
                  </a:cubicBezTo>
                  <a:cubicBezTo>
                    <a:pt x="92" y="107"/>
                    <a:pt x="94" y="106"/>
                    <a:pt x="95" y="105"/>
                  </a:cubicBezTo>
                  <a:cubicBezTo>
                    <a:pt x="96" y="104"/>
                    <a:pt x="98" y="103"/>
                    <a:pt x="100" y="102"/>
                  </a:cubicBezTo>
                  <a:lnTo>
                    <a:pt x="92" y="92"/>
                  </a:lnTo>
                  <a:lnTo>
                    <a:pt x="92" y="38"/>
                  </a:lnTo>
                  <a:lnTo>
                    <a:pt x="98" y="31"/>
                  </a:lnTo>
                  <a:cubicBezTo>
                    <a:pt x="101" y="29"/>
                    <a:pt x="100" y="25"/>
                    <a:pt x="101" y="2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" name="Freeform 2575"/>
            <p:cNvSpPr>
              <a:spLocks noChangeAspect="1"/>
            </p:cNvSpPr>
            <p:nvPr/>
          </p:nvSpPr>
          <p:spPr bwMode="auto">
            <a:xfrm>
              <a:off x="13375912" y="5922447"/>
              <a:ext cx="377351" cy="430006"/>
            </a:xfrm>
            <a:custGeom>
              <a:avLst/>
              <a:gdLst>
                <a:gd name="T0" fmla="*/ 75 w 71"/>
                <a:gd name="T1" fmla="*/ 105 h 81"/>
                <a:gd name="T2" fmla="*/ 68 w 71"/>
                <a:gd name="T3" fmla="*/ 110 h 81"/>
                <a:gd name="T4" fmla="*/ 50 w 71"/>
                <a:gd name="T5" fmla="*/ 110 h 81"/>
                <a:gd name="T6" fmla="*/ 28 w 71"/>
                <a:gd name="T7" fmla="*/ 109 h 81"/>
                <a:gd name="T8" fmla="*/ 16 w 71"/>
                <a:gd name="T9" fmla="*/ 111 h 81"/>
                <a:gd name="T10" fmla="*/ 8 w 71"/>
                <a:gd name="T11" fmla="*/ 117 h 81"/>
                <a:gd name="T12" fmla="*/ 0 w 71"/>
                <a:gd name="T13" fmla="*/ 116 h 81"/>
                <a:gd name="T14" fmla="*/ 1 w 71"/>
                <a:gd name="T15" fmla="*/ 99 h 81"/>
                <a:gd name="T16" fmla="*/ 2 w 71"/>
                <a:gd name="T17" fmla="*/ 91 h 81"/>
                <a:gd name="T18" fmla="*/ 7 w 71"/>
                <a:gd name="T19" fmla="*/ 77 h 81"/>
                <a:gd name="T20" fmla="*/ 12 w 71"/>
                <a:gd name="T21" fmla="*/ 68 h 81"/>
                <a:gd name="T22" fmla="*/ 16 w 71"/>
                <a:gd name="T23" fmla="*/ 63 h 81"/>
                <a:gd name="T24" fmla="*/ 18 w 71"/>
                <a:gd name="T25" fmla="*/ 56 h 81"/>
                <a:gd name="T26" fmla="*/ 25 w 71"/>
                <a:gd name="T27" fmla="*/ 50 h 81"/>
                <a:gd name="T28" fmla="*/ 33 w 71"/>
                <a:gd name="T29" fmla="*/ 44 h 81"/>
                <a:gd name="T30" fmla="*/ 23 w 71"/>
                <a:gd name="T31" fmla="*/ 41 h 81"/>
                <a:gd name="T32" fmla="*/ 27 w 71"/>
                <a:gd name="T33" fmla="*/ 30 h 81"/>
                <a:gd name="T34" fmla="*/ 21 w 71"/>
                <a:gd name="T35" fmla="*/ 27 h 81"/>
                <a:gd name="T36" fmla="*/ 23 w 71"/>
                <a:gd name="T37" fmla="*/ 22 h 81"/>
                <a:gd name="T38" fmla="*/ 21 w 71"/>
                <a:gd name="T39" fmla="*/ 16 h 81"/>
                <a:gd name="T40" fmla="*/ 25 w 71"/>
                <a:gd name="T41" fmla="*/ 12 h 81"/>
                <a:gd name="T42" fmla="*/ 35 w 71"/>
                <a:gd name="T43" fmla="*/ 12 h 81"/>
                <a:gd name="T44" fmla="*/ 42 w 71"/>
                <a:gd name="T45" fmla="*/ 7 h 81"/>
                <a:gd name="T46" fmla="*/ 47 w 71"/>
                <a:gd name="T47" fmla="*/ 13 h 81"/>
                <a:gd name="T48" fmla="*/ 53 w 71"/>
                <a:gd name="T49" fmla="*/ 10 h 81"/>
                <a:gd name="T50" fmla="*/ 63 w 71"/>
                <a:gd name="T51" fmla="*/ 6 h 81"/>
                <a:gd name="T52" fmla="*/ 68 w 71"/>
                <a:gd name="T53" fmla="*/ 8 h 81"/>
                <a:gd name="T54" fmla="*/ 75 w 71"/>
                <a:gd name="T55" fmla="*/ 8 h 81"/>
                <a:gd name="T56" fmla="*/ 82 w 71"/>
                <a:gd name="T57" fmla="*/ 0 h 81"/>
                <a:gd name="T58" fmla="*/ 85 w 71"/>
                <a:gd name="T59" fmla="*/ 7 h 81"/>
                <a:gd name="T60" fmla="*/ 91 w 71"/>
                <a:gd name="T61" fmla="*/ 10 h 81"/>
                <a:gd name="T62" fmla="*/ 92 w 71"/>
                <a:gd name="T63" fmla="*/ 23 h 81"/>
                <a:gd name="T64" fmla="*/ 102 w 71"/>
                <a:gd name="T65" fmla="*/ 36 h 81"/>
                <a:gd name="T66" fmla="*/ 103 w 71"/>
                <a:gd name="T67" fmla="*/ 53 h 81"/>
                <a:gd name="T68" fmla="*/ 94 w 71"/>
                <a:gd name="T69" fmla="*/ 65 h 81"/>
                <a:gd name="T70" fmla="*/ 82 w 71"/>
                <a:gd name="T71" fmla="*/ 81 h 81"/>
                <a:gd name="T72" fmla="*/ 75 w 71"/>
                <a:gd name="T73" fmla="*/ 105 h 8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81"/>
                <a:gd name="T113" fmla="*/ 71 w 71"/>
                <a:gd name="T114" fmla="*/ 81 h 8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81">
                  <a:moveTo>
                    <a:pt x="51" y="72"/>
                  </a:moveTo>
                  <a:cubicBezTo>
                    <a:pt x="49" y="73"/>
                    <a:pt x="48" y="74"/>
                    <a:pt x="46" y="75"/>
                  </a:cubicBezTo>
                  <a:cubicBezTo>
                    <a:pt x="42" y="76"/>
                    <a:pt x="38" y="76"/>
                    <a:pt x="34" y="75"/>
                  </a:cubicBezTo>
                  <a:cubicBezTo>
                    <a:pt x="29" y="75"/>
                    <a:pt x="24" y="74"/>
                    <a:pt x="19" y="74"/>
                  </a:cubicBezTo>
                  <a:cubicBezTo>
                    <a:pt x="16" y="74"/>
                    <a:pt x="14" y="76"/>
                    <a:pt x="11" y="76"/>
                  </a:cubicBezTo>
                  <a:cubicBezTo>
                    <a:pt x="10" y="77"/>
                    <a:pt x="9" y="80"/>
                    <a:pt x="6" y="80"/>
                  </a:cubicBezTo>
                  <a:cubicBezTo>
                    <a:pt x="4" y="81"/>
                    <a:pt x="2" y="80"/>
                    <a:pt x="0" y="79"/>
                  </a:cubicBezTo>
                  <a:cubicBezTo>
                    <a:pt x="0" y="75"/>
                    <a:pt x="1" y="72"/>
                    <a:pt x="1" y="68"/>
                  </a:cubicBezTo>
                  <a:cubicBezTo>
                    <a:pt x="1" y="66"/>
                    <a:pt x="1" y="64"/>
                    <a:pt x="2" y="62"/>
                  </a:cubicBezTo>
                  <a:cubicBezTo>
                    <a:pt x="3" y="59"/>
                    <a:pt x="4" y="56"/>
                    <a:pt x="5" y="53"/>
                  </a:cubicBezTo>
                  <a:cubicBezTo>
                    <a:pt x="6" y="50"/>
                    <a:pt x="6" y="48"/>
                    <a:pt x="8" y="46"/>
                  </a:cubicBezTo>
                  <a:cubicBezTo>
                    <a:pt x="8" y="44"/>
                    <a:pt x="10" y="44"/>
                    <a:pt x="11" y="43"/>
                  </a:cubicBezTo>
                  <a:cubicBezTo>
                    <a:pt x="12" y="41"/>
                    <a:pt x="11" y="39"/>
                    <a:pt x="12" y="38"/>
                  </a:cubicBezTo>
                  <a:cubicBezTo>
                    <a:pt x="13" y="36"/>
                    <a:pt x="15" y="35"/>
                    <a:pt x="17" y="34"/>
                  </a:cubicBezTo>
                  <a:cubicBezTo>
                    <a:pt x="18" y="32"/>
                    <a:pt x="22" y="32"/>
                    <a:pt x="22" y="30"/>
                  </a:cubicBezTo>
                  <a:cubicBezTo>
                    <a:pt x="21" y="28"/>
                    <a:pt x="17" y="29"/>
                    <a:pt x="16" y="28"/>
                  </a:cubicBezTo>
                  <a:cubicBezTo>
                    <a:pt x="15" y="26"/>
                    <a:pt x="18" y="24"/>
                    <a:pt x="18" y="21"/>
                  </a:cubicBezTo>
                  <a:cubicBezTo>
                    <a:pt x="17" y="20"/>
                    <a:pt x="14" y="20"/>
                    <a:pt x="14" y="18"/>
                  </a:cubicBezTo>
                  <a:cubicBezTo>
                    <a:pt x="14" y="17"/>
                    <a:pt x="16" y="16"/>
                    <a:pt x="16" y="15"/>
                  </a:cubicBezTo>
                  <a:cubicBezTo>
                    <a:pt x="17" y="14"/>
                    <a:pt x="15" y="12"/>
                    <a:pt x="14" y="11"/>
                  </a:cubicBezTo>
                  <a:cubicBezTo>
                    <a:pt x="15" y="10"/>
                    <a:pt x="15" y="8"/>
                    <a:pt x="17" y="8"/>
                  </a:cubicBezTo>
                  <a:cubicBezTo>
                    <a:pt x="19" y="7"/>
                    <a:pt x="22" y="8"/>
                    <a:pt x="24" y="8"/>
                  </a:cubicBezTo>
                  <a:cubicBezTo>
                    <a:pt x="26" y="7"/>
                    <a:pt x="27" y="4"/>
                    <a:pt x="29" y="5"/>
                  </a:cubicBezTo>
                  <a:cubicBezTo>
                    <a:pt x="31" y="5"/>
                    <a:pt x="30" y="9"/>
                    <a:pt x="32" y="9"/>
                  </a:cubicBezTo>
                  <a:cubicBezTo>
                    <a:pt x="33" y="10"/>
                    <a:pt x="34" y="7"/>
                    <a:pt x="36" y="7"/>
                  </a:cubicBezTo>
                  <a:cubicBezTo>
                    <a:pt x="38" y="5"/>
                    <a:pt x="40" y="4"/>
                    <a:pt x="43" y="4"/>
                  </a:cubicBezTo>
                  <a:cubicBezTo>
                    <a:pt x="44" y="4"/>
                    <a:pt x="45" y="6"/>
                    <a:pt x="46" y="6"/>
                  </a:cubicBezTo>
                  <a:cubicBezTo>
                    <a:pt x="48" y="6"/>
                    <a:pt x="50" y="7"/>
                    <a:pt x="51" y="6"/>
                  </a:cubicBezTo>
                  <a:cubicBezTo>
                    <a:pt x="54" y="5"/>
                    <a:pt x="55" y="2"/>
                    <a:pt x="56" y="0"/>
                  </a:cubicBezTo>
                  <a:cubicBezTo>
                    <a:pt x="57" y="2"/>
                    <a:pt x="57" y="3"/>
                    <a:pt x="58" y="5"/>
                  </a:cubicBezTo>
                  <a:cubicBezTo>
                    <a:pt x="59" y="6"/>
                    <a:pt x="61" y="6"/>
                    <a:pt x="62" y="7"/>
                  </a:cubicBezTo>
                  <a:cubicBezTo>
                    <a:pt x="63" y="10"/>
                    <a:pt x="62" y="13"/>
                    <a:pt x="63" y="16"/>
                  </a:cubicBezTo>
                  <a:cubicBezTo>
                    <a:pt x="64" y="19"/>
                    <a:pt x="68" y="22"/>
                    <a:pt x="69" y="25"/>
                  </a:cubicBezTo>
                  <a:cubicBezTo>
                    <a:pt x="70" y="29"/>
                    <a:pt x="71" y="33"/>
                    <a:pt x="70" y="36"/>
                  </a:cubicBezTo>
                  <a:cubicBezTo>
                    <a:pt x="69" y="40"/>
                    <a:pt x="66" y="42"/>
                    <a:pt x="64" y="45"/>
                  </a:cubicBezTo>
                  <a:cubicBezTo>
                    <a:pt x="62" y="48"/>
                    <a:pt x="58" y="52"/>
                    <a:pt x="56" y="55"/>
                  </a:cubicBezTo>
                  <a:cubicBezTo>
                    <a:pt x="54" y="60"/>
                    <a:pt x="53" y="66"/>
                    <a:pt x="51" y="7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" name="Freeform 2576"/>
            <p:cNvSpPr>
              <a:spLocks noChangeAspect="1"/>
            </p:cNvSpPr>
            <p:nvPr/>
          </p:nvSpPr>
          <p:spPr bwMode="auto">
            <a:xfrm>
              <a:off x="13586528" y="5097539"/>
              <a:ext cx="1017973" cy="886339"/>
            </a:xfrm>
            <a:custGeom>
              <a:avLst/>
              <a:gdLst>
                <a:gd name="T0" fmla="*/ 167 w 193"/>
                <a:gd name="T1" fmla="*/ 66 h 168"/>
                <a:gd name="T2" fmla="*/ 162 w 193"/>
                <a:gd name="T3" fmla="*/ 87 h 168"/>
                <a:gd name="T4" fmla="*/ 173 w 193"/>
                <a:gd name="T5" fmla="*/ 87 h 168"/>
                <a:gd name="T6" fmla="*/ 174 w 193"/>
                <a:gd name="T7" fmla="*/ 100 h 168"/>
                <a:gd name="T8" fmla="*/ 189 w 193"/>
                <a:gd name="T9" fmla="*/ 119 h 168"/>
                <a:gd name="T10" fmla="*/ 257 w 193"/>
                <a:gd name="T11" fmla="*/ 150 h 168"/>
                <a:gd name="T12" fmla="*/ 221 w 193"/>
                <a:gd name="T13" fmla="*/ 213 h 168"/>
                <a:gd name="T14" fmla="*/ 180 w 193"/>
                <a:gd name="T15" fmla="*/ 222 h 168"/>
                <a:gd name="T16" fmla="*/ 155 w 193"/>
                <a:gd name="T17" fmla="*/ 234 h 168"/>
                <a:gd name="T18" fmla="*/ 129 w 193"/>
                <a:gd name="T19" fmla="*/ 234 h 168"/>
                <a:gd name="T20" fmla="*/ 100 w 193"/>
                <a:gd name="T21" fmla="*/ 242 h 168"/>
                <a:gd name="T22" fmla="*/ 67 w 193"/>
                <a:gd name="T23" fmla="*/ 222 h 168"/>
                <a:gd name="T24" fmla="*/ 56 w 193"/>
                <a:gd name="T25" fmla="*/ 206 h 168"/>
                <a:gd name="T26" fmla="*/ 42 w 193"/>
                <a:gd name="T27" fmla="*/ 195 h 168"/>
                <a:gd name="T28" fmla="*/ 29 w 193"/>
                <a:gd name="T29" fmla="*/ 170 h 168"/>
                <a:gd name="T30" fmla="*/ 2 w 193"/>
                <a:gd name="T31" fmla="*/ 153 h 168"/>
                <a:gd name="T32" fmla="*/ 16 w 193"/>
                <a:gd name="T33" fmla="*/ 141 h 168"/>
                <a:gd name="T34" fmla="*/ 23 w 193"/>
                <a:gd name="T35" fmla="*/ 120 h 168"/>
                <a:gd name="T36" fmla="*/ 23 w 193"/>
                <a:gd name="T37" fmla="*/ 97 h 168"/>
                <a:gd name="T38" fmla="*/ 34 w 193"/>
                <a:gd name="T39" fmla="*/ 93 h 168"/>
                <a:gd name="T40" fmla="*/ 38 w 193"/>
                <a:gd name="T41" fmla="*/ 66 h 168"/>
                <a:gd name="T42" fmla="*/ 49 w 193"/>
                <a:gd name="T43" fmla="*/ 49 h 168"/>
                <a:gd name="T44" fmla="*/ 59 w 193"/>
                <a:gd name="T45" fmla="*/ 42 h 168"/>
                <a:gd name="T46" fmla="*/ 64 w 193"/>
                <a:gd name="T47" fmla="*/ 23 h 168"/>
                <a:gd name="T48" fmla="*/ 76 w 193"/>
                <a:gd name="T49" fmla="*/ 17 h 168"/>
                <a:gd name="T50" fmla="*/ 85 w 193"/>
                <a:gd name="T51" fmla="*/ 19 h 168"/>
                <a:gd name="T52" fmla="*/ 95 w 193"/>
                <a:gd name="T53" fmla="*/ 8 h 168"/>
                <a:gd name="T54" fmla="*/ 108 w 193"/>
                <a:gd name="T55" fmla="*/ 12 h 168"/>
                <a:gd name="T56" fmla="*/ 119 w 193"/>
                <a:gd name="T57" fmla="*/ 13 h 168"/>
                <a:gd name="T58" fmla="*/ 144 w 193"/>
                <a:gd name="T59" fmla="*/ 22 h 168"/>
                <a:gd name="T60" fmla="*/ 163 w 193"/>
                <a:gd name="T61" fmla="*/ 43 h 168"/>
                <a:gd name="T62" fmla="*/ 172 w 193"/>
                <a:gd name="T63" fmla="*/ 57 h 1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3"/>
                <a:gd name="T97" fmla="*/ 0 h 168"/>
                <a:gd name="T98" fmla="*/ 193 w 193"/>
                <a:gd name="T99" fmla="*/ 168 h 16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3" h="168">
                  <a:moveTo>
                    <a:pt x="119" y="39"/>
                  </a:moveTo>
                  <a:cubicBezTo>
                    <a:pt x="118" y="41"/>
                    <a:pt x="117" y="44"/>
                    <a:pt x="116" y="46"/>
                  </a:cubicBezTo>
                  <a:cubicBezTo>
                    <a:pt x="115" y="48"/>
                    <a:pt x="113" y="50"/>
                    <a:pt x="112" y="52"/>
                  </a:cubicBezTo>
                  <a:cubicBezTo>
                    <a:pt x="112" y="55"/>
                    <a:pt x="112" y="57"/>
                    <a:pt x="112" y="60"/>
                  </a:cubicBezTo>
                  <a:cubicBezTo>
                    <a:pt x="113" y="61"/>
                    <a:pt x="114" y="62"/>
                    <a:pt x="115" y="62"/>
                  </a:cubicBezTo>
                  <a:cubicBezTo>
                    <a:pt x="117" y="62"/>
                    <a:pt x="118" y="60"/>
                    <a:pt x="120" y="60"/>
                  </a:cubicBezTo>
                  <a:cubicBezTo>
                    <a:pt x="122" y="60"/>
                    <a:pt x="124" y="60"/>
                    <a:pt x="126" y="60"/>
                  </a:cubicBezTo>
                  <a:cubicBezTo>
                    <a:pt x="124" y="63"/>
                    <a:pt x="120" y="66"/>
                    <a:pt x="121" y="69"/>
                  </a:cubicBezTo>
                  <a:cubicBezTo>
                    <a:pt x="122" y="73"/>
                    <a:pt x="127" y="74"/>
                    <a:pt x="129" y="77"/>
                  </a:cubicBezTo>
                  <a:cubicBezTo>
                    <a:pt x="130" y="78"/>
                    <a:pt x="130" y="80"/>
                    <a:pt x="131" y="82"/>
                  </a:cubicBezTo>
                  <a:cubicBezTo>
                    <a:pt x="133" y="84"/>
                    <a:pt x="134" y="87"/>
                    <a:pt x="137" y="88"/>
                  </a:cubicBezTo>
                  <a:lnTo>
                    <a:pt x="178" y="104"/>
                  </a:lnTo>
                  <a:cubicBezTo>
                    <a:pt x="182" y="105"/>
                    <a:pt x="193" y="99"/>
                    <a:pt x="190" y="102"/>
                  </a:cubicBezTo>
                  <a:lnTo>
                    <a:pt x="153" y="147"/>
                  </a:lnTo>
                  <a:cubicBezTo>
                    <a:pt x="150" y="151"/>
                    <a:pt x="143" y="147"/>
                    <a:pt x="139" y="148"/>
                  </a:cubicBezTo>
                  <a:cubicBezTo>
                    <a:pt x="134" y="149"/>
                    <a:pt x="130" y="152"/>
                    <a:pt x="125" y="154"/>
                  </a:cubicBezTo>
                  <a:cubicBezTo>
                    <a:pt x="121" y="156"/>
                    <a:pt x="116" y="160"/>
                    <a:pt x="112" y="162"/>
                  </a:cubicBezTo>
                  <a:cubicBezTo>
                    <a:pt x="111" y="162"/>
                    <a:pt x="108" y="163"/>
                    <a:pt x="107" y="162"/>
                  </a:cubicBezTo>
                  <a:cubicBezTo>
                    <a:pt x="104" y="161"/>
                    <a:pt x="104" y="156"/>
                    <a:pt x="101" y="156"/>
                  </a:cubicBezTo>
                  <a:cubicBezTo>
                    <a:pt x="96" y="156"/>
                    <a:pt x="93" y="159"/>
                    <a:pt x="89" y="162"/>
                  </a:cubicBezTo>
                  <a:cubicBezTo>
                    <a:pt x="88" y="163"/>
                    <a:pt x="89" y="168"/>
                    <a:pt x="87" y="168"/>
                  </a:cubicBezTo>
                  <a:lnTo>
                    <a:pt x="69" y="167"/>
                  </a:lnTo>
                  <a:cubicBezTo>
                    <a:pt x="63" y="166"/>
                    <a:pt x="60" y="158"/>
                    <a:pt x="55" y="155"/>
                  </a:cubicBezTo>
                  <a:cubicBezTo>
                    <a:pt x="52" y="154"/>
                    <a:pt x="49" y="155"/>
                    <a:pt x="47" y="154"/>
                  </a:cubicBezTo>
                  <a:cubicBezTo>
                    <a:pt x="44" y="154"/>
                    <a:pt x="41" y="154"/>
                    <a:pt x="40" y="152"/>
                  </a:cubicBezTo>
                  <a:cubicBezTo>
                    <a:pt x="38" y="149"/>
                    <a:pt x="41" y="145"/>
                    <a:pt x="39" y="142"/>
                  </a:cubicBezTo>
                  <a:cubicBezTo>
                    <a:pt x="38" y="140"/>
                    <a:pt x="34" y="141"/>
                    <a:pt x="32" y="140"/>
                  </a:cubicBezTo>
                  <a:cubicBezTo>
                    <a:pt x="31" y="138"/>
                    <a:pt x="29" y="137"/>
                    <a:pt x="29" y="135"/>
                  </a:cubicBezTo>
                  <a:cubicBezTo>
                    <a:pt x="27" y="132"/>
                    <a:pt x="28" y="128"/>
                    <a:pt x="26" y="125"/>
                  </a:cubicBezTo>
                  <a:cubicBezTo>
                    <a:pt x="25" y="122"/>
                    <a:pt x="22" y="120"/>
                    <a:pt x="20" y="117"/>
                  </a:cubicBezTo>
                  <a:cubicBezTo>
                    <a:pt x="17" y="114"/>
                    <a:pt x="16" y="109"/>
                    <a:pt x="12" y="107"/>
                  </a:cubicBezTo>
                  <a:cubicBezTo>
                    <a:pt x="9" y="105"/>
                    <a:pt x="5" y="108"/>
                    <a:pt x="2" y="106"/>
                  </a:cubicBezTo>
                  <a:cubicBezTo>
                    <a:pt x="0" y="104"/>
                    <a:pt x="1" y="100"/>
                    <a:pt x="3" y="98"/>
                  </a:cubicBezTo>
                  <a:cubicBezTo>
                    <a:pt x="5" y="96"/>
                    <a:pt x="9" y="98"/>
                    <a:pt x="11" y="97"/>
                  </a:cubicBezTo>
                  <a:cubicBezTo>
                    <a:pt x="13" y="97"/>
                    <a:pt x="16" y="97"/>
                    <a:pt x="16" y="96"/>
                  </a:cubicBezTo>
                  <a:cubicBezTo>
                    <a:pt x="18" y="92"/>
                    <a:pt x="15" y="87"/>
                    <a:pt x="16" y="83"/>
                  </a:cubicBezTo>
                  <a:cubicBezTo>
                    <a:pt x="16" y="79"/>
                    <a:pt x="18" y="75"/>
                    <a:pt x="18" y="71"/>
                  </a:cubicBezTo>
                  <a:cubicBezTo>
                    <a:pt x="18" y="70"/>
                    <a:pt x="16" y="69"/>
                    <a:pt x="16" y="67"/>
                  </a:cubicBezTo>
                  <a:cubicBezTo>
                    <a:pt x="16" y="65"/>
                    <a:pt x="17" y="64"/>
                    <a:pt x="19" y="63"/>
                  </a:cubicBezTo>
                  <a:cubicBezTo>
                    <a:pt x="20" y="63"/>
                    <a:pt x="21" y="64"/>
                    <a:pt x="23" y="64"/>
                  </a:cubicBezTo>
                  <a:cubicBezTo>
                    <a:pt x="24" y="64"/>
                    <a:pt x="26" y="65"/>
                    <a:pt x="26" y="64"/>
                  </a:cubicBezTo>
                  <a:cubicBezTo>
                    <a:pt x="27" y="58"/>
                    <a:pt x="25" y="52"/>
                    <a:pt x="27" y="46"/>
                  </a:cubicBezTo>
                  <a:cubicBezTo>
                    <a:pt x="27" y="44"/>
                    <a:pt x="30" y="44"/>
                    <a:pt x="31" y="43"/>
                  </a:cubicBezTo>
                  <a:cubicBezTo>
                    <a:pt x="32" y="40"/>
                    <a:pt x="32" y="36"/>
                    <a:pt x="34" y="34"/>
                  </a:cubicBezTo>
                  <a:cubicBezTo>
                    <a:pt x="36" y="32"/>
                    <a:pt x="39" y="33"/>
                    <a:pt x="41" y="32"/>
                  </a:cubicBezTo>
                  <a:cubicBezTo>
                    <a:pt x="42" y="31"/>
                    <a:pt x="40" y="30"/>
                    <a:pt x="41" y="29"/>
                  </a:cubicBezTo>
                  <a:cubicBezTo>
                    <a:pt x="42" y="26"/>
                    <a:pt x="44" y="24"/>
                    <a:pt x="44" y="22"/>
                  </a:cubicBezTo>
                  <a:cubicBezTo>
                    <a:pt x="45" y="20"/>
                    <a:pt x="43" y="18"/>
                    <a:pt x="44" y="16"/>
                  </a:cubicBezTo>
                  <a:cubicBezTo>
                    <a:pt x="44" y="14"/>
                    <a:pt x="46" y="13"/>
                    <a:pt x="47" y="12"/>
                  </a:cubicBezTo>
                  <a:cubicBezTo>
                    <a:pt x="48" y="12"/>
                    <a:pt x="50" y="12"/>
                    <a:pt x="52" y="12"/>
                  </a:cubicBezTo>
                  <a:cubicBezTo>
                    <a:pt x="53" y="12"/>
                    <a:pt x="54" y="9"/>
                    <a:pt x="55" y="9"/>
                  </a:cubicBezTo>
                  <a:cubicBezTo>
                    <a:pt x="57" y="9"/>
                    <a:pt x="58" y="15"/>
                    <a:pt x="59" y="13"/>
                  </a:cubicBezTo>
                  <a:cubicBezTo>
                    <a:pt x="62" y="11"/>
                    <a:pt x="60" y="5"/>
                    <a:pt x="62" y="2"/>
                  </a:cubicBezTo>
                  <a:cubicBezTo>
                    <a:pt x="63" y="0"/>
                    <a:pt x="64" y="5"/>
                    <a:pt x="66" y="6"/>
                  </a:cubicBezTo>
                  <a:cubicBezTo>
                    <a:pt x="67" y="7"/>
                    <a:pt x="68" y="8"/>
                    <a:pt x="69" y="9"/>
                  </a:cubicBezTo>
                  <a:cubicBezTo>
                    <a:pt x="71" y="9"/>
                    <a:pt x="73" y="8"/>
                    <a:pt x="75" y="8"/>
                  </a:cubicBezTo>
                  <a:cubicBezTo>
                    <a:pt x="76" y="8"/>
                    <a:pt x="77" y="6"/>
                    <a:pt x="78" y="6"/>
                  </a:cubicBezTo>
                  <a:cubicBezTo>
                    <a:pt x="79" y="6"/>
                    <a:pt x="80" y="8"/>
                    <a:pt x="82" y="9"/>
                  </a:cubicBezTo>
                  <a:cubicBezTo>
                    <a:pt x="86" y="10"/>
                    <a:pt x="89" y="9"/>
                    <a:pt x="93" y="10"/>
                  </a:cubicBezTo>
                  <a:cubicBezTo>
                    <a:pt x="95" y="11"/>
                    <a:pt x="98" y="13"/>
                    <a:pt x="100" y="15"/>
                  </a:cubicBezTo>
                  <a:cubicBezTo>
                    <a:pt x="102" y="17"/>
                    <a:pt x="102" y="20"/>
                    <a:pt x="104" y="22"/>
                  </a:cubicBezTo>
                  <a:cubicBezTo>
                    <a:pt x="107" y="25"/>
                    <a:pt x="110" y="27"/>
                    <a:pt x="113" y="30"/>
                  </a:cubicBezTo>
                  <a:cubicBezTo>
                    <a:pt x="114" y="31"/>
                    <a:pt x="114" y="33"/>
                    <a:pt x="115" y="35"/>
                  </a:cubicBezTo>
                  <a:cubicBezTo>
                    <a:pt x="116" y="36"/>
                    <a:pt x="118" y="38"/>
                    <a:pt x="119" y="3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" name="Freeform 2577"/>
            <p:cNvSpPr>
              <a:spLocks noChangeAspect="1"/>
            </p:cNvSpPr>
            <p:nvPr/>
          </p:nvSpPr>
          <p:spPr bwMode="auto">
            <a:xfrm>
              <a:off x="14178883" y="5286215"/>
              <a:ext cx="114083" cy="136022"/>
            </a:xfrm>
            <a:custGeom>
              <a:avLst/>
              <a:gdLst>
                <a:gd name="T0" fmla="*/ 20 w 22"/>
                <a:gd name="T1" fmla="*/ 35 h 26"/>
                <a:gd name="T2" fmla="*/ 11 w 22"/>
                <a:gd name="T3" fmla="*/ 35 h 26"/>
                <a:gd name="T4" fmla="*/ 5 w 22"/>
                <a:gd name="T5" fmla="*/ 37 h 26"/>
                <a:gd name="T6" fmla="*/ 0 w 22"/>
                <a:gd name="T7" fmla="*/ 35 h 26"/>
                <a:gd name="T8" fmla="*/ 0 w 22"/>
                <a:gd name="T9" fmla="*/ 23 h 26"/>
                <a:gd name="T10" fmla="*/ 6 w 22"/>
                <a:gd name="T11" fmla="*/ 14 h 26"/>
                <a:gd name="T12" fmla="*/ 9 w 22"/>
                <a:gd name="T13" fmla="*/ 5 h 26"/>
                <a:gd name="T14" fmla="*/ 17 w 22"/>
                <a:gd name="T15" fmla="*/ 6 h 26"/>
                <a:gd name="T16" fmla="*/ 20 w 22"/>
                <a:gd name="T17" fmla="*/ 1 h 26"/>
                <a:gd name="T18" fmla="*/ 24 w 22"/>
                <a:gd name="T19" fmla="*/ 1 h 26"/>
                <a:gd name="T20" fmla="*/ 26 w 22"/>
                <a:gd name="T21" fmla="*/ 7 h 26"/>
                <a:gd name="T22" fmla="*/ 30 w 22"/>
                <a:gd name="T23" fmla="*/ 14 h 26"/>
                <a:gd name="T24" fmla="*/ 21 w 22"/>
                <a:gd name="T25" fmla="*/ 19 h 26"/>
                <a:gd name="T26" fmla="*/ 11 w 22"/>
                <a:gd name="T27" fmla="*/ 27 h 26"/>
                <a:gd name="T28" fmla="*/ 21 w 22"/>
                <a:gd name="T29" fmla="*/ 25 h 26"/>
                <a:gd name="T30" fmla="*/ 28 w 22"/>
                <a:gd name="T31" fmla="*/ 29 h 26"/>
                <a:gd name="T32" fmla="*/ 24 w 22"/>
                <a:gd name="T33" fmla="*/ 31 h 26"/>
                <a:gd name="T34" fmla="*/ 20 w 22"/>
                <a:gd name="T35" fmla="*/ 35 h 2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"/>
                <a:gd name="T55" fmla="*/ 0 h 26"/>
                <a:gd name="T56" fmla="*/ 22 w 22"/>
                <a:gd name="T57" fmla="*/ 26 h 2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" h="26">
                  <a:moveTo>
                    <a:pt x="14" y="24"/>
                  </a:moveTo>
                  <a:cubicBezTo>
                    <a:pt x="12" y="24"/>
                    <a:pt x="10" y="24"/>
                    <a:pt x="8" y="24"/>
                  </a:cubicBezTo>
                  <a:cubicBezTo>
                    <a:pt x="6" y="24"/>
                    <a:pt x="5" y="26"/>
                    <a:pt x="3" y="26"/>
                  </a:cubicBezTo>
                  <a:cubicBezTo>
                    <a:pt x="2" y="26"/>
                    <a:pt x="1" y="25"/>
                    <a:pt x="0" y="24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1" y="14"/>
                    <a:pt x="3" y="12"/>
                    <a:pt x="4" y="10"/>
                  </a:cubicBezTo>
                  <a:cubicBezTo>
                    <a:pt x="5" y="8"/>
                    <a:pt x="6" y="5"/>
                    <a:pt x="7" y="3"/>
                  </a:cubicBezTo>
                  <a:cubicBezTo>
                    <a:pt x="9" y="3"/>
                    <a:pt x="10" y="5"/>
                    <a:pt x="12" y="4"/>
                  </a:cubicBezTo>
                  <a:cubicBezTo>
                    <a:pt x="13" y="4"/>
                    <a:pt x="13" y="2"/>
                    <a:pt x="14" y="1"/>
                  </a:cubicBezTo>
                  <a:cubicBezTo>
                    <a:pt x="14" y="0"/>
                    <a:pt x="16" y="1"/>
                    <a:pt x="17" y="1"/>
                  </a:cubicBezTo>
                  <a:cubicBezTo>
                    <a:pt x="18" y="2"/>
                    <a:pt x="18" y="4"/>
                    <a:pt x="19" y="5"/>
                  </a:cubicBezTo>
                  <a:cubicBezTo>
                    <a:pt x="20" y="6"/>
                    <a:pt x="22" y="8"/>
                    <a:pt x="21" y="10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2" y="15"/>
                    <a:pt x="8" y="16"/>
                    <a:pt x="8" y="19"/>
                  </a:cubicBezTo>
                  <a:cubicBezTo>
                    <a:pt x="8" y="21"/>
                    <a:pt x="12" y="18"/>
                    <a:pt x="15" y="18"/>
                  </a:cubicBezTo>
                  <a:cubicBezTo>
                    <a:pt x="16" y="19"/>
                    <a:pt x="18" y="19"/>
                    <a:pt x="20" y="20"/>
                  </a:cubicBezTo>
                  <a:cubicBezTo>
                    <a:pt x="19" y="21"/>
                    <a:pt x="18" y="21"/>
                    <a:pt x="17" y="22"/>
                  </a:cubicBezTo>
                  <a:cubicBezTo>
                    <a:pt x="16" y="23"/>
                    <a:pt x="15" y="24"/>
                    <a:pt x="14" y="2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" name="Freeform 2578"/>
            <p:cNvSpPr>
              <a:spLocks noChangeAspect="1"/>
            </p:cNvSpPr>
            <p:nvPr/>
          </p:nvSpPr>
          <p:spPr bwMode="auto">
            <a:xfrm>
              <a:off x="13814694" y="4882537"/>
              <a:ext cx="451945" cy="430006"/>
            </a:xfrm>
            <a:custGeom>
              <a:avLst/>
              <a:gdLst>
                <a:gd name="T0" fmla="*/ 123 w 86"/>
                <a:gd name="T1" fmla="*/ 111 h 82"/>
                <a:gd name="T2" fmla="*/ 117 w 86"/>
                <a:gd name="T3" fmla="*/ 105 h 82"/>
                <a:gd name="T4" fmla="*/ 110 w 86"/>
                <a:gd name="T5" fmla="*/ 97 h 82"/>
                <a:gd name="T6" fmla="*/ 108 w 86"/>
                <a:gd name="T7" fmla="*/ 93 h 82"/>
                <a:gd name="T8" fmla="*/ 96 w 86"/>
                <a:gd name="T9" fmla="*/ 82 h 82"/>
                <a:gd name="T10" fmla="*/ 87 w 86"/>
                <a:gd name="T11" fmla="*/ 72 h 82"/>
                <a:gd name="T12" fmla="*/ 80 w 86"/>
                <a:gd name="T13" fmla="*/ 67 h 82"/>
                <a:gd name="T14" fmla="*/ 78 w 86"/>
                <a:gd name="T15" fmla="*/ 63 h 82"/>
                <a:gd name="T16" fmla="*/ 72 w 86"/>
                <a:gd name="T17" fmla="*/ 63 h 82"/>
                <a:gd name="T18" fmla="*/ 66 w 86"/>
                <a:gd name="T19" fmla="*/ 60 h 82"/>
                <a:gd name="T20" fmla="*/ 62 w 86"/>
                <a:gd name="T21" fmla="*/ 53 h 82"/>
                <a:gd name="T22" fmla="*/ 57 w 86"/>
                <a:gd name="T23" fmla="*/ 57 h 82"/>
                <a:gd name="T24" fmla="*/ 53 w 86"/>
                <a:gd name="T25" fmla="*/ 47 h 82"/>
                <a:gd name="T26" fmla="*/ 50 w 86"/>
                <a:gd name="T27" fmla="*/ 36 h 82"/>
                <a:gd name="T28" fmla="*/ 46 w 86"/>
                <a:gd name="T29" fmla="*/ 20 h 82"/>
                <a:gd name="T30" fmla="*/ 41 w 86"/>
                <a:gd name="T31" fmla="*/ 0 h 82"/>
                <a:gd name="T32" fmla="*/ 31 w 86"/>
                <a:gd name="T33" fmla="*/ 5 h 82"/>
                <a:gd name="T34" fmla="*/ 26 w 86"/>
                <a:gd name="T35" fmla="*/ 8 h 82"/>
                <a:gd name="T36" fmla="*/ 20 w 86"/>
                <a:gd name="T37" fmla="*/ 6 h 82"/>
                <a:gd name="T38" fmla="*/ 17 w 86"/>
                <a:gd name="T39" fmla="*/ 14 h 82"/>
                <a:gd name="T40" fmla="*/ 10 w 86"/>
                <a:gd name="T41" fmla="*/ 14 h 82"/>
                <a:gd name="T42" fmla="*/ 8 w 86"/>
                <a:gd name="T43" fmla="*/ 22 h 82"/>
                <a:gd name="T44" fmla="*/ 6 w 86"/>
                <a:gd name="T45" fmla="*/ 27 h 82"/>
                <a:gd name="T46" fmla="*/ 10 w 86"/>
                <a:gd name="T47" fmla="*/ 32 h 82"/>
                <a:gd name="T48" fmla="*/ 6 w 86"/>
                <a:gd name="T49" fmla="*/ 45 h 82"/>
                <a:gd name="T50" fmla="*/ 1 w 86"/>
                <a:gd name="T51" fmla="*/ 54 h 82"/>
                <a:gd name="T52" fmla="*/ 2 w 86"/>
                <a:gd name="T53" fmla="*/ 68 h 82"/>
                <a:gd name="T54" fmla="*/ 6 w 86"/>
                <a:gd name="T55" fmla="*/ 75 h 82"/>
                <a:gd name="T56" fmla="*/ 13 w 86"/>
                <a:gd name="T57" fmla="*/ 75 h 82"/>
                <a:gd name="T58" fmla="*/ 17 w 86"/>
                <a:gd name="T59" fmla="*/ 72 h 82"/>
                <a:gd name="T60" fmla="*/ 23 w 86"/>
                <a:gd name="T61" fmla="*/ 78 h 82"/>
                <a:gd name="T62" fmla="*/ 28 w 86"/>
                <a:gd name="T63" fmla="*/ 61 h 82"/>
                <a:gd name="T64" fmla="*/ 34 w 86"/>
                <a:gd name="T65" fmla="*/ 67 h 82"/>
                <a:gd name="T66" fmla="*/ 37 w 86"/>
                <a:gd name="T67" fmla="*/ 72 h 82"/>
                <a:gd name="T68" fmla="*/ 46 w 86"/>
                <a:gd name="T69" fmla="*/ 71 h 82"/>
                <a:gd name="T70" fmla="*/ 50 w 86"/>
                <a:gd name="T71" fmla="*/ 67 h 82"/>
                <a:gd name="T72" fmla="*/ 56 w 86"/>
                <a:gd name="T73" fmla="*/ 72 h 82"/>
                <a:gd name="T74" fmla="*/ 72 w 86"/>
                <a:gd name="T75" fmla="*/ 73 h 82"/>
                <a:gd name="T76" fmla="*/ 81 w 86"/>
                <a:gd name="T77" fmla="*/ 80 h 82"/>
                <a:gd name="T78" fmla="*/ 87 w 86"/>
                <a:gd name="T79" fmla="*/ 90 h 82"/>
                <a:gd name="T80" fmla="*/ 101 w 86"/>
                <a:gd name="T81" fmla="*/ 102 h 82"/>
                <a:gd name="T82" fmla="*/ 103 w 86"/>
                <a:gd name="T83" fmla="*/ 109 h 82"/>
                <a:gd name="T84" fmla="*/ 109 w 86"/>
                <a:gd name="T85" fmla="*/ 115 h 82"/>
                <a:gd name="T86" fmla="*/ 116 w 86"/>
                <a:gd name="T87" fmla="*/ 116 h 82"/>
                <a:gd name="T88" fmla="*/ 119 w 86"/>
                <a:gd name="T89" fmla="*/ 111 h 82"/>
                <a:gd name="T90" fmla="*/ 123 w 86"/>
                <a:gd name="T91" fmla="*/ 111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6"/>
                <a:gd name="T139" fmla="*/ 0 h 82"/>
                <a:gd name="T140" fmla="*/ 86 w 86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6" h="82">
                  <a:moveTo>
                    <a:pt x="86" y="78"/>
                  </a:moveTo>
                  <a:cubicBezTo>
                    <a:pt x="85" y="77"/>
                    <a:pt x="83" y="76"/>
                    <a:pt x="82" y="74"/>
                  </a:cubicBezTo>
                  <a:cubicBezTo>
                    <a:pt x="80" y="72"/>
                    <a:pt x="79" y="70"/>
                    <a:pt x="77" y="68"/>
                  </a:cubicBezTo>
                  <a:cubicBezTo>
                    <a:pt x="77" y="67"/>
                    <a:pt x="76" y="66"/>
                    <a:pt x="75" y="65"/>
                  </a:cubicBezTo>
                  <a:cubicBezTo>
                    <a:pt x="73" y="62"/>
                    <a:pt x="69" y="61"/>
                    <a:pt x="67" y="58"/>
                  </a:cubicBezTo>
                  <a:cubicBezTo>
                    <a:pt x="65" y="56"/>
                    <a:pt x="64" y="53"/>
                    <a:pt x="61" y="50"/>
                  </a:cubicBezTo>
                  <a:cubicBezTo>
                    <a:pt x="60" y="49"/>
                    <a:pt x="58" y="49"/>
                    <a:pt x="56" y="47"/>
                  </a:cubicBezTo>
                  <a:cubicBezTo>
                    <a:pt x="55" y="46"/>
                    <a:pt x="55" y="45"/>
                    <a:pt x="54" y="44"/>
                  </a:cubicBezTo>
                  <a:cubicBezTo>
                    <a:pt x="53" y="43"/>
                    <a:pt x="51" y="45"/>
                    <a:pt x="50" y="44"/>
                  </a:cubicBezTo>
                  <a:cubicBezTo>
                    <a:pt x="48" y="44"/>
                    <a:pt x="47" y="43"/>
                    <a:pt x="46" y="42"/>
                  </a:cubicBezTo>
                  <a:cubicBezTo>
                    <a:pt x="45" y="41"/>
                    <a:pt x="45" y="38"/>
                    <a:pt x="43" y="37"/>
                  </a:cubicBezTo>
                  <a:cubicBezTo>
                    <a:pt x="42" y="37"/>
                    <a:pt x="41" y="41"/>
                    <a:pt x="40" y="40"/>
                  </a:cubicBezTo>
                  <a:cubicBezTo>
                    <a:pt x="38" y="39"/>
                    <a:pt x="38" y="36"/>
                    <a:pt x="37" y="33"/>
                  </a:cubicBezTo>
                  <a:cubicBezTo>
                    <a:pt x="37" y="31"/>
                    <a:pt x="36" y="28"/>
                    <a:pt x="35" y="25"/>
                  </a:cubicBezTo>
                  <a:cubicBezTo>
                    <a:pt x="34" y="21"/>
                    <a:pt x="33" y="17"/>
                    <a:pt x="32" y="14"/>
                  </a:cubicBezTo>
                  <a:cubicBezTo>
                    <a:pt x="31" y="9"/>
                    <a:pt x="29" y="4"/>
                    <a:pt x="28" y="0"/>
                  </a:cubicBezTo>
                  <a:cubicBezTo>
                    <a:pt x="26" y="1"/>
                    <a:pt x="24" y="2"/>
                    <a:pt x="22" y="3"/>
                  </a:cubicBezTo>
                  <a:cubicBezTo>
                    <a:pt x="20" y="3"/>
                    <a:pt x="19" y="5"/>
                    <a:pt x="18" y="6"/>
                  </a:cubicBezTo>
                  <a:cubicBezTo>
                    <a:pt x="16" y="6"/>
                    <a:pt x="15" y="3"/>
                    <a:pt x="14" y="4"/>
                  </a:cubicBezTo>
                  <a:cubicBezTo>
                    <a:pt x="13" y="5"/>
                    <a:pt x="14" y="9"/>
                    <a:pt x="12" y="10"/>
                  </a:cubicBezTo>
                  <a:cubicBezTo>
                    <a:pt x="10" y="11"/>
                    <a:pt x="8" y="9"/>
                    <a:pt x="7" y="10"/>
                  </a:cubicBezTo>
                  <a:cubicBezTo>
                    <a:pt x="6" y="11"/>
                    <a:pt x="7" y="13"/>
                    <a:pt x="6" y="15"/>
                  </a:cubicBezTo>
                  <a:cubicBezTo>
                    <a:pt x="6" y="16"/>
                    <a:pt x="4" y="18"/>
                    <a:pt x="4" y="19"/>
                  </a:cubicBezTo>
                  <a:cubicBezTo>
                    <a:pt x="4" y="21"/>
                    <a:pt x="6" y="22"/>
                    <a:pt x="7" y="23"/>
                  </a:cubicBezTo>
                  <a:cubicBezTo>
                    <a:pt x="7" y="26"/>
                    <a:pt x="6" y="29"/>
                    <a:pt x="4" y="32"/>
                  </a:cubicBezTo>
                  <a:cubicBezTo>
                    <a:pt x="4" y="35"/>
                    <a:pt x="1" y="36"/>
                    <a:pt x="1" y="38"/>
                  </a:cubicBezTo>
                  <a:cubicBezTo>
                    <a:pt x="0" y="41"/>
                    <a:pt x="1" y="45"/>
                    <a:pt x="2" y="48"/>
                  </a:cubicBezTo>
                  <a:cubicBezTo>
                    <a:pt x="2" y="50"/>
                    <a:pt x="3" y="51"/>
                    <a:pt x="4" y="53"/>
                  </a:cubicBezTo>
                  <a:cubicBezTo>
                    <a:pt x="5" y="53"/>
                    <a:pt x="7" y="53"/>
                    <a:pt x="9" y="53"/>
                  </a:cubicBezTo>
                  <a:cubicBezTo>
                    <a:pt x="10" y="53"/>
                    <a:pt x="11" y="50"/>
                    <a:pt x="12" y="50"/>
                  </a:cubicBezTo>
                  <a:cubicBezTo>
                    <a:pt x="14" y="50"/>
                    <a:pt x="15" y="56"/>
                    <a:pt x="16" y="54"/>
                  </a:cubicBezTo>
                  <a:cubicBezTo>
                    <a:pt x="19" y="52"/>
                    <a:pt x="17" y="46"/>
                    <a:pt x="19" y="43"/>
                  </a:cubicBezTo>
                  <a:cubicBezTo>
                    <a:pt x="20" y="41"/>
                    <a:pt x="21" y="46"/>
                    <a:pt x="23" y="47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8" y="50"/>
                    <a:pt x="30" y="49"/>
                    <a:pt x="32" y="49"/>
                  </a:cubicBezTo>
                  <a:cubicBezTo>
                    <a:pt x="33" y="49"/>
                    <a:pt x="34" y="47"/>
                    <a:pt x="35" y="47"/>
                  </a:cubicBezTo>
                  <a:cubicBezTo>
                    <a:pt x="36" y="47"/>
                    <a:pt x="37" y="49"/>
                    <a:pt x="39" y="50"/>
                  </a:cubicBezTo>
                  <a:cubicBezTo>
                    <a:pt x="43" y="51"/>
                    <a:pt x="46" y="50"/>
                    <a:pt x="50" y="51"/>
                  </a:cubicBezTo>
                  <a:cubicBezTo>
                    <a:pt x="52" y="52"/>
                    <a:pt x="55" y="54"/>
                    <a:pt x="57" y="56"/>
                  </a:cubicBezTo>
                  <a:cubicBezTo>
                    <a:pt x="59" y="58"/>
                    <a:pt x="59" y="61"/>
                    <a:pt x="61" y="63"/>
                  </a:cubicBezTo>
                  <a:cubicBezTo>
                    <a:pt x="64" y="66"/>
                    <a:pt x="67" y="68"/>
                    <a:pt x="70" y="71"/>
                  </a:cubicBezTo>
                  <a:cubicBezTo>
                    <a:pt x="71" y="72"/>
                    <a:pt x="71" y="74"/>
                    <a:pt x="72" y="76"/>
                  </a:cubicBezTo>
                  <a:cubicBezTo>
                    <a:pt x="73" y="77"/>
                    <a:pt x="75" y="79"/>
                    <a:pt x="76" y="80"/>
                  </a:cubicBezTo>
                  <a:cubicBezTo>
                    <a:pt x="78" y="80"/>
                    <a:pt x="79" y="82"/>
                    <a:pt x="81" y="81"/>
                  </a:cubicBezTo>
                  <a:cubicBezTo>
                    <a:pt x="82" y="81"/>
                    <a:pt x="82" y="79"/>
                    <a:pt x="83" y="78"/>
                  </a:cubicBezTo>
                  <a:cubicBezTo>
                    <a:pt x="83" y="77"/>
                    <a:pt x="85" y="78"/>
                    <a:pt x="86" y="7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" name="Freeform 2579"/>
            <p:cNvSpPr>
              <a:spLocks noChangeAspect="1"/>
            </p:cNvSpPr>
            <p:nvPr/>
          </p:nvSpPr>
          <p:spPr bwMode="auto">
            <a:xfrm>
              <a:off x="12849375" y="4474470"/>
              <a:ext cx="1114505" cy="1509408"/>
            </a:xfrm>
            <a:custGeom>
              <a:avLst/>
              <a:gdLst>
                <a:gd name="T0" fmla="*/ 268 w 211"/>
                <a:gd name="T1" fmla="*/ 180 h 286"/>
                <a:gd name="T2" fmla="*/ 271 w 211"/>
                <a:gd name="T3" fmla="*/ 158 h 286"/>
                <a:gd name="T4" fmla="*/ 271 w 211"/>
                <a:gd name="T5" fmla="*/ 138 h 286"/>
                <a:gd name="T6" fmla="*/ 276 w 211"/>
                <a:gd name="T7" fmla="*/ 126 h 286"/>
                <a:gd name="T8" fmla="*/ 285 w 211"/>
                <a:gd name="T9" fmla="*/ 117 h 286"/>
                <a:gd name="T10" fmla="*/ 297 w 211"/>
                <a:gd name="T11" fmla="*/ 115 h 286"/>
                <a:gd name="T12" fmla="*/ 294 w 211"/>
                <a:gd name="T13" fmla="*/ 105 h 286"/>
                <a:gd name="T14" fmla="*/ 285 w 211"/>
                <a:gd name="T15" fmla="*/ 93 h 286"/>
                <a:gd name="T16" fmla="*/ 277 w 211"/>
                <a:gd name="T17" fmla="*/ 63 h 286"/>
                <a:gd name="T18" fmla="*/ 271 w 211"/>
                <a:gd name="T19" fmla="*/ 31 h 286"/>
                <a:gd name="T20" fmla="*/ 259 w 211"/>
                <a:gd name="T21" fmla="*/ 7 h 286"/>
                <a:gd name="T22" fmla="*/ 248 w 211"/>
                <a:gd name="T23" fmla="*/ 0 h 286"/>
                <a:gd name="T24" fmla="*/ 232 w 211"/>
                <a:gd name="T25" fmla="*/ 8 h 286"/>
                <a:gd name="T26" fmla="*/ 221 w 211"/>
                <a:gd name="T27" fmla="*/ 19 h 286"/>
                <a:gd name="T28" fmla="*/ 212 w 211"/>
                <a:gd name="T29" fmla="*/ 31 h 286"/>
                <a:gd name="T30" fmla="*/ 55 w 211"/>
                <a:gd name="T31" fmla="*/ 23 h 286"/>
                <a:gd name="T32" fmla="*/ 37 w 211"/>
                <a:gd name="T33" fmla="*/ 70 h 286"/>
                <a:gd name="T34" fmla="*/ 36 w 211"/>
                <a:gd name="T35" fmla="*/ 156 h 286"/>
                <a:gd name="T36" fmla="*/ 20 w 211"/>
                <a:gd name="T37" fmla="*/ 161 h 286"/>
                <a:gd name="T38" fmla="*/ 14 w 211"/>
                <a:gd name="T39" fmla="*/ 178 h 286"/>
                <a:gd name="T40" fmla="*/ 14 w 211"/>
                <a:gd name="T41" fmla="*/ 191 h 286"/>
                <a:gd name="T42" fmla="*/ 8 w 211"/>
                <a:gd name="T43" fmla="*/ 208 h 286"/>
                <a:gd name="T44" fmla="*/ 1 w 211"/>
                <a:gd name="T45" fmla="*/ 224 h 286"/>
                <a:gd name="T46" fmla="*/ 13 w 211"/>
                <a:gd name="T47" fmla="*/ 236 h 286"/>
                <a:gd name="T48" fmla="*/ 13 w 211"/>
                <a:gd name="T49" fmla="*/ 243 h 286"/>
                <a:gd name="T50" fmla="*/ 19 w 211"/>
                <a:gd name="T51" fmla="*/ 257 h 286"/>
                <a:gd name="T52" fmla="*/ 36 w 211"/>
                <a:gd name="T53" fmla="*/ 283 h 286"/>
                <a:gd name="T54" fmla="*/ 30 w 211"/>
                <a:gd name="T55" fmla="*/ 298 h 286"/>
                <a:gd name="T56" fmla="*/ 47 w 211"/>
                <a:gd name="T57" fmla="*/ 306 h 286"/>
                <a:gd name="T58" fmla="*/ 59 w 211"/>
                <a:gd name="T59" fmla="*/ 315 h 286"/>
                <a:gd name="T60" fmla="*/ 66 w 211"/>
                <a:gd name="T61" fmla="*/ 322 h 286"/>
                <a:gd name="T62" fmla="*/ 72 w 211"/>
                <a:gd name="T63" fmla="*/ 338 h 286"/>
                <a:gd name="T64" fmla="*/ 90 w 211"/>
                <a:gd name="T65" fmla="*/ 350 h 286"/>
                <a:gd name="T66" fmla="*/ 95 w 211"/>
                <a:gd name="T67" fmla="*/ 360 h 286"/>
                <a:gd name="T68" fmla="*/ 106 w 211"/>
                <a:gd name="T69" fmla="*/ 373 h 286"/>
                <a:gd name="T70" fmla="*/ 113 w 211"/>
                <a:gd name="T71" fmla="*/ 390 h 286"/>
                <a:gd name="T72" fmla="*/ 129 w 211"/>
                <a:gd name="T73" fmla="*/ 391 h 286"/>
                <a:gd name="T74" fmla="*/ 143 w 211"/>
                <a:gd name="T75" fmla="*/ 386 h 286"/>
                <a:gd name="T76" fmla="*/ 161 w 211"/>
                <a:gd name="T77" fmla="*/ 409 h 286"/>
                <a:gd name="T78" fmla="*/ 170 w 211"/>
                <a:gd name="T79" fmla="*/ 409 h 286"/>
                <a:gd name="T80" fmla="*/ 187 w 211"/>
                <a:gd name="T81" fmla="*/ 405 h 286"/>
                <a:gd name="T82" fmla="*/ 197 w 211"/>
                <a:gd name="T83" fmla="*/ 408 h 286"/>
                <a:gd name="T84" fmla="*/ 212 w 211"/>
                <a:gd name="T85" fmla="*/ 407 h 286"/>
                <a:gd name="T86" fmla="*/ 226 w 211"/>
                <a:gd name="T87" fmla="*/ 398 h 286"/>
                <a:gd name="T88" fmla="*/ 244 w 211"/>
                <a:gd name="T89" fmla="*/ 366 h 286"/>
                <a:gd name="T90" fmla="*/ 232 w 211"/>
                <a:gd name="T91" fmla="*/ 340 h 286"/>
                <a:gd name="T92" fmla="*/ 206 w 211"/>
                <a:gd name="T93" fmla="*/ 324 h 286"/>
                <a:gd name="T94" fmla="*/ 219 w 211"/>
                <a:gd name="T95" fmla="*/ 312 h 286"/>
                <a:gd name="T96" fmla="*/ 226 w 211"/>
                <a:gd name="T97" fmla="*/ 291 h 286"/>
                <a:gd name="T98" fmla="*/ 226 w 211"/>
                <a:gd name="T99" fmla="*/ 268 h 286"/>
                <a:gd name="T100" fmla="*/ 236 w 211"/>
                <a:gd name="T101" fmla="*/ 263 h 286"/>
                <a:gd name="T102" fmla="*/ 242 w 211"/>
                <a:gd name="T103" fmla="*/ 237 h 286"/>
                <a:gd name="T104" fmla="*/ 252 w 211"/>
                <a:gd name="T105" fmla="*/ 220 h 286"/>
                <a:gd name="T106" fmla="*/ 262 w 211"/>
                <a:gd name="T107" fmla="*/ 213 h 286"/>
                <a:gd name="T108" fmla="*/ 266 w 211"/>
                <a:gd name="T109" fmla="*/ 194 h 28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1"/>
                <a:gd name="T166" fmla="*/ 0 h 286"/>
                <a:gd name="T167" fmla="*/ 211 w 211"/>
                <a:gd name="T168" fmla="*/ 286 h 28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1" h="286">
                  <a:moveTo>
                    <a:pt x="187" y="130"/>
                  </a:moveTo>
                  <a:cubicBezTo>
                    <a:pt x="186" y="128"/>
                    <a:pt x="185" y="127"/>
                    <a:pt x="185" y="125"/>
                  </a:cubicBezTo>
                  <a:cubicBezTo>
                    <a:pt x="184" y="122"/>
                    <a:pt x="183" y="118"/>
                    <a:pt x="184" y="115"/>
                  </a:cubicBezTo>
                  <a:cubicBezTo>
                    <a:pt x="184" y="113"/>
                    <a:pt x="187" y="112"/>
                    <a:pt x="187" y="109"/>
                  </a:cubicBezTo>
                  <a:cubicBezTo>
                    <a:pt x="189" y="106"/>
                    <a:pt x="190" y="103"/>
                    <a:pt x="190" y="100"/>
                  </a:cubicBezTo>
                  <a:cubicBezTo>
                    <a:pt x="189" y="99"/>
                    <a:pt x="187" y="98"/>
                    <a:pt x="187" y="96"/>
                  </a:cubicBezTo>
                  <a:cubicBezTo>
                    <a:pt x="187" y="95"/>
                    <a:pt x="189" y="93"/>
                    <a:pt x="189" y="92"/>
                  </a:cubicBezTo>
                  <a:cubicBezTo>
                    <a:pt x="190" y="90"/>
                    <a:pt x="189" y="88"/>
                    <a:pt x="190" y="87"/>
                  </a:cubicBezTo>
                  <a:cubicBezTo>
                    <a:pt x="191" y="86"/>
                    <a:pt x="193" y="88"/>
                    <a:pt x="195" y="87"/>
                  </a:cubicBezTo>
                  <a:cubicBezTo>
                    <a:pt x="197" y="86"/>
                    <a:pt x="196" y="82"/>
                    <a:pt x="197" y="81"/>
                  </a:cubicBezTo>
                  <a:cubicBezTo>
                    <a:pt x="198" y="80"/>
                    <a:pt x="199" y="83"/>
                    <a:pt x="201" y="83"/>
                  </a:cubicBezTo>
                  <a:cubicBezTo>
                    <a:pt x="202" y="82"/>
                    <a:pt x="203" y="80"/>
                    <a:pt x="205" y="80"/>
                  </a:cubicBezTo>
                  <a:cubicBezTo>
                    <a:pt x="207" y="79"/>
                    <a:pt x="209" y="78"/>
                    <a:pt x="211" y="77"/>
                  </a:cubicBezTo>
                  <a:cubicBezTo>
                    <a:pt x="208" y="75"/>
                    <a:pt x="205" y="74"/>
                    <a:pt x="203" y="72"/>
                  </a:cubicBezTo>
                  <a:cubicBezTo>
                    <a:pt x="203" y="71"/>
                    <a:pt x="204" y="69"/>
                    <a:pt x="203" y="69"/>
                  </a:cubicBezTo>
                  <a:cubicBezTo>
                    <a:pt x="202" y="67"/>
                    <a:pt x="198" y="66"/>
                    <a:pt x="197" y="64"/>
                  </a:cubicBezTo>
                  <a:cubicBezTo>
                    <a:pt x="195" y="62"/>
                    <a:pt x="193" y="60"/>
                    <a:pt x="192" y="57"/>
                  </a:cubicBezTo>
                  <a:cubicBezTo>
                    <a:pt x="191" y="52"/>
                    <a:pt x="191" y="47"/>
                    <a:pt x="191" y="43"/>
                  </a:cubicBezTo>
                  <a:cubicBezTo>
                    <a:pt x="191" y="38"/>
                    <a:pt x="192" y="34"/>
                    <a:pt x="191" y="30"/>
                  </a:cubicBezTo>
                  <a:cubicBezTo>
                    <a:pt x="191" y="27"/>
                    <a:pt x="187" y="25"/>
                    <a:pt x="187" y="22"/>
                  </a:cubicBezTo>
                  <a:cubicBezTo>
                    <a:pt x="186" y="19"/>
                    <a:pt x="189" y="17"/>
                    <a:pt x="188" y="15"/>
                  </a:cubicBezTo>
                  <a:cubicBezTo>
                    <a:pt x="186" y="11"/>
                    <a:pt x="183" y="8"/>
                    <a:pt x="179" y="5"/>
                  </a:cubicBezTo>
                  <a:cubicBezTo>
                    <a:pt x="178" y="5"/>
                    <a:pt x="176" y="6"/>
                    <a:pt x="175" y="5"/>
                  </a:cubicBezTo>
                  <a:cubicBezTo>
                    <a:pt x="174" y="4"/>
                    <a:pt x="173" y="2"/>
                    <a:pt x="171" y="0"/>
                  </a:cubicBezTo>
                  <a:cubicBezTo>
                    <a:pt x="170" y="2"/>
                    <a:pt x="168" y="4"/>
                    <a:pt x="166" y="6"/>
                  </a:cubicBezTo>
                  <a:cubicBezTo>
                    <a:pt x="164" y="7"/>
                    <a:pt x="162" y="5"/>
                    <a:pt x="160" y="6"/>
                  </a:cubicBezTo>
                  <a:cubicBezTo>
                    <a:pt x="159" y="7"/>
                    <a:pt x="159" y="9"/>
                    <a:pt x="158" y="11"/>
                  </a:cubicBezTo>
                  <a:cubicBezTo>
                    <a:pt x="156" y="12"/>
                    <a:pt x="154" y="11"/>
                    <a:pt x="153" y="13"/>
                  </a:cubicBezTo>
                  <a:cubicBezTo>
                    <a:pt x="152" y="15"/>
                    <a:pt x="153" y="17"/>
                    <a:pt x="152" y="19"/>
                  </a:cubicBezTo>
                  <a:cubicBezTo>
                    <a:pt x="151" y="21"/>
                    <a:pt x="148" y="23"/>
                    <a:pt x="146" y="22"/>
                  </a:cubicBezTo>
                  <a:cubicBezTo>
                    <a:pt x="144" y="21"/>
                    <a:pt x="145" y="16"/>
                    <a:pt x="142" y="16"/>
                  </a:cubicBezTo>
                  <a:cubicBezTo>
                    <a:pt x="107" y="14"/>
                    <a:pt x="73" y="16"/>
                    <a:pt x="38" y="16"/>
                  </a:cubicBezTo>
                  <a:lnTo>
                    <a:pt x="37" y="48"/>
                  </a:lnTo>
                  <a:lnTo>
                    <a:pt x="26" y="48"/>
                  </a:lnTo>
                  <a:lnTo>
                    <a:pt x="25" y="55"/>
                  </a:lnTo>
                  <a:cubicBezTo>
                    <a:pt x="25" y="73"/>
                    <a:pt x="27" y="91"/>
                    <a:pt x="25" y="108"/>
                  </a:cubicBezTo>
                  <a:cubicBezTo>
                    <a:pt x="25" y="110"/>
                    <a:pt x="21" y="107"/>
                    <a:pt x="19" y="108"/>
                  </a:cubicBezTo>
                  <a:cubicBezTo>
                    <a:pt x="17" y="108"/>
                    <a:pt x="15" y="109"/>
                    <a:pt x="14" y="111"/>
                  </a:cubicBezTo>
                  <a:cubicBezTo>
                    <a:pt x="13" y="112"/>
                    <a:pt x="16" y="114"/>
                    <a:pt x="15" y="116"/>
                  </a:cubicBezTo>
                  <a:cubicBezTo>
                    <a:pt x="14" y="119"/>
                    <a:pt x="12" y="121"/>
                    <a:pt x="10" y="123"/>
                  </a:cubicBezTo>
                  <a:cubicBezTo>
                    <a:pt x="9" y="124"/>
                    <a:pt x="6" y="125"/>
                    <a:pt x="7" y="126"/>
                  </a:cubicBezTo>
                  <a:cubicBezTo>
                    <a:pt x="7" y="128"/>
                    <a:pt x="11" y="130"/>
                    <a:pt x="10" y="132"/>
                  </a:cubicBezTo>
                  <a:cubicBezTo>
                    <a:pt x="10" y="134"/>
                    <a:pt x="5" y="133"/>
                    <a:pt x="5" y="135"/>
                  </a:cubicBezTo>
                  <a:cubicBezTo>
                    <a:pt x="4" y="138"/>
                    <a:pt x="7" y="141"/>
                    <a:pt x="6" y="144"/>
                  </a:cubicBezTo>
                  <a:cubicBezTo>
                    <a:pt x="6" y="147"/>
                    <a:pt x="2" y="148"/>
                    <a:pt x="1" y="150"/>
                  </a:cubicBezTo>
                  <a:cubicBezTo>
                    <a:pt x="0" y="151"/>
                    <a:pt x="0" y="154"/>
                    <a:pt x="1" y="155"/>
                  </a:cubicBezTo>
                  <a:cubicBezTo>
                    <a:pt x="3" y="156"/>
                    <a:pt x="6" y="152"/>
                    <a:pt x="8" y="153"/>
                  </a:cubicBezTo>
                  <a:cubicBezTo>
                    <a:pt x="10" y="156"/>
                    <a:pt x="8" y="160"/>
                    <a:pt x="9" y="163"/>
                  </a:cubicBezTo>
                  <a:cubicBezTo>
                    <a:pt x="10" y="164"/>
                    <a:pt x="12" y="163"/>
                    <a:pt x="12" y="164"/>
                  </a:cubicBezTo>
                  <a:cubicBezTo>
                    <a:pt x="12" y="165"/>
                    <a:pt x="9" y="166"/>
                    <a:pt x="9" y="168"/>
                  </a:cubicBezTo>
                  <a:cubicBezTo>
                    <a:pt x="10" y="171"/>
                    <a:pt x="13" y="172"/>
                    <a:pt x="14" y="174"/>
                  </a:cubicBezTo>
                  <a:cubicBezTo>
                    <a:pt x="15" y="175"/>
                    <a:pt x="14" y="177"/>
                    <a:pt x="13" y="178"/>
                  </a:cubicBezTo>
                  <a:cubicBezTo>
                    <a:pt x="15" y="180"/>
                    <a:pt x="18" y="182"/>
                    <a:pt x="19" y="184"/>
                  </a:cubicBezTo>
                  <a:cubicBezTo>
                    <a:pt x="22" y="187"/>
                    <a:pt x="24" y="191"/>
                    <a:pt x="25" y="195"/>
                  </a:cubicBezTo>
                  <a:cubicBezTo>
                    <a:pt x="26" y="197"/>
                    <a:pt x="25" y="200"/>
                    <a:pt x="25" y="202"/>
                  </a:cubicBezTo>
                  <a:cubicBezTo>
                    <a:pt x="24" y="204"/>
                    <a:pt x="21" y="205"/>
                    <a:pt x="21" y="206"/>
                  </a:cubicBezTo>
                  <a:cubicBezTo>
                    <a:pt x="21" y="208"/>
                    <a:pt x="23" y="210"/>
                    <a:pt x="25" y="211"/>
                  </a:cubicBezTo>
                  <a:cubicBezTo>
                    <a:pt x="27" y="212"/>
                    <a:pt x="30" y="209"/>
                    <a:pt x="32" y="211"/>
                  </a:cubicBezTo>
                  <a:cubicBezTo>
                    <a:pt x="34" y="212"/>
                    <a:pt x="30" y="214"/>
                    <a:pt x="31" y="216"/>
                  </a:cubicBezTo>
                  <a:cubicBezTo>
                    <a:pt x="34" y="218"/>
                    <a:pt x="38" y="216"/>
                    <a:pt x="41" y="218"/>
                  </a:cubicBezTo>
                  <a:cubicBezTo>
                    <a:pt x="42" y="219"/>
                    <a:pt x="41" y="222"/>
                    <a:pt x="42" y="223"/>
                  </a:cubicBezTo>
                  <a:cubicBezTo>
                    <a:pt x="43" y="224"/>
                    <a:pt x="45" y="222"/>
                    <a:pt x="46" y="223"/>
                  </a:cubicBezTo>
                  <a:cubicBezTo>
                    <a:pt x="47" y="224"/>
                    <a:pt x="45" y="227"/>
                    <a:pt x="45" y="228"/>
                  </a:cubicBezTo>
                  <a:cubicBezTo>
                    <a:pt x="46" y="230"/>
                    <a:pt x="48" y="232"/>
                    <a:pt x="50" y="234"/>
                  </a:cubicBezTo>
                  <a:cubicBezTo>
                    <a:pt x="52" y="235"/>
                    <a:pt x="54" y="233"/>
                    <a:pt x="55" y="234"/>
                  </a:cubicBezTo>
                  <a:cubicBezTo>
                    <a:pt x="57" y="238"/>
                    <a:pt x="61" y="240"/>
                    <a:pt x="62" y="242"/>
                  </a:cubicBezTo>
                  <a:cubicBezTo>
                    <a:pt x="63" y="243"/>
                    <a:pt x="59" y="243"/>
                    <a:pt x="59" y="244"/>
                  </a:cubicBezTo>
                  <a:cubicBezTo>
                    <a:pt x="61" y="247"/>
                    <a:pt x="64" y="247"/>
                    <a:pt x="66" y="249"/>
                  </a:cubicBezTo>
                  <a:cubicBezTo>
                    <a:pt x="67" y="249"/>
                    <a:pt x="69" y="250"/>
                    <a:pt x="70" y="251"/>
                  </a:cubicBezTo>
                  <a:cubicBezTo>
                    <a:pt x="71" y="253"/>
                    <a:pt x="73" y="255"/>
                    <a:pt x="73" y="258"/>
                  </a:cubicBezTo>
                  <a:cubicBezTo>
                    <a:pt x="73" y="260"/>
                    <a:pt x="72" y="262"/>
                    <a:pt x="72" y="265"/>
                  </a:cubicBezTo>
                  <a:cubicBezTo>
                    <a:pt x="74" y="266"/>
                    <a:pt x="76" y="268"/>
                    <a:pt x="78" y="269"/>
                  </a:cubicBezTo>
                  <a:cubicBezTo>
                    <a:pt x="80" y="270"/>
                    <a:pt x="83" y="272"/>
                    <a:pt x="85" y="272"/>
                  </a:cubicBezTo>
                  <a:cubicBezTo>
                    <a:pt x="87" y="272"/>
                    <a:pt x="88" y="270"/>
                    <a:pt x="89" y="270"/>
                  </a:cubicBezTo>
                  <a:cubicBezTo>
                    <a:pt x="91" y="269"/>
                    <a:pt x="93" y="270"/>
                    <a:pt x="95" y="270"/>
                  </a:cubicBezTo>
                  <a:cubicBezTo>
                    <a:pt x="97" y="269"/>
                    <a:pt x="97" y="267"/>
                    <a:pt x="99" y="267"/>
                  </a:cubicBezTo>
                  <a:cubicBezTo>
                    <a:pt x="102" y="269"/>
                    <a:pt x="105" y="273"/>
                    <a:pt x="107" y="277"/>
                  </a:cubicBezTo>
                  <a:cubicBezTo>
                    <a:pt x="109" y="278"/>
                    <a:pt x="109" y="281"/>
                    <a:pt x="111" y="283"/>
                  </a:cubicBezTo>
                  <a:cubicBezTo>
                    <a:pt x="112" y="284"/>
                    <a:pt x="113" y="285"/>
                    <a:pt x="114" y="286"/>
                  </a:cubicBezTo>
                  <a:cubicBezTo>
                    <a:pt x="115" y="285"/>
                    <a:pt x="115" y="283"/>
                    <a:pt x="117" y="283"/>
                  </a:cubicBezTo>
                  <a:cubicBezTo>
                    <a:pt x="119" y="282"/>
                    <a:pt x="122" y="283"/>
                    <a:pt x="124" y="283"/>
                  </a:cubicBezTo>
                  <a:cubicBezTo>
                    <a:pt x="126" y="282"/>
                    <a:pt x="127" y="279"/>
                    <a:pt x="129" y="280"/>
                  </a:cubicBezTo>
                  <a:cubicBezTo>
                    <a:pt x="131" y="280"/>
                    <a:pt x="130" y="284"/>
                    <a:pt x="132" y="284"/>
                  </a:cubicBezTo>
                  <a:cubicBezTo>
                    <a:pt x="133" y="285"/>
                    <a:pt x="134" y="282"/>
                    <a:pt x="136" y="282"/>
                  </a:cubicBezTo>
                  <a:cubicBezTo>
                    <a:pt x="138" y="280"/>
                    <a:pt x="140" y="279"/>
                    <a:pt x="143" y="279"/>
                  </a:cubicBezTo>
                  <a:cubicBezTo>
                    <a:pt x="144" y="279"/>
                    <a:pt x="145" y="281"/>
                    <a:pt x="146" y="281"/>
                  </a:cubicBezTo>
                  <a:cubicBezTo>
                    <a:pt x="148" y="281"/>
                    <a:pt x="150" y="282"/>
                    <a:pt x="151" y="281"/>
                  </a:cubicBezTo>
                  <a:cubicBezTo>
                    <a:pt x="154" y="280"/>
                    <a:pt x="155" y="277"/>
                    <a:pt x="156" y="275"/>
                  </a:cubicBezTo>
                  <a:lnTo>
                    <a:pt x="172" y="258"/>
                  </a:lnTo>
                  <a:cubicBezTo>
                    <a:pt x="171" y="256"/>
                    <a:pt x="169" y="255"/>
                    <a:pt x="169" y="253"/>
                  </a:cubicBezTo>
                  <a:cubicBezTo>
                    <a:pt x="167" y="250"/>
                    <a:pt x="168" y="246"/>
                    <a:pt x="166" y="243"/>
                  </a:cubicBezTo>
                  <a:cubicBezTo>
                    <a:pt x="165" y="240"/>
                    <a:pt x="162" y="238"/>
                    <a:pt x="160" y="235"/>
                  </a:cubicBezTo>
                  <a:cubicBezTo>
                    <a:pt x="157" y="232"/>
                    <a:pt x="156" y="227"/>
                    <a:pt x="152" y="225"/>
                  </a:cubicBezTo>
                  <a:cubicBezTo>
                    <a:pt x="149" y="223"/>
                    <a:pt x="145" y="226"/>
                    <a:pt x="142" y="224"/>
                  </a:cubicBezTo>
                  <a:cubicBezTo>
                    <a:pt x="140" y="222"/>
                    <a:pt x="141" y="218"/>
                    <a:pt x="143" y="216"/>
                  </a:cubicBezTo>
                  <a:cubicBezTo>
                    <a:pt x="145" y="214"/>
                    <a:pt x="149" y="216"/>
                    <a:pt x="151" y="215"/>
                  </a:cubicBezTo>
                  <a:cubicBezTo>
                    <a:pt x="153" y="215"/>
                    <a:pt x="156" y="215"/>
                    <a:pt x="156" y="214"/>
                  </a:cubicBezTo>
                  <a:cubicBezTo>
                    <a:pt x="158" y="210"/>
                    <a:pt x="155" y="205"/>
                    <a:pt x="156" y="201"/>
                  </a:cubicBezTo>
                  <a:cubicBezTo>
                    <a:pt x="156" y="197"/>
                    <a:pt x="158" y="193"/>
                    <a:pt x="158" y="189"/>
                  </a:cubicBezTo>
                  <a:cubicBezTo>
                    <a:pt x="158" y="188"/>
                    <a:pt x="156" y="187"/>
                    <a:pt x="156" y="185"/>
                  </a:cubicBezTo>
                  <a:cubicBezTo>
                    <a:pt x="156" y="183"/>
                    <a:pt x="157" y="182"/>
                    <a:pt x="159" y="181"/>
                  </a:cubicBezTo>
                  <a:cubicBezTo>
                    <a:pt x="160" y="181"/>
                    <a:pt x="161" y="182"/>
                    <a:pt x="163" y="182"/>
                  </a:cubicBezTo>
                  <a:cubicBezTo>
                    <a:pt x="164" y="182"/>
                    <a:pt x="166" y="183"/>
                    <a:pt x="166" y="182"/>
                  </a:cubicBezTo>
                  <a:cubicBezTo>
                    <a:pt x="167" y="176"/>
                    <a:pt x="165" y="170"/>
                    <a:pt x="167" y="164"/>
                  </a:cubicBezTo>
                  <a:cubicBezTo>
                    <a:pt x="167" y="162"/>
                    <a:pt x="170" y="162"/>
                    <a:pt x="171" y="161"/>
                  </a:cubicBezTo>
                  <a:cubicBezTo>
                    <a:pt x="172" y="158"/>
                    <a:pt x="172" y="154"/>
                    <a:pt x="174" y="152"/>
                  </a:cubicBezTo>
                  <a:cubicBezTo>
                    <a:pt x="176" y="150"/>
                    <a:pt x="179" y="151"/>
                    <a:pt x="181" y="150"/>
                  </a:cubicBezTo>
                  <a:cubicBezTo>
                    <a:pt x="182" y="149"/>
                    <a:pt x="180" y="148"/>
                    <a:pt x="181" y="147"/>
                  </a:cubicBezTo>
                  <a:cubicBezTo>
                    <a:pt x="182" y="144"/>
                    <a:pt x="184" y="142"/>
                    <a:pt x="184" y="140"/>
                  </a:cubicBezTo>
                  <a:cubicBezTo>
                    <a:pt x="185" y="138"/>
                    <a:pt x="183" y="136"/>
                    <a:pt x="184" y="134"/>
                  </a:cubicBezTo>
                  <a:cubicBezTo>
                    <a:pt x="184" y="132"/>
                    <a:pt x="186" y="131"/>
                    <a:pt x="187" y="13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" name="Freeform 2580"/>
            <p:cNvSpPr>
              <a:spLocks noChangeAspect="1"/>
            </p:cNvSpPr>
            <p:nvPr/>
          </p:nvSpPr>
          <p:spPr bwMode="auto">
            <a:xfrm>
              <a:off x="12002526" y="3653949"/>
              <a:ext cx="1048686" cy="1110117"/>
            </a:xfrm>
            <a:custGeom>
              <a:avLst/>
              <a:gdLst>
                <a:gd name="T0" fmla="*/ 287 w 199"/>
                <a:gd name="T1" fmla="*/ 247 h 211"/>
                <a:gd name="T2" fmla="*/ 286 w 199"/>
                <a:gd name="T3" fmla="*/ 294 h 211"/>
                <a:gd name="T4" fmla="*/ 270 w 199"/>
                <a:gd name="T5" fmla="*/ 294 h 211"/>
                <a:gd name="T6" fmla="*/ 268 w 199"/>
                <a:gd name="T7" fmla="*/ 303 h 211"/>
                <a:gd name="T8" fmla="*/ 118 w 199"/>
                <a:gd name="T9" fmla="*/ 217 h 211"/>
                <a:gd name="T10" fmla="*/ 107 w 199"/>
                <a:gd name="T11" fmla="*/ 227 h 211"/>
                <a:gd name="T12" fmla="*/ 86 w 199"/>
                <a:gd name="T13" fmla="*/ 236 h 211"/>
                <a:gd name="T14" fmla="*/ 78 w 199"/>
                <a:gd name="T15" fmla="*/ 223 h 211"/>
                <a:gd name="T16" fmla="*/ 60 w 199"/>
                <a:gd name="T17" fmla="*/ 222 h 211"/>
                <a:gd name="T18" fmla="*/ 50 w 199"/>
                <a:gd name="T19" fmla="*/ 215 h 211"/>
                <a:gd name="T20" fmla="*/ 41 w 199"/>
                <a:gd name="T21" fmla="*/ 207 h 211"/>
                <a:gd name="T22" fmla="*/ 44 w 199"/>
                <a:gd name="T23" fmla="*/ 203 h 211"/>
                <a:gd name="T24" fmla="*/ 30 w 199"/>
                <a:gd name="T25" fmla="*/ 195 h 211"/>
                <a:gd name="T26" fmla="*/ 19 w 199"/>
                <a:gd name="T27" fmla="*/ 197 h 211"/>
                <a:gd name="T28" fmla="*/ 17 w 199"/>
                <a:gd name="T29" fmla="*/ 181 h 211"/>
                <a:gd name="T30" fmla="*/ 5 w 199"/>
                <a:gd name="T31" fmla="*/ 155 h 211"/>
                <a:gd name="T32" fmla="*/ 14 w 199"/>
                <a:gd name="T33" fmla="*/ 149 h 211"/>
                <a:gd name="T34" fmla="*/ 10 w 199"/>
                <a:gd name="T35" fmla="*/ 127 h 211"/>
                <a:gd name="T36" fmla="*/ 12 w 199"/>
                <a:gd name="T37" fmla="*/ 100 h 211"/>
                <a:gd name="T38" fmla="*/ 0 w 199"/>
                <a:gd name="T39" fmla="*/ 70 h 211"/>
                <a:gd name="T40" fmla="*/ 5 w 199"/>
                <a:gd name="T41" fmla="*/ 66 h 211"/>
                <a:gd name="T42" fmla="*/ 14 w 199"/>
                <a:gd name="T43" fmla="*/ 60 h 211"/>
                <a:gd name="T44" fmla="*/ 17 w 199"/>
                <a:gd name="T45" fmla="*/ 52 h 211"/>
                <a:gd name="T46" fmla="*/ 14 w 199"/>
                <a:gd name="T47" fmla="*/ 36 h 211"/>
                <a:gd name="T48" fmla="*/ 22 w 199"/>
                <a:gd name="T49" fmla="*/ 31 h 211"/>
                <a:gd name="T50" fmla="*/ 30 w 199"/>
                <a:gd name="T51" fmla="*/ 23 h 211"/>
                <a:gd name="T52" fmla="*/ 42 w 199"/>
                <a:gd name="T53" fmla="*/ 16 h 211"/>
                <a:gd name="T54" fmla="*/ 38 w 199"/>
                <a:gd name="T55" fmla="*/ 12 h 211"/>
                <a:gd name="T56" fmla="*/ 41 w 199"/>
                <a:gd name="T57" fmla="*/ 0 h 211"/>
                <a:gd name="T58" fmla="*/ 49 w 199"/>
                <a:gd name="T59" fmla="*/ 5 h 211"/>
                <a:gd name="T60" fmla="*/ 70 w 199"/>
                <a:gd name="T61" fmla="*/ 7 h 211"/>
                <a:gd name="T62" fmla="*/ 88 w 199"/>
                <a:gd name="T63" fmla="*/ 12 h 211"/>
                <a:gd name="T64" fmla="*/ 103 w 199"/>
                <a:gd name="T65" fmla="*/ 17 h 211"/>
                <a:gd name="T66" fmla="*/ 110 w 199"/>
                <a:gd name="T67" fmla="*/ 34 h 211"/>
                <a:gd name="T68" fmla="*/ 121 w 199"/>
                <a:gd name="T69" fmla="*/ 43 h 211"/>
                <a:gd name="T70" fmla="*/ 136 w 199"/>
                <a:gd name="T71" fmla="*/ 46 h 211"/>
                <a:gd name="T72" fmla="*/ 157 w 199"/>
                <a:gd name="T73" fmla="*/ 52 h 211"/>
                <a:gd name="T74" fmla="*/ 171 w 199"/>
                <a:gd name="T75" fmla="*/ 64 h 211"/>
                <a:gd name="T76" fmla="*/ 184 w 199"/>
                <a:gd name="T77" fmla="*/ 65 h 211"/>
                <a:gd name="T78" fmla="*/ 191 w 199"/>
                <a:gd name="T79" fmla="*/ 56 h 211"/>
                <a:gd name="T80" fmla="*/ 195 w 199"/>
                <a:gd name="T81" fmla="*/ 46 h 211"/>
                <a:gd name="T82" fmla="*/ 192 w 199"/>
                <a:gd name="T83" fmla="*/ 37 h 211"/>
                <a:gd name="T84" fmla="*/ 192 w 199"/>
                <a:gd name="T85" fmla="*/ 24 h 211"/>
                <a:gd name="T86" fmla="*/ 199 w 199"/>
                <a:gd name="T87" fmla="*/ 14 h 211"/>
                <a:gd name="T88" fmla="*/ 215 w 199"/>
                <a:gd name="T89" fmla="*/ 8 h 211"/>
                <a:gd name="T90" fmla="*/ 227 w 199"/>
                <a:gd name="T91" fmla="*/ 6 h 211"/>
                <a:gd name="T92" fmla="*/ 238 w 199"/>
                <a:gd name="T93" fmla="*/ 10 h 211"/>
                <a:gd name="T94" fmla="*/ 245 w 199"/>
                <a:gd name="T95" fmla="*/ 13 h 211"/>
                <a:gd name="T96" fmla="*/ 251 w 199"/>
                <a:gd name="T97" fmla="*/ 22 h 211"/>
                <a:gd name="T98" fmla="*/ 267 w 199"/>
                <a:gd name="T99" fmla="*/ 28 h 211"/>
                <a:gd name="T100" fmla="*/ 277 w 199"/>
                <a:gd name="T101" fmla="*/ 28 h 211"/>
                <a:gd name="T102" fmla="*/ 282 w 199"/>
                <a:gd name="T103" fmla="*/ 28 h 211"/>
                <a:gd name="T104" fmla="*/ 286 w 199"/>
                <a:gd name="T105" fmla="*/ 31 h 211"/>
                <a:gd name="T106" fmla="*/ 281 w 199"/>
                <a:gd name="T107" fmla="*/ 38 h 211"/>
                <a:gd name="T108" fmla="*/ 281 w 199"/>
                <a:gd name="T109" fmla="*/ 55 h 211"/>
                <a:gd name="T110" fmla="*/ 277 w 199"/>
                <a:gd name="T111" fmla="*/ 66 h 211"/>
                <a:gd name="T112" fmla="*/ 282 w 199"/>
                <a:gd name="T113" fmla="*/ 89 h 211"/>
                <a:gd name="T114" fmla="*/ 287 w 199"/>
                <a:gd name="T115" fmla="*/ 247 h 21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99"/>
                <a:gd name="T175" fmla="*/ 0 h 211"/>
                <a:gd name="T176" fmla="*/ 199 w 199"/>
                <a:gd name="T177" fmla="*/ 211 h 21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99" h="211">
                  <a:moveTo>
                    <a:pt x="199" y="172"/>
                  </a:moveTo>
                  <a:lnTo>
                    <a:pt x="198" y="204"/>
                  </a:lnTo>
                  <a:lnTo>
                    <a:pt x="187" y="204"/>
                  </a:lnTo>
                  <a:lnTo>
                    <a:pt x="186" y="211"/>
                  </a:lnTo>
                  <a:lnTo>
                    <a:pt x="82" y="151"/>
                  </a:lnTo>
                  <a:lnTo>
                    <a:pt x="74" y="158"/>
                  </a:lnTo>
                  <a:cubicBezTo>
                    <a:pt x="69" y="160"/>
                    <a:pt x="65" y="163"/>
                    <a:pt x="60" y="164"/>
                  </a:cubicBezTo>
                  <a:cubicBezTo>
                    <a:pt x="59" y="162"/>
                    <a:pt x="58" y="157"/>
                    <a:pt x="54" y="155"/>
                  </a:cubicBezTo>
                  <a:cubicBezTo>
                    <a:pt x="51" y="153"/>
                    <a:pt x="46" y="156"/>
                    <a:pt x="42" y="154"/>
                  </a:cubicBezTo>
                  <a:cubicBezTo>
                    <a:pt x="39" y="154"/>
                    <a:pt x="37" y="151"/>
                    <a:pt x="35" y="149"/>
                  </a:cubicBezTo>
                  <a:cubicBezTo>
                    <a:pt x="33" y="148"/>
                    <a:pt x="29" y="147"/>
                    <a:pt x="28" y="144"/>
                  </a:cubicBezTo>
                  <a:cubicBezTo>
                    <a:pt x="28" y="143"/>
                    <a:pt x="32" y="142"/>
                    <a:pt x="31" y="141"/>
                  </a:cubicBezTo>
                  <a:cubicBezTo>
                    <a:pt x="29" y="138"/>
                    <a:pt x="25" y="137"/>
                    <a:pt x="21" y="136"/>
                  </a:cubicBezTo>
                  <a:cubicBezTo>
                    <a:pt x="19" y="136"/>
                    <a:pt x="15" y="139"/>
                    <a:pt x="13" y="137"/>
                  </a:cubicBezTo>
                  <a:cubicBezTo>
                    <a:pt x="11" y="134"/>
                    <a:pt x="13" y="129"/>
                    <a:pt x="12" y="126"/>
                  </a:cubicBezTo>
                  <a:cubicBezTo>
                    <a:pt x="10" y="120"/>
                    <a:pt x="3" y="115"/>
                    <a:pt x="3" y="108"/>
                  </a:cubicBezTo>
                  <a:cubicBezTo>
                    <a:pt x="2" y="105"/>
                    <a:pt x="9" y="106"/>
                    <a:pt x="10" y="103"/>
                  </a:cubicBezTo>
                  <a:cubicBezTo>
                    <a:pt x="11" y="98"/>
                    <a:pt x="7" y="93"/>
                    <a:pt x="7" y="88"/>
                  </a:cubicBezTo>
                  <a:cubicBezTo>
                    <a:pt x="6" y="82"/>
                    <a:pt x="9" y="75"/>
                    <a:pt x="8" y="69"/>
                  </a:cubicBezTo>
                  <a:cubicBezTo>
                    <a:pt x="7" y="62"/>
                    <a:pt x="2" y="55"/>
                    <a:pt x="0" y="48"/>
                  </a:cubicBezTo>
                  <a:cubicBezTo>
                    <a:pt x="0" y="46"/>
                    <a:pt x="2" y="46"/>
                    <a:pt x="3" y="46"/>
                  </a:cubicBezTo>
                  <a:cubicBezTo>
                    <a:pt x="5" y="45"/>
                    <a:pt x="8" y="44"/>
                    <a:pt x="10" y="42"/>
                  </a:cubicBezTo>
                  <a:cubicBezTo>
                    <a:pt x="11" y="40"/>
                    <a:pt x="12" y="38"/>
                    <a:pt x="12" y="36"/>
                  </a:cubicBezTo>
                  <a:cubicBezTo>
                    <a:pt x="12" y="32"/>
                    <a:pt x="10" y="29"/>
                    <a:pt x="10" y="25"/>
                  </a:cubicBezTo>
                  <a:cubicBezTo>
                    <a:pt x="11" y="23"/>
                    <a:pt x="14" y="24"/>
                    <a:pt x="15" y="22"/>
                  </a:cubicBezTo>
                  <a:cubicBezTo>
                    <a:pt x="17" y="21"/>
                    <a:pt x="19" y="18"/>
                    <a:pt x="21" y="16"/>
                  </a:cubicBezTo>
                  <a:cubicBezTo>
                    <a:pt x="23" y="14"/>
                    <a:pt x="27" y="13"/>
                    <a:pt x="29" y="11"/>
                  </a:cubicBezTo>
                  <a:cubicBezTo>
                    <a:pt x="30" y="10"/>
                    <a:pt x="27" y="9"/>
                    <a:pt x="27" y="8"/>
                  </a:cubicBezTo>
                  <a:cubicBezTo>
                    <a:pt x="26" y="5"/>
                    <a:pt x="27" y="2"/>
                    <a:pt x="28" y="0"/>
                  </a:cubicBezTo>
                  <a:cubicBezTo>
                    <a:pt x="30" y="1"/>
                    <a:pt x="32" y="3"/>
                    <a:pt x="34" y="3"/>
                  </a:cubicBezTo>
                  <a:cubicBezTo>
                    <a:pt x="39" y="4"/>
                    <a:pt x="44" y="4"/>
                    <a:pt x="48" y="5"/>
                  </a:cubicBezTo>
                  <a:cubicBezTo>
                    <a:pt x="53" y="5"/>
                    <a:pt x="57" y="6"/>
                    <a:pt x="61" y="8"/>
                  </a:cubicBezTo>
                  <a:cubicBezTo>
                    <a:pt x="65" y="9"/>
                    <a:pt x="69" y="10"/>
                    <a:pt x="72" y="12"/>
                  </a:cubicBezTo>
                  <a:cubicBezTo>
                    <a:pt x="75" y="15"/>
                    <a:pt x="75" y="20"/>
                    <a:pt x="77" y="23"/>
                  </a:cubicBezTo>
                  <a:cubicBezTo>
                    <a:pt x="79" y="26"/>
                    <a:pt x="81" y="29"/>
                    <a:pt x="84" y="30"/>
                  </a:cubicBezTo>
                  <a:cubicBezTo>
                    <a:pt x="87" y="32"/>
                    <a:pt x="91" y="31"/>
                    <a:pt x="94" y="32"/>
                  </a:cubicBezTo>
                  <a:cubicBezTo>
                    <a:pt x="99" y="33"/>
                    <a:pt x="104" y="34"/>
                    <a:pt x="109" y="36"/>
                  </a:cubicBezTo>
                  <a:cubicBezTo>
                    <a:pt x="112" y="38"/>
                    <a:pt x="114" y="43"/>
                    <a:pt x="118" y="44"/>
                  </a:cubicBezTo>
                  <a:cubicBezTo>
                    <a:pt x="121" y="46"/>
                    <a:pt x="124" y="46"/>
                    <a:pt x="127" y="45"/>
                  </a:cubicBezTo>
                  <a:cubicBezTo>
                    <a:pt x="129" y="44"/>
                    <a:pt x="131" y="41"/>
                    <a:pt x="132" y="39"/>
                  </a:cubicBezTo>
                  <a:cubicBezTo>
                    <a:pt x="134" y="37"/>
                    <a:pt x="135" y="35"/>
                    <a:pt x="135" y="32"/>
                  </a:cubicBezTo>
                  <a:cubicBezTo>
                    <a:pt x="135" y="30"/>
                    <a:pt x="133" y="28"/>
                    <a:pt x="133" y="26"/>
                  </a:cubicBezTo>
                  <a:cubicBezTo>
                    <a:pt x="132" y="23"/>
                    <a:pt x="132" y="20"/>
                    <a:pt x="133" y="17"/>
                  </a:cubicBezTo>
                  <a:cubicBezTo>
                    <a:pt x="133" y="14"/>
                    <a:pt x="136" y="12"/>
                    <a:pt x="138" y="10"/>
                  </a:cubicBezTo>
                  <a:cubicBezTo>
                    <a:pt x="141" y="8"/>
                    <a:pt x="145" y="7"/>
                    <a:pt x="149" y="6"/>
                  </a:cubicBezTo>
                  <a:cubicBezTo>
                    <a:pt x="152" y="5"/>
                    <a:pt x="154" y="4"/>
                    <a:pt x="157" y="4"/>
                  </a:cubicBezTo>
                  <a:cubicBezTo>
                    <a:pt x="160" y="4"/>
                    <a:pt x="162" y="6"/>
                    <a:pt x="165" y="7"/>
                  </a:cubicBezTo>
                  <a:cubicBezTo>
                    <a:pt x="166" y="8"/>
                    <a:pt x="169" y="7"/>
                    <a:pt x="170" y="9"/>
                  </a:cubicBezTo>
                  <a:cubicBezTo>
                    <a:pt x="172" y="10"/>
                    <a:pt x="172" y="13"/>
                    <a:pt x="174" y="15"/>
                  </a:cubicBezTo>
                  <a:cubicBezTo>
                    <a:pt x="177" y="17"/>
                    <a:pt x="181" y="18"/>
                    <a:pt x="185" y="19"/>
                  </a:cubicBezTo>
                  <a:cubicBezTo>
                    <a:pt x="187" y="19"/>
                    <a:pt x="190" y="19"/>
                    <a:pt x="192" y="19"/>
                  </a:cubicBezTo>
                  <a:cubicBezTo>
                    <a:pt x="193" y="19"/>
                    <a:pt x="195" y="18"/>
                    <a:pt x="196" y="19"/>
                  </a:cubicBezTo>
                  <a:cubicBezTo>
                    <a:pt x="197" y="20"/>
                    <a:pt x="197" y="21"/>
                    <a:pt x="198" y="22"/>
                  </a:cubicBezTo>
                  <a:cubicBezTo>
                    <a:pt x="197" y="23"/>
                    <a:pt x="195" y="25"/>
                    <a:pt x="195" y="27"/>
                  </a:cubicBezTo>
                  <a:cubicBezTo>
                    <a:pt x="194" y="31"/>
                    <a:pt x="196" y="35"/>
                    <a:pt x="195" y="38"/>
                  </a:cubicBezTo>
                  <a:cubicBezTo>
                    <a:pt x="195" y="41"/>
                    <a:pt x="192" y="43"/>
                    <a:pt x="192" y="46"/>
                  </a:cubicBezTo>
                  <a:cubicBezTo>
                    <a:pt x="192" y="51"/>
                    <a:pt x="195" y="56"/>
                    <a:pt x="196" y="62"/>
                  </a:cubicBezTo>
                  <a:cubicBezTo>
                    <a:pt x="198" y="99"/>
                    <a:pt x="198" y="136"/>
                    <a:pt x="199" y="17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" name="Freeform 2581"/>
            <p:cNvSpPr>
              <a:spLocks noChangeAspect="1"/>
            </p:cNvSpPr>
            <p:nvPr/>
          </p:nvSpPr>
          <p:spPr bwMode="auto">
            <a:xfrm>
              <a:off x="10791491" y="2886081"/>
              <a:ext cx="210614" cy="451945"/>
            </a:xfrm>
            <a:custGeom>
              <a:avLst/>
              <a:gdLst>
                <a:gd name="T0" fmla="*/ 36 w 40"/>
                <a:gd name="T1" fmla="*/ 116 h 86"/>
                <a:gd name="T2" fmla="*/ 28 w 40"/>
                <a:gd name="T3" fmla="*/ 122 h 86"/>
                <a:gd name="T4" fmla="*/ 24 w 40"/>
                <a:gd name="T5" fmla="*/ 119 h 86"/>
                <a:gd name="T6" fmla="*/ 14 w 40"/>
                <a:gd name="T7" fmla="*/ 119 h 86"/>
                <a:gd name="T8" fmla="*/ 8 w 40"/>
                <a:gd name="T9" fmla="*/ 122 h 86"/>
                <a:gd name="T10" fmla="*/ 12 w 40"/>
                <a:gd name="T11" fmla="*/ 111 h 86"/>
                <a:gd name="T12" fmla="*/ 10 w 40"/>
                <a:gd name="T13" fmla="*/ 101 h 86"/>
                <a:gd name="T14" fmla="*/ 14 w 40"/>
                <a:gd name="T15" fmla="*/ 86 h 86"/>
                <a:gd name="T16" fmla="*/ 10 w 40"/>
                <a:gd name="T17" fmla="*/ 86 h 86"/>
                <a:gd name="T18" fmla="*/ 5 w 40"/>
                <a:gd name="T19" fmla="*/ 87 h 86"/>
                <a:gd name="T20" fmla="*/ 8 w 40"/>
                <a:gd name="T21" fmla="*/ 80 h 86"/>
                <a:gd name="T22" fmla="*/ 8 w 40"/>
                <a:gd name="T23" fmla="*/ 75 h 86"/>
                <a:gd name="T24" fmla="*/ 5 w 40"/>
                <a:gd name="T25" fmla="*/ 80 h 86"/>
                <a:gd name="T26" fmla="*/ 0 w 40"/>
                <a:gd name="T27" fmla="*/ 79 h 86"/>
                <a:gd name="T28" fmla="*/ 2 w 40"/>
                <a:gd name="T29" fmla="*/ 71 h 86"/>
                <a:gd name="T30" fmla="*/ 7 w 40"/>
                <a:gd name="T31" fmla="*/ 60 h 86"/>
                <a:gd name="T32" fmla="*/ 10 w 40"/>
                <a:gd name="T33" fmla="*/ 49 h 86"/>
                <a:gd name="T34" fmla="*/ 12 w 40"/>
                <a:gd name="T35" fmla="*/ 42 h 86"/>
                <a:gd name="T36" fmla="*/ 14 w 40"/>
                <a:gd name="T37" fmla="*/ 35 h 86"/>
                <a:gd name="T38" fmla="*/ 14 w 40"/>
                <a:gd name="T39" fmla="*/ 23 h 86"/>
                <a:gd name="T40" fmla="*/ 12 w 40"/>
                <a:gd name="T41" fmla="*/ 14 h 86"/>
                <a:gd name="T42" fmla="*/ 10 w 40"/>
                <a:gd name="T43" fmla="*/ 6 h 86"/>
                <a:gd name="T44" fmla="*/ 22 w 40"/>
                <a:gd name="T45" fmla="*/ 0 h 86"/>
                <a:gd name="T46" fmla="*/ 26 w 40"/>
                <a:gd name="T47" fmla="*/ 2 h 86"/>
                <a:gd name="T48" fmla="*/ 23 w 40"/>
                <a:gd name="T49" fmla="*/ 8 h 86"/>
                <a:gd name="T50" fmla="*/ 31 w 40"/>
                <a:gd name="T51" fmla="*/ 7 h 86"/>
                <a:gd name="T52" fmla="*/ 37 w 40"/>
                <a:gd name="T53" fmla="*/ 8 h 86"/>
                <a:gd name="T54" fmla="*/ 42 w 40"/>
                <a:gd name="T55" fmla="*/ 5 h 86"/>
                <a:gd name="T56" fmla="*/ 52 w 40"/>
                <a:gd name="T57" fmla="*/ 5 h 86"/>
                <a:gd name="T58" fmla="*/ 50 w 40"/>
                <a:gd name="T59" fmla="*/ 12 h 86"/>
                <a:gd name="T60" fmla="*/ 58 w 40"/>
                <a:gd name="T61" fmla="*/ 13 h 86"/>
                <a:gd name="T62" fmla="*/ 52 w 40"/>
                <a:gd name="T63" fmla="*/ 22 h 86"/>
                <a:gd name="T64" fmla="*/ 44 w 40"/>
                <a:gd name="T65" fmla="*/ 28 h 86"/>
                <a:gd name="T66" fmla="*/ 46 w 40"/>
                <a:gd name="T67" fmla="*/ 43 h 86"/>
                <a:gd name="T68" fmla="*/ 43 w 40"/>
                <a:gd name="T69" fmla="*/ 48 h 86"/>
                <a:gd name="T70" fmla="*/ 44 w 40"/>
                <a:gd name="T71" fmla="*/ 51 h 86"/>
                <a:gd name="T72" fmla="*/ 43 w 40"/>
                <a:gd name="T73" fmla="*/ 59 h 86"/>
                <a:gd name="T74" fmla="*/ 36 w 40"/>
                <a:gd name="T75" fmla="*/ 62 h 86"/>
                <a:gd name="T76" fmla="*/ 38 w 40"/>
                <a:gd name="T77" fmla="*/ 71 h 86"/>
                <a:gd name="T78" fmla="*/ 43 w 40"/>
                <a:gd name="T79" fmla="*/ 73 h 86"/>
                <a:gd name="T80" fmla="*/ 43 w 40"/>
                <a:gd name="T81" fmla="*/ 78 h 86"/>
                <a:gd name="T82" fmla="*/ 37 w 40"/>
                <a:gd name="T83" fmla="*/ 83 h 86"/>
                <a:gd name="T84" fmla="*/ 37 w 40"/>
                <a:gd name="T85" fmla="*/ 89 h 86"/>
                <a:gd name="T86" fmla="*/ 43 w 40"/>
                <a:gd name="T87" fmla="*/ 96 h 86"/>
                <a:gd name="T88" fmla="*/ 37 w 40"/>
                <a:gd name="T89" fmla="*/ 102 h 86"/>
                <a:gd name="T90" fmla="*/ 34 w 40"/>
                <a:gd name="T91" fmla="*/ 108 h 86"/>
                <a:gd name="T92" fmla="*/ 36 w 40"/>
                <a:gd name="T93" fmla="*/ 116 h 8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"/>
                <a:gd name="T142" fmla="*/ 0 h 86"/>
                <a:gd name="T143" fmla="*/ 40 w 40"/>
                <a:gd name="T144" fmla="*/ 86 h 8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" h="86">
                  <a:moveTo>
                    <a:pt x="25" y="81"/>
                  </a:moveTo>
                  <a:cubicBezTo>
                    <a:pt x="23" y="83"/>
                    <a:pt x="21" y="85"/>
                    <a:pt x="19" y="85"/>
                  </a:cubicBezTo>
                  <a:cubicBezTo>
                    <a:pt x="18" y="85"/>
                    <a:pt x="18" y="84"/>
                    <a:pt x="17" y="83"/>
                  </a:cubicBezTo>
                  <a:cubicBezTo>
                    <a:pt x="15" y="83"/>
                    <a:pt x="12" y="83"/>
                    <a:pt x="10" y="83"/>
                  </a:cubicBezTo>
                  <a:cubicBezTo>
                    <a:pt x="8" y="83"/>
                    <a:pt x="6" y="86"/>
                    <a:pt x="6" y="85"/>
                  </a:cubicBezTo>
                  <a:cubicBezTo>
                    <a:pt x="5" y="82"/>
                    <a:pt x="7" y="80"/>
                    <a:pt x="8" y="78"/>
                  </a:cubicBezTo>
                  <a:cubicBezTo>
                    <a:pt x="8" y="75"/>
                    <a:pt x="7" y="72"/>
                    <a:pt x="7" y="70"/>
                  </a:cubicBezTo>
                  <a:cubicBezTo>
                    <a:pt x="8" y="66"/>
                    <a:pt x="10" y="63"/>
                    <a:pt x="10" y="60"/>
                  </a:cubicBezTo>
                  <a:cubicBezTo>
                    <a:pt x="10" y="59"/>
                    <a:pt x="8" y="60"/>
                    <a:pt x="7" y="60"/>
                  </a:cubicBezTo>
                  <a:cubicBezTo>
                    <a:pt x="6" y="61"/>
                    <a:pt x="4" y="62"/>
                    <a:pt x="3" y="61"/>
                  </a:cubicBezTo>
                  <a:cubicBezTo>
                    <a:pt x="3" y="59"/>
                    <a:pt x="5" y="58"/>
                    <a:pt x="6" y="56"/>
                  </a:cubicBezTo>
                  <a:cubicBezTo>
                    <a:pt x="6" y="55"/>
                    <a:pt x="7" y="53"/>
                    <a:pt x="6" y="53"/>
                  </a:cubicBezTo>
                  <a:cubicBezTo>
                    <a:pt x="4" y="53"/>
                    <a:pt x="5" y="56"/>
                    <a:pt x="3" y="56"/>
                  </a:cubicBezTo>
                  <a:cubicBezTo>
                    <a:pt x="2" y="56"/>
                    <a:pt x="1" y="56"/>
                    <a:pt x="0" y="55"/>
                  </a:cubicBezTo>
                  <a:cubicBezTo>
                    <a:pt x="0" y="53"/>
                    <a:pt x="1" y="51"/>
                    <a:pt x="2" y="49"/>
                  </a:cubicBezTo>
                  <a:cubicBezTo>
                    <a:pt x="2" y="47"/>
                    <a:pt x="4" y="45"/>
                    <a:pt x="5" y="42"/>
                  </a:cubicBezTo>
                  <a:cubicBezTo>
                    <a:pt x="6" y="39"/>
                    <a:pt x="7" y="37"/>
                    <a:pt x="7" y="34"/>
                  </a:cubicBezTo>
                  <a:cubicBezTo>
                    <a:pt x="8" y="32"/>
                    <a:pt x="7" y="31"/>
                    <a:pt x="8" y="29"/>
                  </a:cubicBezTo>
                  <a:cubicBezTo>
                    <a:pt x="8" y="27"/>
                    <a:pt x="10" y="26"/>
                    <a:pt x="10" y="24"/>
                  </a:cubicBezTo>
                  <a:cubicBezTo>
                    <a:pt x="10" y="21"/>
                    <a:pt x="10" y="18"/>
                    <a:pt x="10" y="16"/>
                  </a:cubicBezTo>
                  <a:cubicBezTo>
                    <a:pt x="9" y="14"/>
                    <a:pt x="9" y="12"/>
                    <a:pt x="8" y="10"/>
                  </a:cubicBezTo>
                  <a:cubicBezTo>
                    <a:pt x="8" y="8"/>
                    <a:pt x="8" y="6"/>
                    <a:pt x="7" y="4"/>
                  </a:cubicBezTo>
                  <a:cubicBezTo>
                    <a:pt x="10" y="3"/>
                    <a:pt x="12" y="1"/>
                    <a:pt x="15" y="0"/>
                  </a:cubicBezTo>
                  <a:cubicBezTo>
                    <a:pt x="16" y="0"/>
                    <a:pt x="18" y="1"/>
                    <a:pt x="18" y="2"/>
                  </a:cubicBezTo>
                  <a:cubicBezTo>
                    <a:pt x="18" y="4"/>
                    <a:pt x="14" y="5"/>
                    <a:pt x="16" y="6"/>
                  </a:cubicBezTo>
                  <a:cubicBezTo>
                    <a:pt x="17" y="7"/>
                    <a:pt x="20" y="5"/>
                    <a:pt x="22" y="5"/>
                  </a:cubicBezTo>
                  <a:cubicBezTo>
                    <a:pt x="23" y="5"/>
                    <a:pt x="25" y="6"/>
                    <a:pt x="26" y="6"/>
                  </a:cubicBezTo>
                  <a:cubicBezTo>
                    <a:pt x="27" y="5"/>
                    <a:pt x="28" y="3"/>
                    <a:pt x="29" y="3"/>
                  </a:cubicBezTo>
                  <a:cubicBezTo>
                    <a:pt x="31" y="3"/>
                    <a:pt x="34" y="2"/>
                    <a:pt x="36" y="3"/>
                  </a:cubicBezTo>
                  <a:cubicBezTo>
                    <a:pt x="37" y="4"/>
                    <a:pt x="35" y="6"/>
                    <a:pt x="35" y="8"/>
                  </a:cubicBezTo>
                  <a:cubicBezTo>
                    <a:pt x="36" y="9"/>
                    <a:pt x="40" y="8"/>
                    <a:pt x="40" y="9"/>
                  </a:cubicBezTo>
                  <a:cubicBezTo>
                    <a:pt x="40" y="12"/>
                    <a:pt x="37" y="13"/>
                    <a:pt x="36" y="15"/>
                  </a:cubicBezTo>
                  <a:cubicBezTo>
                    <a:pt x="34" y="17"/>
                    <a:pt x="32" y="17"/>
                    <a:pt x="31" y="19"/>
                  </a:cubicBezTo>
                  <a:cubicBezTo>
                    <a:pt x="30" y="23"/>
                    <a:pt x="33" y="26"/>
                    <a:pt x="32" y="30"/>
                  </a:cubicBezTo>
                  <a:cubicBezTo>
                    <a:pt x="32" y="31"/>
                    <a:pt x="30" y="32"/>
                    <a:pt x="30" y="33"/>
                  </a:cubicBezTo>
                  <a:cubicBezTo>
                    <a:pt x="29" y="34"/>
                    <a:pt x="31" y="35"/>
                    <a:pt x="31" y="36"/>
                  </a:cubicBezTo>
                  <a:cubicBezTo>
                    <a:pt x="31" y="38"/>
                    <a:pt x="31" y="40"/>
                    <a:pt x="30" y="41"/>
                  </a:cubicBezTo>
                  <a:cubicBezTo>
                    <a:pt x="28" y="42"/>
                    <a:pt x="25" y="41"/>
                    <a:pt x="25" y="43"/>
                  </a:cubicBezTo>
                  <a:cubicBezTo>
                    <a:pt x="24" y="45"/>
                    <a:pt x="26" y="47"/>
                    <a:pt x="27" y="49"/>
                  </a:cubicBezTo>
                  <a:cubicBezTo>
                    <a:pt x="28" y="50"/>
                    <a:pt x="30" y="50"/>
                    <a:pt x="30" y="51"/>
                  </a:cubicBezTo>
                  <a:cubicBezTo>
                    <a:pt x="31" y="52"/>
                    <a:pt x="31" y="53"/>
                    <a:pt x="30" y="54"/>
                  </a:cubicBezTo>
                  <a:cubicBezTo>
                    <a:pt x="29" y="56"/>
                    <a:pt x="27" y="57"/>
                    <a:pt x="26" y="58"/>
                  </a:cubicBezTo>
                  <a:cubicBezTo>
                    <a:pt x="26" y="59"/>
                    <a:pt x="26" y="61"/>
                    <a:pt x="26" y="62"/>
                  </a:cubicBezTo>
                  <a:cubicBezTo>
                    <a:pt x="27" y="64"/>
                    <a:pt x="30" y="65"/>
                    <a:pt x="30" y="67"/>
                  </a:cubicBezTo>
                  <a:cubicBezTo>
                    <a:pt x="30" y="69"/>
                    <a:pt x="27" y="69"/>
                    <a:pt x="26" y="71"/>
                  </a:cubicBezTo>
                  <a:cubicBezTo>
                    <a:pt x="25" y="72"/>
                    <a:pt x="23" y="74"/>
                    <a:pt x="23" y="75"/>
                  </a:cubicBezTo>
                  <a:cubicBezTo>
                    <a:pt x="23" y="78"/>
                    <a:pt x="24" y="79"/>
                    <a:pt x="25" y="8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" name="Freeform 2582"/>
            <p:cNvSpPr>
              <a:spLocks noChangeAspect="1"/>
            </p:cNvSpPr>
            <p:nvPr/>
          </p:nvSpPr>
          <p:spPr bwMode="auto">
            <a:xfrm>
              <a:off x="11089862" y="2069948"/>
              <a:ext cx="824909" cy="789806"/>
            </a:xfrm>
            <a:custGeom>
              <a:avLst/>
              <a:gdLst>
                <a:gd name="T0" fmla="*/ 218 w 156"/>
                <a:gd name="T1" fmla="*/ 180 h 150"/>
                <a:gd name="T2" fmla="*/ 206 w 156"/>
                <a:gd name="T3" fmla="*/ 170 h 150"/>
                <a:gd name="T4" fmla="*/ 202 w 156"/>
                <a:gd name="T5" fmla="*/ 154 h 150"/>
                <a:gd name="T6" fmla="*/ 207 w 156"/>
                <a:gd name="T7" fmla="*/ 142 h 150"/>
                <a:gd name="T8" fmla="*/ 207 w 156"/>
                <a:gd name="T9" fmla="*/ 131 h 150"/>
                <a:gd name="T10" fmla="*/ 200 w 156"/>
                <a:gd name="T11" fmla="*/ 120 h 150"/>
                <a:gd name="T12" fmla="*/ 192 w 156"/>
                <a:gd name="T13" fmla="*/ 118 h 150"/>
                <a:gd name="T14" fmla="*/ 200 w 156"/>
                <a:gd name="T15" fmla="*/ 102 h 150"/>
                <a:gd name="T16" fmla="*/ 206 w 156"/>
                <a:gd name="T17" fmla="*/ 92 h 150"/>
                <a:gd name="T18" fmla="*/ 217 w 156"/>
                <a:gd name="T19" fmla="*/ 82 h 150"/>
                <a:gd name="T20" fmla="*/ 222 w 156"/>
                <a:gd name="T21" fmla="*/ 58 h 150"/>
                <a:gd name="T22" fmla="*/ 212 w 156"/>
                <a:gd name="T23" fmla="*/ 48 h 150"/>
                <a:gd name="T24" fmla="*/ 198 w 156"/>
                <a:gd name="T25" fmla="*/ 42 h 150"/>
                <a:gd name="T26" fmla="*/ 186 w 156"/>
                <a:gd name="T27" fmla="*/ 38 h 150"/>
                <a:gd name="T28" fmla="*/ 170 w 156"/>
                <a:gd name="T29" fmla="*/ 31 h 150"/>
                <a:gd name="T30" fmla="*/ 158 w 156"/>
                <a:gd name="T31" fmla="*/ 28 h 150"/>
                <a:gd name="T32" fmla="*/ 148 w 156"/>
                <a:gd name="T33" fmla="*/ 19 h 150"/>
                <a:gd name="T34" fmla="*/ 137 w 156"/>
                <a:gd name="T35" fmla="*/ 10 h 150"/>
                <a:gd name="T36" fmla="*/ 128 w 156"/>
                <a:gd name="T37" fmla="*/ 1 h 150"/>
                <a:gd name="T38" fmla="*/ 113 w 156"/>
                <a:gd name="T39" fmla="*/ 26 h 150"/>
                <a:gd name="T40" fmla="*/ 86 w 156"/>
                <a:gd name="T41" fmla="*/ 36 h 150"/>
                <a:gd name="T42" fmla="*/ 86 w 156"/>
                <a:gd name="T43" fmla="*/ 44 h 150"/>
                <a:gd name="T44" fmla="*/ 64 w 156"/>
                <a:gd name="T45" fmla="*/ 44 h 150"/>
                <a:gd name="T46" fmla="*/ 57 w 156"/>
                <a:gd name="T47" fmla="*/ 36 h 150"/>
                <a:gd name="T48" fmla="*/ 55 w 156"/>
                <a:gd name="T49" fmla="*/ 50 h 150"/>
                <a:gd name="T50" fmla="*/ 52 w 156"/>
                <a:gd name="T51" fmla="*/ 64 h 150"/>
                <a:gd name="T52" fmla="*/ 34 w 156"/>
                <a:gd name="T53" fmla="*/ 60 h 150"/>
                <a:gd name="T54" fmla="*/ 20 w 156"/>
                <a:gd name="T55" fmla="*/ 62 h 150"/>
                <a:gd name="T56" fmla="*/ 2 w 156"/>
                <a:gd name="T57" fmla="*/ 65 h 150"/>
                <a:gd name="T58" fmla="*/ 10 w 156"/>
                <a:gd name="T59" fmla="*/ 77 h 150"/>
                <a:gd name="T60" fmla="*/ 8 w 156"/>
                <a:gd name="T61" fmla="*/ 85 h 150"/>
                <a:gd name="T62" fmla="*/ 30 w 156"/>
                <a:gd name="T63" fmla="*/ 91 h 150"/>
                <a:gd name="T64" fmla="*/ 41 w 156"/>
                <a:gd name="T65" fmla="*/ 92 h 150"/>
                <a:gd name="T66" fmla="*/ 49 w 156"/>
                <a:gd name="T67" fmla="*/ 96 h 150"/>
                <a:gd name="T68" fmla="*/ 47 w 156"/>
                <a:gd name="T69" fmla="*/ 108 h 150"/>
                <a:gd name="T70" fmla="*/ 59 w 156"/>
                <a:gd name="T71" fmla="*/ 121 h 150"/>
                <a:gd name="T72" fmla="*/ 65 w 156"/>
                <a:gd name="T73" fmla="*/ 128 h 150"/>
                <a:gd name="T74" fmla="*/ 70 w 156"/>
                <a:gd name="T75" fmla="*/ 139 h 150"/>
                <a:gd name="T76" fmla="*/ 64 w 156"/>
                <a:gd name="T77" fmla="*/ 142 h 150"/>
                <a:gd name="T78" fmla="*/ 66 w 156"/>
                <a:gd name="T79" fmla="*/ 160 h 150"/>
                <a:gd name="T80" fmla="*/ 61 w 156"/>
                <a:gd name="T81" fmla="*/ 185 h 150"/>
                <a:gd name="T82" fmla="*/ 59 w 156"/>
                <a:gd name="T83" fmla="*/ 196 h 150"/>
                <a:gd name="T84" fmla="*/ 80 w 156"/>
                <a:gd name="T85" fmla="*/ 208 h 150"/>
                <a:gd name="T86" fmla="*/ 98 w 156"/>
                <a:gd name="T87" fmla="*/ 204 h 150"/>
                <a:gd name="T88" fmla="*/ 123 w 156"/>
                <a:gd name="T89" fmla="*/ 215 h 150"/>
                <a:gd name="T90" fmla="*/ 136 w 156"/>
                <a:gd name="T91" fmla="*/ 204 h 150"/>
                <a:gd name="T92" fmla="*/ 158 w 156"/>
                <a:gd name="T93" fmla="*/ 192 h 150"/>
                <a:gd name="T94" fmla="*/ 172 w 156"/>
                <a:gd name="T95" fmla="*/ 188 h 150"/>
                <a:gd name="T96" fmla="*/ 192 w 156"/>
                <a:gd name="T97" fmla="*/ 200 h 150"/>
                <a:gd name="T98" fmla="*/ 206 w 156"/>
                <a:gd name="T99" fmla="*/ 192 h 1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6"/>
                <a:gd name="T151" fmla="*/ 0 h 150"/>
                <a:gd name="T152" fmla="*/ 156 w 156"/>
                <a:gd name="T153" fmla="*/ 150 h 1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6" h="150">
                  <a:moveTo>
                    <a:pt x="147" y="129"/>
                  </a:moveTo>
                  <a:cubicBezTo>
                    <a:pt x="147" y="128"/>
                    <a:pt x="146" y="127"/>
                    <a:pt x="146" y="126"/>
                  </a:cubicBezTo>
                  <a:cubicBezTo>
                    <a:pt x="147" y="125"/>
                    <a:pt x="149" y="126"/>
                    <a:pt x="150" y="125"/>
                  </a:cubicBezTo>
                  <a:cubicBezTo>
                    <a:pt x="151" y="124"/>
                    <a:pt x="151" y="123"/>
                    <a:pt x="151" y="122"/>
                  </a:cubicBezTo>
                  <a:cubicBezTo>
                    <a:pt x="150" y="121"/>
                    <a:pt x="148" y="122"/>
                    <a:pt x="147" y="122"/>
                  </a:cubicBezTo>
                  <a:cubicBezTo>
                    <a:pt x="145" y="121"/>
                    <a:pt x="143" y="120"/>
                    <a:pt x="142" y="118"/>
                  </a:cubicBezTo>
                  <a:cubicBezTo>
                    <a:pt x="141" y="117"/>
                    <a:pt x="142" y="115"/>
                    <a:pt x="142" y="113"/>
                  </a:cubicBezTo>
                  <a:cubicBezTo>
                    <a:pt x="142" y="112"/>
                    <a:pt x="143" y="111"/>
                    <a:pt x="142" y="109"/>
                  </a:cubicBezTo>
                  <a:cubicBezTo>
                    <a:pt x="142" y="108"/>
                    <a:pt x="139" y="108"/>
                    <a:pt x="139" y="107"/>
                  </a:cubicBezTo>
                  <a:cubicBezTo>
                    <a:pt x="139" y="106"/>
                    <a:pt x="140" y="105"/>
                    <a:pt x="140" y="104"/>
                  </a:cubicBezTo>
                  <a:cubicBezTo>
                    <a:pt x="141" y="103"/>
                    <a:pt x="143" y="103"/>
                    <a:pt x="144" y="102"/>
                  </a:cubicBezTo>
                  <a:cubicBezTo>
                    <a:pt x="144" y="101"/>
                    <a:pt x="143" y="99"/>
                    <a:pt x="143" y="98"/>
                  </a:cubicBezTo>
                  <a:cubicBezTo>
                    <a:pt x="142" y="97"/>
                    <a:pt x="140" y="96"/>
                    <a:pt x="139" y="94"/>
                  </a:cubicBezTo>
                  <a:cubicBezTo>
                    <a:pt x="139" y="94"/>
                    <a:pt x="139" y="93"/>
                    <a:pt x="140" y="92"/>
                  </a:cubicBezTo>
                  <a:cubicBezTo>
                    <a:pt x="140" y="92"/>
                    <a:pt x="142" y="92"/>
                    <a:pt x="143" y="91"/>
                  </a:cubicBezTo>
                  <a:cubicBezTo>
                    <a:pt x="142" y="90"/>
                    <a:pt x="141" y="89"/>
                    <a:pt x="140" y="88"/>
                  </a:cubicBezTo>
                  <a:cubicBezTo>
                    <a:pt x="140" y="87"/>
                    <a:pt x="140" y="85"/>
                    <a:pt x="140" y="84"/>
                  </a:cubicBezTo>
                  <a:cubicBezTo>
                    <a:pt x="139" y="84"/>
                    <a:pt x="139" y="83"/>
                    <a:pt x="138" y="83"/>
                  </a:cubicBezTo>
                  <a:cubicBezTo>
                    <a:pt x="137" y="83"/>
                    <a:pt x="136" y="83"/>
                    <a:pt x="135" y="83"/>
                  </a:cubicBezTo>
                  <a:cubicBezTo>
                    <a:pt x="134" y="84"/>
                    <a:pt x="133" y="87"/>
                    <a:pt x="131" y="87"/>
                  </a:cubicBezTo>
                  <a:cubicBezTo>
                    <a:pt x="130" y="86"/>
                    <a:pt x="131" y="84"/>
                    <a:pt x="132" y="82"/>
                  </a:cubicBezTo>
                  <a:cubicBezTo>
                    <a:pt x="132" y="81"/>
                    <a:pt x="132" y="79"/>
                    <a:pt x="133" y="78"/>
                  </a:cubicBezTo>
                  <a:cubicBezTo>
                    <a:pt x="133" y="77"/>
                    <a:pt x="134" y="75"/>
                    <a:pt x="135" y="74"/>
                  </a:cubicBezTo>
                  <a:cubicBezTo>
                    <a:pt x="135" y="73"/>
                    <a:pt x="137" y="72"/>
                    <a:pt x="138" y="71"/>
                  </a:cubicBezTo>
                  <a:cubicBezTo>
                    <a:pt x="139" y="70"/>
                    <a:pt x="141" y="68"/>
                    <a:pt x="142" y="67"/>
                  </a:cubicBezTo>
                  <a:cubicBezTo>
                    <a:pt x="142" y="66"/>
                    <a:pt x="140" y="66"/>
                    <a:pt x="140" y="65"/>
                  </a:cubicBezTo>
                  <a:cubicBezTo>
                    <a:pt x="140" y="65"/>
                    <a:pt x="141" y="64"/>
                    <a:pt x="142" y="64"/>
                  </a:cubicBezTo>
                  <a:cubicBezTo>
                    <a:pt x="143" y="63"/>
                    <a:pt x="144" y="65"/>
                    <a:pt x="146" y="65"/>
                  </a:cubicBezTo>
                  <a:cubicBezTo>
                    <a:pt x="147" y="65"/>
                    <a:pt x="148" y="64"/>
                    <a:pt x="149" y="63"/>
                  </a:cubicBezTo>
                  <a:cubicBezTo>
                    <a:pt x="149" y="61"/>
                    <a:pt x="149" y="59"/>
                    <a:pt x="149" y="57"/>
                  </a:cubicBezTo>
                  <a:cubicBezTo>
                    <a:pt x="149" y="55"/>
                    <a:pt x="149" y="53"/>
                    <a:pt x="149" y="52"/>
                  </a:cubicBezTo>
                  <a:cubicBezTo>
                    <a:pt x="149" y="50"/>
                    <a:pt x="150" y="48"/>
                    <a:pt x="151" y="46"/>
                  </a:cubicBezTo>
                  <a:cubicBezTo>
                    <a:pt x="152" y="44"/>
                    <a:pt x="152" y="42"/>
                    <a:pt x="153" y="40"/>
                  </a:cubicBezTo>
                  <a:cubicBezTo>
                    <a:pt x="154" y="39"/>
                    <a:pt x="156" y="39"/>
                    <a:pt x="156" y="37"/>
                  </a:cubicBezTo>
                  <a:cubicBezTo>
                    <a:pt x="155" y="36"/>
                    <a:pt x="152" y="36"/>
                    <a:pt x="150" y="36"/>
                  </a:cubicBezTo>
                  <a:cubicBezTo>
                    <a:pt x="149" y="35"/>
                    <a:pt x="148" y="34"/>
                    <a:pt x="146" y="33"/>
                  </a:cubicBezTo>
                  <a:cubicBezTo>
                    <a:pt x="145" y="33"/>
                    <a:pt x="144" y="34"/>
                    <a:pt x="143" y="34"/>
                  </a:cubicBezTo>
                  <a:cubicBezTo>
                    <a:pt x="141" y="33"/>
                    <a:pt x="140" y="33"/>
                    <a:pt x="139" y="32"/>
                  </a:cubicBezTo>
                  <a:cubicBezTo>
                    <a:pt x="138" y="31"/>
                    <a:pt x="137" y="30"/>
                    <a:pt x="136" y="29"/>
                  </a:cubicBezTo>
                  <a:cubicBezTo>
                    <a:pt x="135" y="29"/>
                    <a:pt x="135" y="28"/>
                    <a:pt x="134" y="28"/>
                  </a:cubicBezTo>
                  <a:cubicBezTo>
                    <a:pt x="133" y="28"/>
                    <a:pt x="132" y="28"/>
                    <a:pt x="131" y="28"/>
                  </a:cubicBezTo>
                  <a:cubicBezTo>
                    <a:pt x="130" y="28"/>
                    <a:pt x="129" y="27"/>
                    <a:pt x="128" y="27"/>
                  </a:cubicBezTo>
                  <a:cubicBezTo>
                    <a:pt x="127" y="27"/>
                    <a:pt x="126" y="27"/>
                    <a:pt x="125" y="27"/>
                  </a:cubicBezTo>
                  <a:cubicBezTo>
                    <a:pt x="124" y="26"/>
                    <a:pt x="122" y="26"/>
                    <a:pt x="121" y="25"/>
                  </a:cubicBezTo>
                  <a:cubicBezTo>
                    <a:pt x="120" y="24"/>
                    <a:pt x="118" y="23"/>
                    <a:pt x="117" y="22"/>
                  </a:cubicBezTo>
                  <a:cubicBezTo>
                    <a:pt x="116" y="21"/>
                    <a:pt x="116" y="19"/>
                    <a:pt x="115" y="19"/>
                  </a:cubicBezTo>
                  <a:cubicBezTo>
                    <a:pt x="114" y="18"/>
                    <a:pt x="113" y="19"/>
                    <a:pt x="113" y="19"/>
                  </a:cubicBezTo>
                  <a:cubicBezTo>
                    <a:pt x="111" y="19"/>
                    <a:pt x="110" y="20"/>
                    <a:pt x="109" y="19"/>
                  </a:cubicBezTo>
                  <a:cubicBezTo>
                    <a:pt x="108" y="19"/>
                    <a:pt x="109" y="17"/>
                    <a:pt x="108" y="16"/>
                  </a:cubicBezTo>
                  <a:cubicBezTo>
                    <a:pt x="108" y="15"/>
                    <a:pt x="108" y="13"/>
                    <a:pt x="106" y="13"/>
                  </a:cubicBezTo>
                  <a:cubicBezTo>
                    <a:pt x="105" y="12"/>
                    <a:pt x="104" y="13"/>
                    <a:pt x="102" y="13"/>
                  </a:cubicBezTo>
                  <a:cubicBezTo>
                    <a:pt x="102" y="12"/>
                    <a:pt x="101" y="11"/>
                    <a:pt x="101" y="11"/>
                  </a:cubicBezTo>
                  <a:cubicBezTo>
                    <a:pt x="100" y="10"/>
                    <a:pt x="98" y="11"/>
                    <a:pt x="97" y="10"/>
                  </a:cubicBezTo>
                  <a:cubicBezTo>
                    <a:pt x="96" y="9"/>
                    <a:pt x="96" y="7"/>
                    <a:pt x="95" y="7"/>
                  </a:cubicBezTo>
                  <a:cubicBezTo>
                    <a:pt x="94" y="6"/>
                    <a:pt x="93" y="6"/>
                    <a:pt x="92" y="6"/>
                  </a:cubicBezTo>
                  <a:cubicBezTo>
                    <a:pt x="91" y="6"/>
                    <a:pt x="90" y="6"/>
                    <a:pt x="90" y="5"/>
                  </a:cubicBezTo>
                  <a:cubicBezTo>
                    <a:pt x="89" y="4"/>
                    <a:pt x="88" y="2"/>
                    <a:pt x="88" y="1"/>
                  </a:cubicBezTo>
                  <a:cubicBezTo>
                    <a:pt x="84" y="2"/>
                    <a:pt x="79" y="0"/>
                    <a:pt x="77" y="3"/>
                  </a:cubicBezTo>
                  <a:cubicBezTo>
                    <a:pt x="75" y="7"/>
                    <a:pt x="76" y="12"/>
                    <a:pt x="76" y="16"/>
                  </a:cubicBezTo>
                  <a:cubicBezTo>
                    <a:pt x="76" y="17"/>
                    <a:pt x="78" y="18"/>
                    <a:pt x="78" y="18"/>
                  </a:cubicBezTo>
                  <a:cubicBezTo>
                    <a:pt x="76" y="19"/>
                    <a:pt x="75" y="18"/>
                    <a:pt x="73" y="18"/>
                  </a:cubicBezTo>
                  <a:cubicBezTo>
                    <a:pt x="71" y="19"/>
                    <a:pt x="69" y="20"/>
                    <a:pt x="67" y="21"/>
                  </a:cubicBezTo>
                  <a:cubicBezTo>
                    <a:pt x="64" y="23"/>
                    <a:pt x="61" y="23"/>
                    <a:pt x="59" y="25"/>
                  </a:cubicBezTo>
                  <a:cubicBezTo>
                    <a:pt x="58" y="26"/>
                    <a:pt x="58" y="27"/>
                    <a:pt x="59" y="28"/>
                  </a:cubicBezTo>
                  <a:cubicBezTo>
                    <a:pt x="60" y="29"/>
                    <a:pt x="63" y="28"/>
                    <a:pt x="63" y="29"/>
                  </a:cubicBezTo>
                  <a:cubicBezTo>
                    <a:pt x="63" y="31"/>
                    <a:pt x="60" y="30"/>
                    <a:pt x="59" y="31"/>
                  </a:cubicBezTo>
                  <a:cubicBezTo>
                    <a:pt x="56" y="31"/>
                    <a:pt x="54" y="31"/>
                    <a:pt x="51" y="30"/>
                  </a:cubicBezTo>
                  <a:cubicBezTo>
                    <a:pt x="49" y="30"/>
                    <a:pt x="47" y="29"/>
                    <a:pt x="46" y="30"/>
                  </a:cubicBezTo>
                  <a:cubicBezTo>
                    <a:pt x="45" y="30"/>
                    <a:pt x="44" y="31"/>
                    <a:pt x="44" y="31"/>
                  </a:cubicBezTo>
                  <a:cubicBezTo>
                    <a:pt x="43" y="31"/>
                    <a:pt x="43" y="29"/>
                    <a:pt x="43" y="28"/>
                  </a:cubicBezTo>
                  <a:cubicBezTo>
                    <a:pt x="43" y="27"/>
                    <a:pt x="44" y="26"/>
                    <a:pt x="43" y="25"/>
                  </a:cubicBezTo>
                  <a:cubicBezTo>
                    <a:pt x="42" y="24"/>
                    <a:pt x="40" y="25"/>
                    <a:pt x="39" y="25"/>
                  </a:cubicBezTo>
                  <a:cubicBezTo>
                    <a:pt x="38" y="25"/>
                    <a:pt x="36" y="23"/>
                    <a:pt x="36" y="24"/>
                  </a:cubicBezTo>
                  <a:cubicBezTo>
                    <a:pt x="35" y="25"/>
                    <a:pt x="36" y="28"/>
                    <a:pt x="36" y="29"/>
                  </a:cubicBezTo>
                  <a:cubicBezTo>
                    <a:pt x="36" y="31"/>
                    <a:pt x="38" y="33"/>
                    <a:pt x="38" y="35"/>
                  </a:cubicBezTo>
                  <a:cubicBezTo>
                    <a:pt x="39" y="37"/>
                    <a:pt x="39" y="40"/>
                    <a:pt x="40" y="42"/>
                  </a:cubicBezTo>
                  <a:cubicBezTo>
                    <a:pt x="40" y="42"/>
                    <a:pt x="41" y="43"/>
                    <a:pt x="40" y="44"/>
                  </a:cubicBezTo>
                  <a:cubicBezTo>
                    <a:pt x="39" y="45"/>
                    <a:pt x="37" y="44"/>
                    <a:pt x="36" y="44"/>
                  </a:cubicBezTo>
                  <a:cubicBezTo>
                    <a:pt x="34" y="44"/>
                    <a:pt x="32" y="43"/>
                    <a:pt x="30" y="43"/>
                  </a:cubicBezTo>
                  <a:cubicBezTo>
                    <a:pt x="29" y="43"/>
                    <a:pt x="28" y="46"/>
                    <a:pt x="27" y="46"/>
                  </a:cubicBezTo>
                  <a:cubicBezTo>
                    <a:pt x="25" y="46"/>
                    <a:pt x="24" y="43"/>
                    <a:pt x="23" y="42"/>
                  </a:cubicBezTo>
                  <a:cubicBezTo>
                    <a:pt x="22" y="41"/>
                    <a:pt x="22" y="40"/>
                    <a:pt x="21" y="40"/>
                  </a:cubicBezTo>
                  <a:cubicBezTo>
                    <a:pt x="19" y="40"/>
                    <a:pt x="17" y="40"/>
                    <a:pt x="15" y="40"/>
                  </a:cubicBezTo>
                  <a:cubicBezTo>
                    <a:pt x="15" y="41"/>
                    <a:pt x="15" y="43"/>
                    <a:pt x="14" y="43"/>
                  </a:cubicBezTo>
                  <a:cubicBezTo>
                    <a:pt x="14" y="44"/>
                    <a:pt x="13" y="43"/>
                    <a:pt x="12" y="43"/>
                  </a:cubicBezTo>
                  <a:cubicBezTo>
                    <a:pt x="10" y="43"/>
                    <a:pt x="9" y="43"/>
                    <a:pt x="8" y="43"/>
                  </a:cubicBezTo>
                  <a:cubicBezTo>
                    <a:pt x="6" y="43"/>
                    <a:pt x="4" y="44"/>
                    <a:pt x="2" y="45"/>
                  </a:cubicBezTo>
                  <a:cubicBezTo>
                    <a:pt x="1" y="46"/>
                    <a:pt x="0" y="47"/>
                    <a:pt x="0" y="49"/>
                  </a:cubicBezTo>
                  <a:cubicBezTo>
                    <a:pt x="1" y="50"/>
                    <a:pt x="3" y="50"/>
                    <a:pt x="4" y="51"/>
                  </a:cubicBezTo>
                  <a:cubicBezTo>
                    <a:pt x="5" y="51"/>
                    <a:pt x="7" y="52"/>
                    <a:pt x="7" y="53"/>
                  </a:cubicBezTo>
                  <a:cubicBezTo>
                    <a:pt x="5" y="54"/>
                    <a:pt x="2" y="52"/>
                    <a:pt x="1" y="54"/>
                  </a:cubicBezTo>
                  <a:cubicBezTo>
                    <a:pt x="0" y="55"/>
                    <a:pt x="3" y="55"/>
                    <a:pt x="4" y="56"/>
                  </a:cubicBezTo>
                  <a:cubicBezTo>
                    <a:pt x="5" y="57"/>
                    <a:pt x="4" y="59"/>
                    <a:pt x="6" y="59"/>
                  </a:cubicBezTo>
                  <a:cubicBezTo>
                    <a:pt x="7" y="60"/>
                    <a:pt x="9" y="57"/>
                    <a:pt x="10" y="57"/>
                  </a:cubicBezTo>
                  <a:cubicBezTo>
                    <a:pt x="13" y="57"/>
                    <a:pt x="16" y="59"/>
                    <a:pt x="18" y="60"/>
                  </a:cubicBezTo>
                  <a:cubicBezTo>
                    <a:pt x="19" y="61"/>
                    <a:pt x="20" y="63"/>
                    <a:pt x="21" y="63"/>
                  </a:cubicBezTo>
                  <a:cubicBezTo>
                    <a:pt x="22" y="64"/>
                    <a:pt x="24" y="62"/>
                    <a:pt x="25" y="62"/>
                  </a:cubicBezTo>
                  <a:cubicBezTo>
                    <a:pt x="26" y="62"/>
                    <a:pt x="25" y="64"/>
                    <a:pt x="25" y="64"/>
                  </a:cubicBezTo>
                  <a:cubicBezTo>
                    <a:pt x="26" y="64"/>
                    <a:pt x="27" y="63"/>
                    <a:pt x="28" y="64"/>
                  </a:cubicBezTo>
                  <a:cubicBezTo>
                    <a:pt x="28" y="65"/>
                    <a:pt x="27" y="67"/>
                    <a:pt x="28" y="67"/>
                  </a:cubicBezTo>
                  <a:cubicBezTo>
                    <a:pt x="28" y="68"/>
                    <a:pt x="30" y="67"/>
                    <a:pt x="31" y="67"/>
                  </a:cubicBezTo>
                  <a:cubicBezTo>
                    <a:pt x="32" y="67"/>
                    <a:pt x="34" y="66"/>
                    <a:pt x="34" y="67"/>
                  </a:cubicBezTo>
                  <a:cubicBezTo>
                    <a:pt x="34" y="69"/>
                    <a:pt x="31" y="69"/>
                    <a:pt x="31" y="70"/>
                  </a:cubicBezTo>
                  <a:cubicBezTo>
                    <a:pt x="31" y="71"/>
                    <a:pt x="33" y="71"/>
                    <a:pt x="34" y="72"/>
                  </a:cubicBezTo>
                  <a:cubicBezTo>
                    <a:pt x="34" y="73"/>
                    <a:pt x="32" y="74"/>
                    <a:pt x="32" y="75"/>
                  </a:cubicBezTo>
                  <a:cubicBezTo>
                    <a:pt x="33" y="77"/>
                    <a:pt x="35" y="77"/>
                    <a:pt x="35" y="78"/>
                  </a:cubicBezTo>
                  <a:cubicBezTo>
                    <a:pt x="36" y="79"/>
                    <a:pt x="36" y="81"/>
                    <a:pt x="37" y="82"/>
                  </a:cubicBezTo>
                  <a:cubicBezTo>
                    <a:pt x="38" y="83"/>
                    <a:pt x="40" y="84"/>
                    <a:pt x="41" y="84"/>
                  </a:cubicBezTo>
                  <a:cubicBezTo>
                    <a:pt x="43" y="85"/>
                    <a:pt x="44" y="83"/>
                    <a:pt x="45" y="84"/>
                  </a:cubicBezTo>
                  <a:cubicBezTo>
                    <a:pt x="46" y="85"/>
                    <a:pt x="44" y="86"/>
                    <a:pt x="44" y="87"/>
                  </a:cubicBezTo>
                  <a:cubicBezTo>
                    <a:pt x="44" y="88"/>
                    <a:pt x="45" y="89"/>
                    <a:pt x="45" y="89"/>
                  </a:cubicBezTo>
                  <a:cubicBezTo>
                    <a:pt x="45" y="91"/>
                    <a:pt x="45" y="92"/>
                    <a:pt x="44" y="93"/>
                  </a:cubicBezTo>
                  <a:cubicBezTo>
                    <a:pt x="44" y="94"/>
                    <a:pt x="43" y="94"/>
                    <a:pt x="44" y="95"/>
                  </a:cubicBezTo>
                  <a:cubicBezTo>
                    <a:pt x="45" y="96"/>
                    <a:pt x="47" y="96"/>
                    <a:pt x="48" y="97"/>
                  </a:cubicBezTo>
                  <a:cubicBezTo>
                    <a:pt x="49" y="99"/>
                    <a:pt x="51" y="102"/>
                    <a:pt x="49" y="103"/>
                  </a:cubicBezTo>
                  <a:cubicBezTo>
                    <a:pt x="48" y="103"/>
                    <a:pt x="47" y="100"/>
                    <a:pt x="46" y="99"/>
                  </a:cubicBezTo>
                  <a:cubicBezTo>
                    <a:pt x="46" y="98"/>
                    <a:pt x="45" y="97"/>
                    <a:pt x="44" y="98"/>
                  </a:cubicBezTo>
                  <a:cubicBezTo>
                    <a:pt x="43" y="100"/>
                    <a:pt x="43" y="103"/>
                    <a:pt x="43" y="105"/>
                  </a:cubicBezTo>
                  <a:cubicBezTo>
                    <a:pt x="43" y="107"/>
                    <a:pt x="42" y="110"/>
                    <a:pt x="42" y="112"/>
                  </a:cubicBezTo>
                  <a:cubicBezTo>
                    <a:pt x="43" y="113"/>
                    <a:pt x="45" y="110"/>
                    <a:pt x="46" y="111"/>
                  </a:cubicBezTo>
                  <a:cubicBezTo>
                    <a:pt x="46" y="112"/>
                    <a:pt x="44" y="113"/>
                    <a:pt x="43" y="114"/>
                  </a:cubicBezTo>
                  <a:cubicBezTo>
                    <a:pt x="43" y="117"/>
                    <a:pt x="42" y="119"/>
                    <a:pt x="42" y="121"/>
                  </a:cubicBezTo>
                  <a:cubicBezTo>
                    <a:pt x="42" y="123"/>
                    <a:pt x="42" y="126"/>
                    <a:pt x="42" y="128"/>
                  </a:cubicBezTo>
                  <a:cubicBezTo>
                    <a:pt x="41" y="129"/>
                    <a:pt x="40" y="130"/>
                    <a:pt x="39" y="132"/>
                  </a:cubicBezTo>
                  <a:cubicBezTo>
                    <a:pt x="38" y="133"/>
                    <a:pt x="37" y="134"/>
                    <a:pt x="36" y="135"/>
                  </a:cubicBezTo>
                  <a:cubicBezTo>
                    <a:pt x="38" y="135"/>
                    <a:pt x="40" y="135"/>
                    <a:pt x="41" y="136"/>
                  </a:cubicBezTo>
                  <a:cubicBezTo>
                    <a:pt x="43" y="137"/>
                    <a:pt x="42" y="139"/>
                    <a:pt x="44" y="140"/>
                  </a:cubicBezTo>
                  <a:cubicBezTo>
                    <a:pt x="45" y="141"/>
                    <a:pt x="47" y="141"/>
                    <a:pt x="49" y="141"/>
                  </a:cubicBezTo>
                  <a:cubicBezTo>
                    <a:pt x="51" y="142"/>
                    <a:pt x="53" y="143"/>
                    <a:pt x="55" y="144"/>
                  </a:cubicBezTo>
                  <a:cubicBezTo>
                    <a:pt x="57" y="144"/>
                    <a:pt x="59" y="144"/>
                    <a:pt x="61" y="145"/>
                  </a:cubicBezTo>
                  <a:cubicBezTo>
                    <a:pt x="63" y="145"/>
                    <a:pt x="65" y="145"/>
                    <a:pt x="66" y="144"/>
                  </a:cubicBezTo>
                  <a:cubicBezTo>
                    <a:pt x="67" y="144"/>
                    <a:pt x="67" y="142"/>
                    <a:pt x="67" y="142"/>
                  </a:cubicBezTo>
                  <a:cubicBezTo>
                    <a:pt x="70" y="143"/>
                    <a:pt x="73" y="145"/>
                    <a:pt x="75" y="146"/>
                  </a:cubicBezTo>
                  <a:cubicBezTo>
                    <a:pt x="77" y="147"/>
                    <a:pt x="78" y="148"/>
                    <a:pt x="80" y="149"/>
                  </a:cubicBezTo>
                  <a:cubicBezTo>
                    <a:pt x="82" y="149"/>
                    <a:pt x="83" y="149"/>
                    <a:pt x="85" y="149"/>
                  </a:cubicBezTo>
                  <a:cubicBezTo>
                    <a:pt x="87" y="150"/>
                    <a:pt x="90" y="150"/>
                    <a:pt x="92" y="150"/>
                  </a:cubicBezTo>
                  <a:cubicBezTo>
                    <a:pt x="93" y="150"/>
                    <a:pt x="94" y="149"/>
                    <a:pt x="95" y="149"/>
                  </a:cubicBezTo>
                  <a:cubicBezTo>
                    <a:pt x="95" y="146"/>
                    <a:pt x="94" y="144"/>
                    <a:pt x="94" y="142"/>
                  </a:cubicBezTo>
                  <a:cubicBezTo>
                    <a:pt x="95" y="140"/>
                    <a:pt x="96" y="139"/>
                    <a:pt x="98" y="137"/>
                  </a:cubicBezTo>
                  <a:cubicBezTo>
                    <a:pt x="100" y="135"/>
                    <a:pt x="103" y="133"/>
                    <a:pt x="106" y="132"/>
                  </a:cubicBezTo>
                  <a:cubicBezTo>
                    <a:pt x="107" y="132"/>
                    <a:pt x="108" y="133"/>
                    <a:pt x="109" y="133"/>
                  </a:cubicBezTo>
                  <a:cubicBezTo>
                    <a:pt x="110" y="133"/>
                    <a:pt x="112" y="132"/>
                    <a:pt x="113" y="132"/>
                  </a:cubicBezTo>
                  <a:cubicBezTo>
                    <a:pt x="114" y="132"/>
                    <a:pt x="115" y="135"/>
                    <a:pt x="116" y="135"/>
                  </a:cubicBezTo>
                  <a:cubicBezTo>
                    <a:pt x="117" y="135"/>
                    <a:pt x="117" y="131"/>
                    <a:pt x="119" y="131"/>
                  </a:cubicBezTo>
                  <a:cubicBezTo>
                    <a:pt x="121" y="131"/>
                    <a:pt x="122" y="133"/>
                    <a:pt x="123" y="135"/>
                  </a:cubicBezTo>
                  <a:cubicBezTo>
                    <a:pt x="125" y="136"/>
                    <a:pt x="125" y="138"/>
                    <a:pt x="127" y="139"/>
                  </a:cubicBezTo>
                  <a:cubicBezTo>
                    <a:pt x="129" y="140"/>
                    <a:pt x="130" y="139"/>
                    <a:pt x="132" y="139"/>
                  </a:cubicBezTo>
                  <a:cubicBezTo>
                    <a:pt x="134" y="139"/>
                    <a:pt x="136" y="139"/>
                    <a:pt x="138" y="138"/>
                  </a:cubicBezTo>
                  <a:cubicBezTo>
                    <a:pt x="139" y="138"/>
                    <a:pt x="137" y="136"/>
                    <a:pt x="138" y="135"/>
                  </a:cubicBezTo>
                  <a:cubicBezTo>
                    <a:pt x="139" y="134"/>
                    <a:pt x="140" y="134"/>
                    <a:pt x="142" y="133"/>
                  </a:cubicBezTo>
                  <a:cubicBezTo>
                    <a:pt x="143" y="132"/>
                    <a:pt x="145" y="130"/>
                    <a:pt x="147" y="12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" name="Freeform 2583"/>
            <p:cNvSpPr>
              <a:spLocks noChangeAspect="1"/>
            </p:cNvSpPr>
            <p:nvPr/>
          </p:nvSpPr>
          <p:spPr bwMode="auto">
            <a:xfrm>
              <a:off x="11756809" y="2153315"/>
              <a:ext cx="48267" cy="61430"/>
            </a:xfrm>
            <a:custGeom>
              <a:avLst/>
              <a:gdLst>
                <a:gd name="T0" fmla="*/ 12 w 9"/>
                <a:gd name="T1" fmla="*/ 16 h 12"/>
                <a:gd name="T2" fmla="*/ 13 w 9"/>
                <a:gd name="T3" fmla="*/ 11 h 12"/>
                <a:gd name="T4" fmla="*/ 12 w 9"/>
                <a:gd name="T5" fmla="*/ 8 h 12"/>
                <a:gd name="T6" fmla="*/ 7 w 9"/>
                <a:gd name="T7" fmla="*/ 5 h 12"/>
                <a:gd name="T8" fmla="*/ 6 w 9"/>
                <a:gd name="T9" fmla="*/ 0 h 12"/>
                <a:gd name="T10" fmla="*/ 2 w 9"/>
                <a:gd name="T11" fmla="*/ 1 h 12"/>
                <a:gd name="T12" fmla="*/ 0 w 9"/>
                <a:gd name="T13" fmla="*/ 6 h 12"/>
                <a:gd name="T14" fmla="*/ 1 w 9"/>
                <a:gd name="T15" fmla="*/ 9 h 12"/>
                <a:gd name="T16" fmla="*/ 2 w 9"/>
                <a:gd name="T17" fmla="*/ 15 h 12"/>
                <a:gd name="T18" fmla="*/ 7 w 9"/>
                <a:gd name="T19" fmla="*/ 16 h 12"/>
                <a:gd name="T20" fmla="*/ 12 w 9"/>
                <a:gd name="T21" fmla="*/ 1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2"/>
                <a:gd name="T35" fmla="*/ 9 w 9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2">
                  <a:moveTo>
                    <a:pt x="8" y="12"/>
                  </a:moveTo>
                  <a:cubicBezTo>
                    <a:pt x="8" y="10"/>
                    <a:pt x="9" y="9"/>
                    <a:pt x="9" y="8"/>
                  </a:cubicBezTo>
                  <a:cubicBezTo>
                    <a:pt x="9" y="7"/>
                    <a:pt x="9" y="6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2"/>
                    <a:pt x="4" y="1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6"/>
                    <a:pt x="1" y="7"/>
                  </a:cubicBezTo>
                  <a:cubicBezTo>
                    <a:pt x="1" y="8"/>
                    <a:pt x="2" y="10"/>
                    <a:pt x="2" y="11"/>
                  </a:cubicBezTo>
                  <a:cubicBezTo>
                    <a:pt x="3" y="11"/>
                    <a:pt x="4" y="12"/>
                    <a:pt x="5" y="12"/>
                  </a:cubicBezTo>
                  <a:cubicBezTo>
                    <a:pt x="6" y="12"/>
                    <a:pt x="7" y="12"/>
                    <a:pt x="8" y="1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" name="Freeform 2584"/>
            <p:cNvSpPr>
              <a:spLocks noChangeAspect="1"/>
            </p:cNvSpPr>
            <p:nvPr/>
          </p:nvSpPr>
          <p:spPr bwMode="auto">
            <a:xfrm>
              <a:off x="11822625" y="2442911"/>
              <a:ext cx="763481" cy="811745"/>
            </a:xfrm>
            <a:custGeom>
              <a:avLst/>
              <a:gdLst>
                <a:gd name="T0" fmla="*/ 113 w 145"/>
                <a:gd name="T1" fmla="*/ 35 h 154"/>
                <a:gd name="T2" fmla="*/ 96 w 145"/>
                <a:gd name="T3" fmla="*/ 46 h 154"/>
                <a:gd name="T4" fmla="*/ 98 w 145"/>
                <a:gd name="T5" fmla="*/ 70 h 154"/>
                <a:gd name="T6" fmla="*/ 116 w 145"/>
                <a:gd name="T7" fmla="*/ 85 h 154"/>
                <a:gd name="T8" fmla="*/ 143 w 145"/>
                <a:gd name="T9" fmla="*/ 123 h 154"/>
                <a:gd name="T10" fmla="*/ 166 w 145"/>
                <a:gd name="T11" fmla="*/ 126 h 154"/>
                <a:gd name="T12" fmla="*/ 168 w 145"/>
                <a:gd name="T13" fmla="*/ 142 h 154"/>
                <a:gd name="T14" fmla="*/ 203 w 145"/>
                <a:gd name="T15" fmla="*/ 160 h 154"/>
                <a:gd name="T16" fmla="*/ 200 w 145"/>
                <a:gd name="T17" fmla="*/ 172 h 154"/>
                <a:gd name="T18" fmla="*/ 187 w 145"/>
                <a:gd name="T19" fmla="*/ 163 h 154"/>
                <a:gd name="T20" fmla="*/ 174 w 145"/>
                <a:gd name="T21" fmla="*/ 177 h 154"/>
                <a:gd name="T22" fmla="*/ 185 w 145"/>
                <a:gd name="T23" fmla="*/ 191 h 154"/>
                <a:gd name="T24" fmla="*/ 174 w 145"/>
                <a:gd name="T25" fmla="*/ 201 h 154"/>
                <a:gd name="T26" fmla="*/ 167 w 145"/>
                <a:gd name="T27" fmla="*/ 221 h 154"/>
                <a:gd name="T28" fmla="*/ 163 w 145"/>
                <a:gd name="T29" fmla="*/ 208 h 154"/>
                <a:gd name="T30" fmla="*/ 167 w 145"/>
                <a:gd name="T31" fmla="*/ 196 h 154"/>
                <a:gd name="T32" fmla="*/ 158 w 145"/>
                <a:gd name="T33" fmla="*/ 172 h 154"/>
                <a:gd name="T34" fmla="*/ 145 w 145"/>
                <a:gd name="T35" fmla="*/ 166 h 154"/>
                <a:gd name="T36" fmla="*/ 138 w 145"/>
                <a:gd name="T37" fmla="*/ 159 h 154"/>
                <a:gd name="T38" fmla="*/ 122 w 145"/>
                <a:gd name="T39" fmla="*/ 143 h 154"/>
                <a:gd name="T40" fmla="*/ 101 w 145"/>
                <a:gd name="T41" fmla="*/ 133 h 154"/>
                <a:gd name="T42" fmla="*/ 79 w 145"/>
                <a:gd name="T43" fmla="*/ 114 h 154"/>
                <a:gd name="T44" fmla="*/ 67 w 145"/>
                <a:gd name="T45" fmla="*/ 99 h 154"/>
                <a:gd name="T46" fmla="*/ 56 w 145"/>
                <a:gd name="T47" fmla="*/ 74 h 154"/>
                <a:gd name="T48" fmla="*/ 35 w 145"/>
                <a:gd name="T49" fmla="*/ 66 h 154"/>
                <a:gd name="T50" fmla="*/ 19 w 145"/>
                <a:gd name="T51" fmla="*/ 79 h 154"/>
                <a:gd name="T52" fmla="*/ 10 w 145"/>
                <a:gd name="T53" fmla="*/ 79 h 154"/>
                <a:gd name="T54" fmla="*/ 12 w 145"/>
                <a:gd name="T55" fmla="*/ 73 h 154"/>
                <a:gd name="T56" fmla="*/ 5 w 145"/>
                <a:gd name="T57" fmla="*/ 55 h 154"/>
                <a:gd name="T58" fmla="*/ 7 w 145"/>
                <a:gd name="T59" fmla="*/ 44 h 154"/>
                <a:gd name="T60" fmla="*/ 1 w 145"/>
                <a:gd name="T61" fmla="*/ 30 h 154"/>
                <a:gd name="T62" fmla="*/ 14 w 145"/>
                <a:gd name="T63" fmla="*/ 28 h 154"/>
                <a:gd name="T64" fmla="*/ 24 w 145"/>
                <a:gd name="T65" fmla="*/ 19 h 154"/>
                <a:gd name="T66" fmla="*/ 35 w 145"/>
                <a:gd name="T67" fmla="*/ 24 h 154"/>
                <a:gd name="T68" fmla="*/ 43 w 145"/>
                <a:gd name="T69" fmla="*/ 19 h 154"/>
                <a:gd name="T70" fmla="*/ 55 w 145"/>
                <a:gd name="T71" fmla="*/ 19 h 154"/>
                <a:gd name="T72" fmla="*/ 59 w 145"/>
                <a:gd name="T73" fmla="*/ 12 h 154"/>
                <a:gd name="T74" fmla="*/ 65 w 145"/>
                <a:gd name="T75" fmla="*/ 6 h 154"/>
                <a:gd name="T76" fmla="*/ 74 w 145"/>
                <a:gd name="T77" fmla="*/ 5 h 154"/>
                <a:gd name="T78" fmla="*/ 95 w 145"/>
                <a:gd name="T79" fmla="*/ 0 h 154"/>
                <a:gd name="T80" fmla="*/ 108 w 145"/>
                <a:gd name="T81" fmla="*/ 12 h 154"/>
                <a:gd name="T82" fmla="*/ 116 w 145"/>
                <a:gd name="T83" fmla="*/ 17 h 154"/>
                <a:gd name="T84" fmla="*/ 121 w 145"/>
                <a:gd name="T85" fmla="*/ 35 h 1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5"/>
                <a:gd name="T130" fmla="*/ 0 h 154"/>
                <a:gd name="T131" fmla="*/ 145 w 145"/>
                <a:gd name="T132" fmla="*/ 154 h 15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5" h="154">
                  <a:moveTo>
                    <a:pt x="84" y="24"/>
                  </a:moveTo>
                  <a:cubicBezTo>
                    <a:pt x="83" y="24"/>
                    <a:pt x="82" y="24"/>
                    <a:pt x="81" y="24"/>
                  </a:cubicBezTo>
                  <a:cubicBezTo>
                    <a:pt x="80" y="24"/>
                    <a:pt x="79" y="23"/>
                    <a:pt x="78" y="24"/>
                  </a:cubicBezTo>
                  <a:cubicBezTo>
                    <a:pt x="76" y="24"/>
                    <a:pt x="75" y="26"/>
                    <a:pt x="74" y="26"/>
                  </a:cubicBezTo>
                  <a:cubicBezTo>
                    <a:pt x="72" y="27"/>
                    <a:pt x="70" y="26"/>
                    <a:pt x="69" y="27"/>
                  </a:cubicBezTo>
                  <a:cubicBezTo>
                    <a:pt x="68" y="28"/>
                    <a:pt x="67" y="30"/>
                    <a:pt x="67" y="32"/>
                  </a:cubicBezTo>
                  <a:cubicBezTo>
                    <a:pt x="67" y="34"/>
                    <a:pt x="70" y="35"/>
                    <a:pt x="70" y="37"/>
                  </a:cubicBezTo>
                  <a:cubicBezTo>
                    <a:pt x="70" y="38"/>
                    <a:pt x="67" y="39"/>
                    <a:pt x="67" y="40"/>
                  </a:cubicBezTo>
                  <a:cubicBezTo>
                    <a:pt x="67" y="43"/>
                    <a:pt x="67" y="46"/>
                    <a:pt x="68" y="48"/>
                  </a:cubicBezTo>
                  <a:cubicBezTo>
                    <a:pt x="69" y="50"/>
                    <a:pt x="70" y="52"/>
                    <a:pt x="71" y="54"/>
                  </a:cubicBezTo>
                  <a:cubicBezTo>
                    <a:pt x="72" y="55"/>
                    <a:pt x="74" y="53"/>
                    <a:pt x="75" y="54"/>
                  </a:cubicBezTo>
                  <a:cubicBezTo>
                    <a:pt x="77" y="55"/>
                    <a:pt x="79" y="58"/>
                    <a:pt x="81" y="59"/>
                  </a:cubicBezTo>
                  <a:cubicBezTo>
                    <a:pt x="82" y="60"/>
                    <a:pt x="83" y="59"/>
                    <a:pt x="84" y="60"/>
                  </a:cubicBezTo>
                  <a:cubicBezTo>
                    <a:pt x="86" y="65"/>
                    <a:pt x="87" y="72"/>
                    <a:pt x="90" y="77"/>
                  </a:cubicBezTo>
                  <a:cubicBezTo>
                    <a:pt x="92" y="81"/>
                    <a:pt x="96" y="82"/>
                    <a:pt x="99" y="85"/>
                  </a:cubicBezTo>
                  <a:cubicBezTo>
                    <a:pt x="100" y="86"/>
                    <a:pt x="101" y="87"/>
                    <a:pt x="102" y="87"/>
                  </a:cubicBezTo>
                  <a:cubicBezTo>
                    <a:pt x="105" y="88"/>
                    <a:pt x="108" y="87"/>
                    <a:pt x="112" y="87"/>
                  </a:cubicBezTo>
                  <a:cubicBezTo>
                    <a:pt x="113" y="87"/>
                    <a:pt x="114" y="87"/>
                    <a:pt x="115" y="87"/>
                  </a:cubicBezTo>
                  <a:cubicBezTo>
                    <a:pt x="116" y="88"/>
                    <a:pt x="115" y="90"/>
                    <a:pt x="114" y="91"/>
                  </a:cubicBezTo>
                  <a:cubicBezTo>
                    <a:pt x="114" y="92"/>
                    <a:pt x="112" y="93"/>
                    <a:pt x="112" y="94"/>
                  </a:cubicBezTo>
                  <a:cubicBezTo>
                    <a:pt x="113" y="96"/>
                    <a:pt x="115" y="97"/>
                    <a:pt x="117" y="98"/>
                  </a:cubicBezTo>
                  <a:cubicBezTo>
                    <a:pt x="120" y="100"/>
                    <a:pt x="124" y="100"/>
                    <a:pt x="126" y="101"/>
                  </a:cubicBezTo>
                  <a:cubicBezTo>
                    <a:pt x="130" y="103"/>
                    <a:pt x="132" y="106"/>
                    <a:pt x="135" y="108"/>
                  </a:cubicBezTo>
                  <a:cubicBezTo>
                    <a:pt x="137" y="109"/>
                    <a:pt x="139" y="109"/>
                    <a:pt x="141" y="111"/>
                  </a:cubicBezTo>
                  <a:cubicBezTo>
                    <a:pt x="142" y="112"/>
                    <a:pt x="143" y="113"/>
                    <a:pt x="143" y="115"/>
                  </a:cubicBezTo>
                  <a:cubicBezTo>
                    <a:pt x="143" y="118"/>
                    <a:pt x="145" y="121"/>
                    <a:pt x="143" y="123"/>
                  </a:cubicBezTo>
                  <a:cubicBezTo>
                    <a:pt x="142" y="124"/>
                    <a:pt x="140" y="121"/>
                    <a:pt x="139" y="119"/>
                  </a:cubicBezTo>
                  <a:cubicBezTo>
                    <a:pt x="138" y="118"/>
                    <a:pt x="139" y="116"/>
                    <a:pt x="138" y="115"/>
                  </a:cubicBezTo>
                  <a:cubicBezTo>
                    <a:pt x="138" y="114"/>
                    <a:pt x="137" y="115"/>
                    <a:pt x="136" y="115"/>
                  </a:cubicBezTo>
                  <a:cubicBezTo>
                    <a:pt x="134" y="114"/>
                    <a:pt x="132" y="114"/>
                    <a:pt x="130" y="113"/>
                  </a:cubicBezTo>
                  <a:cubicBezTo>
                    <a:pt x="129" y="113"/>
                    <a:pt x="128" y="111"/>
                    <a:pt x="127" y="111"/>
                  </a:cubicBezTo>
                  <a:cubicBezTo>
                    <a:pt x="125" y="112"/>
                    <a:pt x="123" y="114"/>
                    <a:pt x="122" y="115"/>
                  </a:cubicBezTo>
                  <a:cubicBezTo>
                    <a:pt x="121" y="117"/>
                    <a:pt x="121" y="120"/>
                    <a:pt x="121" y="122"/>
                  </a:cubicBezTo>
                  <a:cubicBezTo>
                    <a:pt x="121" y="123"/>
                    <a:pt x="121" y="124"/>
                    <a:pt x="121" y="125"/>
                  </a:cubicBezTo>
                  <a:cubicBezTo>
                    <a:pt x="123" y="127"/>
                    <a:pt x="126" y="127"/>
                    <a:pt x="128" y="129"/>
                  </a:cubicBezTo>
                  <a:cubicBezTo>
                    <a:pt x="129" y="129"/>
                    <a:pt x="128" y="131"/>
                    <a:pt x="128" y="132"/>
                  </a:cubicBezTo>
                  <a:cubicBezTo>
                    <a:pt x="128" y="133"/>
                    <a:pt x="130" y="135"/>
                    <a:pt x="129" y="137"/>
                  </a:cubicBezTo>
                  <a:cubicBezTo>
                    <a:pt x="128" y="138"/>
                    <a:pt x="127" y="136"/>
                    <a:pt x="125" y="137"/>
                  </a:cubicBezTo>
                  <a:cubicBezTo>
                    <a:pt x="124" y="137"/>
                    <a:pt x="122" y="138"/>
                    <a:pt x="121" y="139"/>
                  </a:cubicBezTo>
                  <a:cubicBezTo>
                    <a:pt x="121" y="141"/>
                    <a:pt x="122" y="144"/>
                    <a:pt x="121" y="146"/>
                  </a:cubicBezTo>
                  <a:cubicBezTo>
                    <a:pt x="121" y="147"/>
                    <a:pt x="118" y="147"/>
                    <a:pt x="118" y="148"/>
                  </a:cubicBezTo>
                  <a:cubicBezTo>
                    <a:pt x="117" y="150"/>
                    <a:pt x="118" y="152"/>
                    <a:pt x="116" y="153"/>
                  </a:cubicBezTo>
                  <a:cubicBezTo>
                    <a:pt x="115" y="154"/>
                    <a:pt x="113" y="153"/>
                    <a:pt x="112" y="152"/>
                  </a:cubicBezTo>
                  <a:cubicBezTo>
                    <a:pt x="111" y="152"/>
                    <a:pt x="111" y="151"/>
                    <a:pt x="111" y="150"/>
                  </a:cubicBezTo>
                  <a:cubicBezTo>
                    <a:pt x="112" y="148"/>
                    <a:pt x="113" y="146"/>
                    <a:pt x="113" y="144"/>
                  </a:cubicBezTo>
                  <a:cubicBezTo>
                    <a:pt x="113" y="143"/>
                    <a:pt x="112" y="142"/>
                    <a:pt x="113" y="142"/>
                  </a:cubicBezTo>
                  <a:cubicBezTo>
                    <a:pt x="114" y="140"/>
                    <a:pt x="117" y="141"/>
                    <a:pt x="118" y="140"/>
                  </a:cubicBezTo>
                  <a:cubicBezTo>
                    <a:pt x="118" y="138"/>
                    <a:pt x="116" y="137"/>
                    <a:pt x="116" y="136"/>
                  </a:cubicBezTo>
                  <a:cubicBezTo>
                    <a:pt x="115" y="135"/>
                    <a:pt x="116" y="134"/>
                    <a:pt x="115" y="133"/>
                  </a:cubicBezTo>
                  <a:cubicBezTo>
                    <a:pt x="115" y="131"/>
                    <a:pt x="114" y="129"/>
                    <a:pt x="113" y="127"/>
                  </a:cubicBezTo>
                  <a:cubicBezTo>
                    <a:pt x="112" y="125"/>
                    <a:pt x="111" y="121"/>
                    <a:pt x="110" y="119"/>
                  </a:cubicBezTo>
                  <a:cubicBezTo>
                    <a:pt x="109" y="118"/>
                    <a:pt x="108" y="119"/>
                    <a:pt x="108" y="119"/>
                  </a:cubicBezTo>
                  <a:cubicBezTo>
                    <a:pt x="107" y="119"/>
                    <a:pt x="105" y="119"/>
                    <a:pt x="105" y="118"/>
                  </a:cubicBezTo>
                  <a:cubicBezTo>
                    <a:pt x="103" y="117"/>
                    <a:pt x="102" y="116"/>
                    <a:pt x="101" y="115"/>
                  </a:cubicBezTo>
                  <a:cubicBezTo>
                    <a:pt x="101" y="114"/>
                    <a:pt x="103" y="114"/>
                    <a:pt x="102" y="114"/>
                  </a:cubicBezTo>
                  <a:cubicBezTo>
                    <a:pt x="102" y="112"/>
                    <a:pt x="101" y="111"/>
                    <a:pt x="100" y="110"/>
                  </a:cubicBezTo>
                  <a:cubicBezTo>
                    <a:pt x="99" y="109"/>
                    <a:pt x="97" y="110"/>
                    <a:pt x="96" y="110"/>
                  </a:cubicBezTo>
                  <a:cubicBezTo>
                    <a:pt x="94" y="109"/>
                    <a:pt x="93" y="109"/>
                    <a:pt x="91" y="108"/>
                  </a:cubicBezTo>
                  <a:cubicBezTo>
                    <a:pt x="90" y="107"/>
                    <a:pt x="89" y="105"/>
                    <a:pt x="88" y="103"/>
                  </a:cubicBezTo>
                  <a:cubicBezTo>
                    <a:pt x="87" y="101"/>
                    <a:pt x="87" y="100"/>
                    <a:pt x="85" y="99"/>
                  </a:cubicBezTo>
                  <a:cubicBezTo>
                    <a:pt x="84" y="98"/>
                    <a:pt x="82" y="99"/>
                    <a:pt x="80" y="99"/>
                  </a:cubicBezTo>
                  <a:cubicBezTo>
                    <a:pt x="78" y="99"/>
                    <a:pt x="76" y="98"/>
                    <a:pt x="75" y="96"/>
                  </a:cubicBezTo>
                  <a:cubicBezTo>
                    <a:pt x="73" y="95"/>
                    <a:pt x="72" y="93"/>
                    <a:pt x="70" y="92"/>
                  </a:cubicBezTo>
                  <a:cubicBezTo>
                    <a:pt x="69" y="91"/>
                    <a:pt x="67" y="90"/>
                    <a:pt x="66" y="88"/>
                  </a:cubicBezTo>
                  <a:cubicBezTo>
                    <a:pt x="65" y="87"/>
                    <a:pt x="63" y="85"/>
                    <a:pt x="61" y="83"/>
                  </a:cubicBezTo>
                  <a:cubicBezTo>
                    <a:pt x="59" y="82"/>
                    <a:pt x="57" y="81"/>
                    <a:pt x="55" y="79"/>
                  </a:cubicBezTo>
                  <a:cubicBezTo>
                    <a:pt x="53" y="78"/>
                    <a:pt x="53" y="76"/>
                    <a:pt x="52" y="74"/>
                  </a:cubicBezTo>
                  <a:cubicBezTo>
                    <a:pt x="50" y="73"/>
                    <a:pt x="48" y="72"/>
                    <a:pt x="47" y="71"/>
                  </a:cubicBezTo>
                  <a:cubicBezTo>
                    <a:pt x="46" y="70"/>
                    <a:pt x="47" y="69"/>
                    <a:pt x="47" y="68"/>
                  </a:cubicBezTo>
                  <a:cubicBezTo>
                    <a:pt x="46" y="66"/>
                    <a:pt x="45" y="64"/>
                    <a:pt x="44" y="62"/>
                  </a:cubicBezTo>
                  <a:cubicBezTo>
                    <a:pt x="43" y="59"/>
                    <a:pt x="43" y="56"/>
                    <a:pt x="42" y="54"/>
                  </a:cubicBezTo>
                  <a:cubicBezTo>
                    <a:pt x="42" y="53"/>
                    <a:pt x="40" y="52"/>
                    <a:pt x="39" y="52"/>
                  </a:cubicBezTo>
                  <a:cubicBezTo>
                    <a:pt x="37" y="51"/>
                    <a:pt x="36" y="51"/>
                    <a:pt x="34" y="50"/>
                  </a:cubicBezTo>
                  <a:cubicBezTo>
                    <a:pt x="32" y="49"/>
                    <a:pt x="31" y="47"/>
                    <a:pt x="29" y="47"/>
                  </a:cubicBezTo>
                  <a:cubicBezTo>
                    <a:pt x="27" y="46"/>
                    <a:pt x="26" y="46"/>
                    <a:pt x="24" y="46"/>
                  </a:cubicBezTo>
                  <a:cubicBezTo>
                    <a:pt x="22" y="47"/>
                    <a:pt x="21" y="48"/>
                    <a:pt x="19" y="49"/>
                  </a:cubicBezTo>
                  <a:cubicBezTo>
                    <a:pt x="18" y="50"/>
                    <a:pt x="18" y="52"/>
                    <a:pt x="17" y="53"/>
                  </a:cubicBezTo>
                  <a:cubicBezTo>
                    <a:pt x="16" y="54"/>
                    <a:pt x="15" y="55"/>
                    <a:pt x="13" y="55"/>
                  </a:cubicBezTo>
                  <a:cubicBezTo>
                    <a:pt x="12" y="56"/>
                    <a:pt x="11" y="56"/>
                    <a:pt x="9" y="56"/>
                  </a:cubicBezTo>
                  <a:cubicBezTo>
                    <a:pt x="9" y="57"/>
                    <a:pt x="8" y="58"/>
                    <a:pt x="8" y="58"/>
                  </a:cubicBezTo>
                  <a:cubicBezTo>
                    <a:pt x="8" y="57"/>
                    <a:pt x="7" y="56"/>
                    <a:pt x="7" y="55"/>
                  </a:cubicBezTo>
                  <a:cubicBezTo>
                    <a:pt x="8" y="54"/>
                    <a:pt x="10" y="55"/>
                    <a:pt x="11" y="54"/>
                  </a:cubicBezTo>
                  <a:cubicBezTo>
                    <a:pt x="12" y="53"/>
                    <a:pt x="12" y="52"/>
                    <a:pt x="12" y="51"/>
                  </a:cubicBezTo>
                  <a:cubicBezTo>
                    <a:pt x="11" y="50"/>
                    <a:pt x="9" y="51"/>
                    <a:pt x="8" y="51"/>
                  </a:cubicBezTo>
                  <a:cubicBezTo>
                    <a:pt x="6" y="50"/>
                    <a:pt x="4" y="49"/>
                    <a:pt x="3" y="47"/>
                  </a:cubicBezTo>
                  <a:cubicBezTo>
                    <a:pt x="2" y="46"/>
                    <a:pt x="3" y="44"/>
                    <a:pt x="3" y="42"/>
                  </a:cubicBezTo>
                  <a:cubicBezTo>
                    <a:pt x="3" y="41"/>
                    <a:pt x="4" y="40"/>
                    <a:pt x="3" y="38"/>
                  </a:cubicBezTo>
                  <a:cubicBezTo>
                    <a:pt x="3" y="37"/>
                    <a:pt x="0" y="37"/>
                    <a:pt x="0" y="36"/>
                  </a:cubicBezTo>
                  <a:cubicBezTo>
                    <a:pt x="0" y="35"/>
                    <a:pt x="1" y="34"/>
                    <a:pt x="1" y="33"/>
                  </a:cubicBezTo>
                  <a:cubicBezTo>
                    <a:pt x="2" y="32"/>
                    <a:pt x="4" y="32"/>
                    <a:pt x="5" y="31"/>
                  </a:cubicBezTo>
                  <a:cubicBezTo>
                    <a:pt x="5" y="30"/>
                    <a:pt x="4" y="28"/>
                    <a:pt x="4" y="27"/>
                  </a:cubicBezTo>
                  <a:cubicBezTo>
                    <a:pt x="3" y="26"/>
                    <a:pt x="1" y="25"/>
                    <a:pt x="0" y="23"/>
                  </a:cubicBezTo>
                  <a:cubicBezTo>
                    <a:pt x="0" y="23"/>
                    <a:pt x="0" y="22"/>
                    <a:pt x="1" y="21"/>
                  </a:cubicBezTo>
                  <a:cubicBezTo>
                    <a:pt x="1" y="21"/>
                    <a:pt x="3" y="21"/>
                    <a:pt x="4" y="20"/>
                  </a:cubicBezTo>
                  <a:cubicBezTo>
                    <a:pt x="5" y="20"/>
                    <a:pt x="6" y="21"/>
                    <a:pt x="7" y="20"/>
                  </a:cubicBezTo>
                  <a:cubicBezTo>
                    <a:pt x="8" y="20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5" y="19"/>
                    <a:pt x="16" y="18"/>
                    <a:pt x="17" y="16"/>
                  </a:cubicBezTo>
                  <a:cubicBezTo>
                    <a:pt x="17" y="15"/>
                    <a:pt x="17" y="14"/>
                    <a:pt x="17" y="13"/>
                  </a:cubicBezTo>
                  <a:cubicBezTo>
                    <a:pt x="18" y="12"/>
                    <a:pt x="19" y="10"/>
                    <a:pt x="20" y="10"/>
                  </a:cubicBezTo>
                  <a:cubicBezTo>
                    <a:pt x="22" y="11"/>
                    <a:pt x="20" y="14"/>
                    <a:pt x="21" y="15"/>
                  </a:cubicBezTo>
                  <a:cubicBezTo>
                    <a:pt x="22" y="16"/>
                    <a:pt x="23" y="16"/>
                    <a:pt x="24" y="17"/>
                  </a:cubicBezTo>
                  <a:cubicBezTo>
                    <a:pt x="25" y="17"/>
                    <a:pt x="25" y="19"/>
                    <a:pt x="26" y="19"/>
                  </a:cubicBezTo>
                  <a:cubicBezTo>
                    <a:pt x="27" y="19"/>
                    <a:pt x="28" y="19"/>
                    <a:pt x="29" y="18"/>
                  </a:cubicBezTo>
                  <a:cubicBezTo>
                    <a:pt x="30" y="17"/>
                    <a:pt x="30" y="15"/>
                    <a:pt x="30" y="13"/>
                  </a:cubicBezTo>
                  <a:cubicBezTo>
                    <a:pt x="30" y="12"/>
                    <a:pt x="30" y="11"/>
                    <a:pt x="31" y="11"/>
                  </a:cubicBezTo>
                  <a:cubicBezTo>
                    <a:pt x="33" y="11"/>
                    <a:pt x="33" y="13"/>
                    <a:pt x="34" y="13"/>
                  </a:cubicBezTo>
                  <a:cubicBezTo>
                    <a:pt x="35" y="14"/>
                    <a:pt x="37" y="13"/>
                    <a:pt x="38" y="13"/>
                  </a:cubicBezTo>
                  <a:cubicBezTo>
                    <a:pt x="39" y="13"/>
                    <a:pt x="40" y="14"/>
                    <a:pt x="40" y="14"/>
                  </a:cubicBezTo>
                  <a:cubicBezTo>
                    <a:pt x="41" y="12"/>
                    <a:pt x="40" y="11"/>
                    <a:pt x="40" y="9"/>
                  </a:cubicBezTo>
                  <a:cubicBezTo>
                    <a:pt x="40" y="9"/>
                    <a:pt x="40" y="8"/>
                    <a:pt x="41" y="8"/>
                  </a:cubicBezTo>
                  <a:cubicBezTo>
                    <a:pt x="42" y="8"/>
                    <a:pt x="43" y="10"/>
                    <a:pt x="44" y="10"/>
                  </a:cubicBezTo>
                  <a:cubicBezTo>
                    <a:pt x="45" y="9"/>
                    <a:pt x="44" y="7"/>
                    <a:pt x="44" y="6"/>
                  </a:cubicBezTo>
                  <a:cubicBezTo>
                    <a:pt x="44" y="5"/>
                    <a:pt x="44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50" y="5"/>
                    <a:pt x="51" y="6"/>
                    <a:pt x="52" y="6"/>
                  </a:cubicBezTo>
                  <a:cubicBezTo>
                    <a:pt x="53" y="5"/>
                    <a:pt x="52" y="3"/>
                    <a:pt x="52" y="3"/>
                  </a:cubicBezTo>
                  <a:cubicBezTo>
                    <a:pt x="54" y="2"/>
                    <a:pt x="55" y="2"/>
                    <a:pt x="57" y="2"/>
                  </a:cubicBezTo>
                  <a:cubicBezTo>
                    <a:pt x="59" y="1"/>
                    <a:pt x="60" y="2"/>
                    <a:pt x="62" y="1"/>
                  </a:cubicBezTo>
                  <a:cubicBezTo>
                    <a:pt x="63" y="1"/>
                    <a:pt x="64" y="0"/>
                    <a:pt x="66" y="0"/>
                  </a:cubicBezTo>
                  <a:cubicBezTo>
                    <a:pt x="66" y="1"/>
                    <a:pt x="65" y="2"/>
                    <a:pt x="66" y="3"/>
                  </a:cubicBezTo>
                  <a:cubicBezTo>
                    <a:pt x="66" y="5"/>
                    <a:pt x="67" y="6"/>
                    <a:pt x="69" y="7"/>
                  </a:cubicBezTo>
                  <a:cubicBezTo>
                    <a:pt x="70" y="7"/>
                    <a:pt x="73" y="7"/>
                    <a:pt x="75" y="8"/>
                  </a:cubicBezTo>
                  <a:cubicBezTo>
                    <a:pt x="77" y="8"/>
                    <a:pt x="80" y="9"/>
                    <a:pt x="83" y="9"/>
                  </a:cubicBezTo>
                  <a:cubicBezTo>
                    <a:pt x="83" y="9"/>
                    <a:pt x="83" y="10"/>
                    <a:pt x="84" y="10"/>
                  </a:cubicBezTo>
                  <a:cubicBezTo>
                    <a:pt x="83" y="11"/>
                    <a:pt x="81" y="11"/>
                    <a:pt x="81" y="12"/>
                  </a:cubicBezTo>
                  <a:cubicBezTo>
                    <a:pt x="80" y="13"/>
                    <a:pt x="82" y="14"/>
                    <a:pt x="82" y="16"/>
                  </a:cubicBezTo>
                  <a:cubicBezTo>
                    <a:pt x="83" y="17"/>
                    <a:pt x="81" y="18"/>
                    <a:pt x="82" y="20"/>
                  </a:cubicBezTo>
                  <a:cubicBezTo>
                    <a:pt x="82" y="21"/>
                    <a:pt x="83" y="22"/>
                    <a:pt x="84" y="2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" name="Freeform 2585"/>
            <p:cNvSpPr>
              <a:spLocks noChangeAspect="1"/>
            </p:cNvSpPr>
            <p:nvPr/>
          </p:nvSpPr>
          <p:spPr bwMode="auto">
            <a:xfrm>
              <a:off x="11778749" y="2372707"/>
              <a:ext cx="280820" cy="179901"/>
            </a:xfrm>
            <a:custGeom>
              <a:avLst/>
              <a:gdLst>
                <a:gd name="T0" fmla="*/ 76 w 54"/>
                <a:gd name="T1" fmla="*/ 25 h 34"/>
                <a:gd name="T2" fmla="*/ 75 w 54"/>
                <a:gd name="T3" fmla="*/ 21 h 34"/>
                <a:gd name="T4" fmla="*/ 69 w 54"/>
                <a:gd name="T5" fmla="*/ 25 h 34"/>
                <a:gd name="T6" fmla="*/ 65 w 54"/>
                <a:gd name="T7" fmla="*/ 21 h 34"/>
                <a:gd name="T8" fmla="*/ 60 w 54"/>
                <a:gd name="T9" fmla="*/ 19 h 34"/>
                <a:gd name="T10" fmla="*/ 60 w 54"/>
                <a:gd name="T11" fmla="*/ 14 h 34"/>
                <a:gd name="T12" fmla="*/ 60 w 54"/>
                <a:gd name="T13" fmla="*/ 12 h 34"/>
                <a:gd name="T14" fmla="*/ 59 w 54"/>
                <a:gd name="T15" fmla="*/ 7 h 34"/>
                <a:gd name="T16" fmla="*/ 55 w 54"/>
                <a:gd name="T17" fmla="*/ 2 h 34"/>
                <a:gd name="T18" fmla="*/ 47 w 54"/>
                <a:gd name="T19" fmla="*/ 2 h 34"/>
                <a:gd name="T20" fmla="*/ 43 w 54"/>
                <a:gd name="T21" fmla="*/ 0 h 34"/>
                <a:gd name="T22" fmla="*/ 43 w 54"/>
                <a:gd name="T23" fmla="*/ 5 h 34"/>
                <a:gd name="T24" fmla="*/ 38 w 54"/>
                <a:gd name="T25" fmla="*/ 6 h 34"/>
                <a:gd name="T26" fmla="*/ 33 w 54"/>
                <a:gd name="T27" fmla="*/ 8 h 34"/>
                <a:gd name="T28" fmla="*/ 27 w 54"/>
                <a:gd name="T29" fmla="*/ 7 h 34"/>
                <a:gd name="T30" fmla="*/ 23 w 54"/>
                <a:gd name="T31" fmla="*/ 10 h 34"/>
                <a:gd name="T32" fmla="*/ 17 w 54"/>
                <a:gd name="T33" fmla="*/ 8 h 34"/>
                <a:gd name="T34" fmla="*/ 14 w 54"/>
                <a:gd name="T35" fmla="*/ 10 h 34"/>
                <a:gd name="T36" fmla="*/ 17 w 54"/>
                <a:gd name="T37" fmla="*/ 13 h 34"/>
                <a:gd name="T38" fmla="*/ 11 w 54"/>
                <a:gd name="T39" fmla="*/ 19 h 34"/>
                <a:gd name="T40" fmla="*/ 7 w 54"/>
                <a:gd name="T41" fmla="*/ 23 h 34"/>
                <a:gd name="T42" fmla="*/ 5 w 54"/>
                <a:gd name="T43" fmla="*/ 29 h 34"/>
                <a:gd name="T44" fmla="*/ 2 w 54"/>
                <a:gd name="T45" fmla="*/ 35 h 34"/>
                <a:gd name="T46" fmla="*/ 1 w 54"/>
                <a:gd name="T47" fmla="*/ 42 h 34"/>
                <a:gd name="T48" fmla="*/ 7 w 54"/>
                <a:gd name="T49" fmla="*/ 36 h 34"/>
                <a:gd name="T50" fmla="*/ 11 w 54"/>
                <a:gd name="T51" fmla="*/ 36 h 34"/>
                <a:gd name="T52" fmla="*/ 14 w 54"/>
                <a:gd name="T53" fmla="*/ 37 h 34"/>
                <a:gd name="T54" fmla="*/ 14 w 54"/>
                <a:gd name="T55" fmla="*/ 43 h 34"/>
                <a:gd name="T56" fmla="*/ 18 w 54"/>
                <a:gd name="T57" fmla="*/ 48 h 34"/>
                <a:gd name="T58" fmla="*/ 23 w 54"/>
                <a:gd name="T59" fmla="*/ 48 h 34"/>
                <a:gd name="T60" fmla="*/ 27 w 54"/>
                <a:gd name="T61" fmla="*/ 47 h 34"/>
                <a:gd name="T62" fmla="*/ 31 w 54"/>
                <a:gd name="T63" fmla="*/ 48 h 34"/>
                <a:gd name="T64" fmla="*/ 37 w 54"/>
                <a:gd name="T65" fmla="*/ 42 h 34"/>
                <a:gd name="T66" fmla="*/ 37 w 54"/>
                <a:gd name="T67" fmla="*/ 37 h 34"/>
                <a:gd name="T68" fmla="*/ 40 w 54"/>
                <a:gd name="T69" fmla="*/ 34 h 34"/>
                <a:gd name="T70" fmla="*/ 43 w 54"/>
                <a:gd name="T71" fmla="*/ 41 h 34"/>
                <a:gd name="T72" fmla="*/ 46 w 54"/>
                <a:gd name="T73" fmla="*/ 43 h 34"/>
                <a:gd name="T74" fmla="*/ 49 w 54"/>
                <a:gd name="T75" fmla="*/ 47 h 34"/>
                <a:gd name="T76" fmla="*/ 53 w 54"/>
                <a:gd name="T77" fmla="*/ 45 h 34"/>
                <a:gd name="T78" fmla="*/ 55 w 54"/>
                <a:gd name="T79" fmla="*/ 37 h 34"/>
                <a:gd name="T80" fmla="*/ 56 w 54"/>
                <a:gd name="T81" fmla="*/ 35 h 34"/>
                <a:gd name="T82" fmla="*/ 60 w 54"/>
                <a:gd name="T83" fmla="*/ 37 h 34"/>
                <a:gd name="T84" fmla="*/ 66 w 54"/>
                <a:gd name="T85" fmla="*/ 37 h 34"/>
                <a:gd name="T86" fmla="*/ 69 w 54"/>
                <a:gd name="T87" fmla="*/ 40 h 34"/>
                <a:gd name="T88" fmla="*/ 69 w 54"/>
                <a:gd name="T89" fmla="*/ 33 h 34"/>
                <a:gd name="T90" fmla="*/ 70 w 54"/>
                <a:gd name="T91" fmla="*/ 30 h 34"/>
                <a:gd name="T92" fmla="*/ 75 w 54"/>
                <a:gd name="T93" fmla="*/ 34 h 34"/>
                <a:gd name="T94" fmla="*/ 75 w 54"/>
                <a:gd name="T95" fmla="*/ 28 h 34"/>
                <a:gd name="T96" fmla="*/ 76 w 54"/>
                <a:gd name="T97" fmla="*/ 25 h 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"/>
                <a:gd name="T148" fmla="*/ 0 h 34"/>
                <a:gd name="T149" fmla="*/ 54 w 54"/>
                <a:gd name="T150" fmla="*/ 34 h 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" h="34">
                  <a:moveTo>
                    <a:pt x="54" y="17"/>
                  </a:moveTo>
                  <a:cubicBezTo>
                    <a:pt x="53" y="16"/>
                    <a:pt x="54" y="14"/>
                    <a:pt x="53" y="14"/>
                  </a:cubicBezTo>
                  <a:cubicBezTo>
                    <a:pt x="51" y="14"/>
                    <a:pt x="51" y="17"/>
                    <a:pt x="49" y="17"/>
                  </a:cubicBezTo>
                  <a:cubicBezTo>
                    <a:pt x="48" y="17"/>
                    <a:pt x="47" y="15"/>
                    <a:pt x="46" y="14"/>
                  </a:cubicBezTo>
                  <a:cubicBezTo>
                    <a:pt x="45" y="13"/>
                    <a:pt x="43" y="14"/>
                    <a:pt x="43" y="13"/>
                  </a:cubicBezTo>
                  <a:cubicBezTo>
                    <a:pt x="42" y="13"/>
                    <a:pt x="43" y="11"/>
                    <a:pt x="43" y="10"/>
                  </a:cubicBezTo>
                  <a:cubicBezTo>
                    <a:pt x="43" y="10"/>
                    <a:pt x="43" y="9"/>
                    <a:pt x="43" y="8"/>
                  </a:cubicBezTo>
                  <a:cubicBezTo>
                    <a:pt x="42" y="7"/>
                    <a:pt x="42" y="6"/>
                    <a:pt x="42" y="5"/>
                  </a:cubicBezTo>
                  <a:cubicBezTo>
                    <a:pt x="41" y="4"/>
                    <a:pt x="40" y="3"/>
                    <a:pt x="39" y="2"/>
                  </a:cubicBezTo>
                  <a:cubicBezTo>
                    <a:pt x="37" y="2"/>
                    <a:pt x="36" y="2"/>
                    <a:pt x="34" y="2"/>
                  </a:cubicBezTo>
                  <a:cubicBezTo>
                    <a:pt x="33" y="2"/>
                    <a:pt x="31" y="0"/>
                    <a:pt x="30" y="0"/>
                  </a:cubicBezTo>
                  <a:cubicBezTo>
                    <a:pt x="29" y="0"/>
                    <a:pt x="31" y="2"/>
                    <a:pt x="30" y="3"/>
                  </a:cubicBezTo>
                  <a:cubicBezTo>
                    <a:pt x="29" y="4"/>
                    <a:pt x="28" y="3"/>
                    <a:pt x="27" y="4"/>
                  </a:cubicBezTo>
                  <a:cubicBezTo>
                    <a:pt x="26" y="4"/>
                    <a:pt x="25" y="5"/>
                    <a:pt x="24" y="6"/>
                  </a:cubicBezTo>
                  <a:cubicBezTo>
                    <a:pt x="22" y="6"/>
                    <a:pt x="20" y="5"/>
                    <a:pt x="19" y="5"/>
                  </a:cubicBezTo>
                  <a:cubicBezTo>
                    <a:pt x="18" y="6"/>
                    <a:pt x="17" y="7"/>
                    <a:pt x="16" y="7"/>
                  </a:cubicBezTo>
                  <a:cubicBezTo>
                    <a:pt x="14" y="7"/>
                    <a:pt x="13" y="5"/>
                    <a:pt x="12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0" y="8"/>
                    <a:pt x="12" y="8"/>
                    <a:pt x="12" y="9"/>
                  </a:cubicBezTo>
                  <a:cubicBezTo>
                    <a:pt x="11" y="10"/>
                    <a:pt x="9" y="12"/>
                    <a:pt x="8" y="13"/>
                  </a:cubicBezTo>
                  <a:cubicBezTo>
                    <a:pt x="7" y="14"/>
                    <a:pt x="5" y="15"/>
                    <a:pt x="5" y="16"/>
                  </a:cubicBezTo>
                  <a:cubicBezTo>
                    <a:pt x="4" y="17"/>
                    <a:pt x="3" y="19"/>
                    <a:pt x="3" y="20"/>
                  </a:cubicBezTo>
                  <a:cubicBezTo>
                    <a:pt x="2" y="21"/>
                    <a:pt x="2" y="23"/>
                    <a:pt x="2" y="24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3" y="29"/>
                    <a:pt x="4" y="26"/>
                    <a:pt x="5" y="25"/>
                  </a:cubicBezTo>
                  <a:cubicBezTo>
                    <a:pt x="6" y="25"/>
                    <a:pt x="7" y="25"/>
                    <a:pt x="8" y="25"/>
                  </a:cubicBezTo>
                  <a:cubicBezTo>
                    <a:pt x="9" y="25"/>
                    <a:pt x="9" y="26"/>
                    <a:pt x="10" y="26"/>
                  </a:cubicBezTo>
                  <a:cubicBezTo>
                    <a:pt x="10" y="27"/>
                    <a:pt x="10" y="29"/>
                    <a:pt x="10" y="30"/>
                  </a:cubicBezTo>
                  <a:cubicBezTo>
                    <a:pt x="11" y="31"/>
                    <a:pt x="12" y="32"/>
                    <a:pt x="13" y="33"/>
                  </a:cubicBezTo>
                  <a:cubicBezTo>
                    <a:pt x="14" y="33"/>
                    <a:pt x="15" y="34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2"/>
                    <a:pt x="21" y="33"/>
                    <a:pt x="22" y="33"/>
                  </a:cubicBezTo>
                  <a:cubicBezTo>
                    <a:pt x="24" y="32"/>
                    <a:pt x="25" y="31"/>
                    <a:pt x="26" y="29"/>
                  </a:cubicBezTo>
                  <a:cubicBezTo>
                    <a:pt x="26" y="28"/>
                    <a:pt x="26" y="27"/>
                    <a:pt x="26" y="26"/>
                  </a:cubicBezTo>
                  <a:cubicBezTo>
                    <a:pt x="27" y="25"/>
                    <a:pt x="28" y="23"/>
                    <a:pt x="29" y="23"/>
                  </a:cubicBezTo>
                  <a:cubicBezTo>
                    <a:pt x="31" y="24"/>
                    <a:pt x="29" y="27"/>
                    <a:pt x="30" y="28"/>
                  </a:cubicBezTo>
                  <a:cubicBezTo>
                    <a:pt x="31" y="29"/>
                    <a:pt x="32" y="29"/>
                    <a:pt x="33" y="30"/>
                  </a:cubicBezTo>
                  <a:cubicBezTo>
                    <a:pt x="34" y="30"/>
                    <a:pt x="34" y="32"/>
                    <a:pt x="35" y="32"/>
                  </a:cubicBezTo>
                  <a:cubicBezTo>
                    <a:pt x="36" y="32"/>
                    <a:pt x="37" y="32"/>
                    <a:pt x="38" y="31"/>
                  </a:cubicBezTo>
                  <a:cubicBezTo>
                    <a:pt x="39" y="30"/>
                    <a:pt x="39" y="28"/>
                    <a:pt x="39" y="26"/>
                  </a:cubicBezTo>
                  <a:cubicBezTo>
                    <a:pt x="39" y="25"/>
                    <a:pt x="39" y="24"/>
                    <a:pt x="40" y="24"/>
                  </a:cubicBezTo>
                  <a:cubicBezTo>
                    <a:pt x="42" y="24"/>
                    <a:pt x="42" y="26"/>
                    <a:pt x="43" y="26"/>
                  </a:cubicBezTo>
                  <a:cubicBezTo>
                    <a:pt x="44" y="27"/>
                    <a:pt x="46" y="26"/>
                    <a:pt x="47" y="26"/>
                  </a:cubicBezTo>
                  <a:cubicBezTo>
                    <a:pt x="48" y="26"/>
                    <a:pt x="49" y="27"/>
                    <a:pt x="49" y="27"/>
                  </a:cubicBezTo>
                  <a:cubicBezTo>
                    <a:pt x="50" y="25"/>
                    <a:pt x="49" y="24"/>
                    <a:pt x="49" y="22"/>
                  </a:cubicBezTo>
                  <a:cubicBezTo>
                    <a:pt x="49" y="22"/>
                    <a:pt x="49" y="21"/>
                    <a:pt x="50" y="21"/>
                  </a:cubicBezTo>
                  <a:cubicBezTo>
                    <a:pt x="51" y="21"/>
                    <a:pt x="52" y="23"/>
                    <a:pt x="53" y="23"/>
                  </a:cubicBezTo>
                  <a:cubicBezTo>
                    <a:pt x="54" y="22"/>
                    <a:pt x="53" y="20"/>
                    <a:pt x="53" y="19"/>
                  </a:cubicBezTo>
                  <a:cubicBezTo>
                    <a:pt x="53" y="18"/>
                    <a:pt x="53" y="17"/>
                    <a:pt x="54" y="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" name="Freeform 2586"/>
            <p:cNvSpPr>
              <a:spLocks noChangeAspect="1"/>
            </p:cNvSpPr>
            <p:nvPr/>
          </p:nvSpPr>
          <p:spPr bwMode="auto">
            <a:xfrm>
              <a:off x="11998139" y="2254237"/>
              <a:ext cx="478273" cy="250105"/>
            </a:xfrm>
            <a:custGeom>
              <a:avLst/>
              <a:gdLst>
                <a:gd name="T0" fmla="*/ 116 w 91"/>
                <a:gd name="T1" fmla="*/ 55 h 48"/>
                <a:gd name="T2" fmla="*/ 117 w 91"/>
                <a:gd name="T3" fmla="*/ 52 h 48"/>
                <a:gd name="T4" fmla="*/ 121 w 91"/>
                <a:gd name="T5" fmla="*/ 52 h 48"/>
                <a:gd name="T6" fmla="*/ 117 w 91"/>
                <a:gd name="T7" fmla="*/ 44 h 48"/>
                <a:gd name="T8" fmla="*/ 123 w 91"/>
                <a:gd name="T9" fmla="*/ 39 h 48"/>
                <a:gd name="T10" fmla="*/ 126 w 91"/>
                <a:gd name="T11" fmla="*/ 36 h 48"/>
                <a:gd name="T12" fmla="*/ 129 w 91"/>
                <a:gd name="T13" fmla="*/ 34 h 48"/>
                <a:gd name="T14" fmla="*/ 131 w 91"/>
                <a:gd name="T15" fmla="*/ 27 h 48"/>
                <a:gd name="T16" fmla="*/ 126 w 91"/>
                <a:gd name="T17" fmla="*/ 21 h 48"/>
                <a:gd name="T18" fmla="*/ 126 w 91"/>
                <a:gd name="T19" fmla="*/ 15 h 48"/>
                <a:gd name="T20" fmla="*/ 126 w 91"/>
                <a:gd name="T21" fmla="*/ 10 h 48"/>
                <a:gd name="T22" fmla="*/ 119 w 91"/>
                <a:gd name="T23" fmla="*/ 8 h 48"/>
                <a:gd name="T24" fmla="*/ 114 w 91"/>
                <a:gd name="T25" fmla="*/ 8 h 48"/>
                <a:gd name="T26" fmla="*/ 103 w 91"/>
                <a:gd name="T27" fmla="*/ 5 h 48"/>
                <a:gd name="T28" fmla="*/ 95 w 91"/>
                <a:gd name="T29" fmla="*/ 2 h 48"/>
                <a:gd name="T30" fmla="*/ 92 w 91"/>
                <a:gd name="T31" fmla="*/ 1 h 48"/>
                <a:gd name="T32" fmla="*/ 92 w 91"/>
                <a:gd name="T33" fmla="*/ 8 h 48"/>
                <a:gd name="T34" fmla="*/ 81 w 91"/>
                <a:gd name="T35" fmla="*/ 13 h 48"/>
                <a:gd name="T36" fmla="*/ 73 w 91"/>
                <a:gd name="T37" fmla="*/ 8 h 48"/>
                <a:gd name="T38" fmla="*/ 73 w 91"/>
                <a:gd name="T39" fmla="*/ 13 h 48"/>
                <a:gd name="T40" fmla="*/ 66 w 91"/>
                <a:gd name="T41" fmla="*/ 13 h 48"/>
                <a:gd name="T42" fmla="*/ 66 w 91"/>
                <a:gd name="T43" fmla="*/ 18 h 48"/>
                <a:gd name="T44" fmla="*/ 56 w 91"/>
                <a:gd name="T45" fmla="*/ 23 h 48"/>
                <a:gd name="T46" fmla="*/ 59 w 91"/>
                <a:gd name="T47" fmla="*/ 31 h 48"/>
                <a:gd name="T48" fmla="*/ 48 w 91"/>
                <a:gd name="T49" fmla="*/ 36 h 48"/>
                <a:gd name="T50" fmla="*/ 36 w 91"/>
                <a:gd name="T51" fmla="*/ 38 h 48"/>
                <a:gd name="T52" fmla="*/ 30 w 91"/>
                <a:gd name="T53" fmla="*/ 43 h 48"/>
                <a:gd name="T54" fmla="*/ 23 w 91"/>
                <a:gd name="T55" fmla="*/ 39 h 48"/>
                <a:gd name="T56" fmla="*/ 16 w 91"/>
                <a:gd name="T57" fmla="*/ 39 h 48"/>
                <a:gd name="T58" fmla="*/ 13 w 91"/>
                <a:gd name="T59" fmla="*/ 45 h 48"/>
                <a:gd name="T60" fmla="*/ 5 w 91"/>
                <a:gd name="T61" fmla="*/ 38 h 48"/>
                <a:gd name="T62" fmla="*/ 1 w 91"/>
                <a:gd name="T63" fmla="*/ 44 h 48"/>
                <a:gd name="T64" fmla="*/ 1 w 91"/>
                <a:gd name="T65" fmla="*/ 46 h 48"/>
                <a:gd name="T66" fmla="*/ 1 w 91"/>
                <a:gd name="T67" fmla="*/ 51 h 48"/>
                <a:gd name="T68" fmla="*/ 6 w 91"/>
                <a:gd name="T69" fmla="*/ 52 h 48"/>
                <a:gd name="T70" fmla="*/ 10 w 91"/>
                <a:gd name="T71" fmla="*/ 57 h 48"/>
                <a:gd name="T72" fmla="*/ 16 w 91"/>
                <a:gd name="T73" fmla="*/ 52 h 48"/>
                <a:gd name="T74" fmla="*/ 17 w 91"/>
                <a:gd name="T75" fmla="*/ 57 h 48"/>
                <a:gd name="T76" fmla="*/ 22 w 91"/>
                <a:gd name="T77" fmla="*/ 58 h 48"/>
                <a:gd name="T78" fmla="*/ 28 w 91"/>
                <a:gd name="T79" fmla="*/ 59 h 48"/>
                <a:gd name="T80" fmla="*/ 28 w 91"/>
                <a:gd name="T81" fmla="*/ 55 h 48"/>
                <a:gd name="T82" fmla="*/ 35 w 91"/>
                <a:gd name="T83" fmla="*/ 53 h 48"/>
                <a:gd name="T84" fmla="*/ 42 w 91"/>
                <a:gd name="T85" fmla="*/ 52 h 48"/>
                <a:gd name="T86" fmla="*/ 48 w 91"/>
                <a:gd name="T87" fmla="*/ 51 h 48"/>
                <a:gd name="T88" fmla="*/ 48 w 91"/>
                <a:gd name="T89" fmla="*/ 55 h 48"/>
                <a:gd name="T90" fmla="*/ 52 w 91"/>
                <a:gd name="T91" fmla="*/ 61 h 48"/>
                <a:gd name="T92" fmla="*/ 60 w 91"/>
                <a:gd name="T93" fmla="*/ 62 h 48"/>
                <a:gd name="T94" fmla="*/ 72 w 91"/>
                <a:gd name="T95" fmla="*/ 63 h 48"/>
                <a:gd name="T96" fmla="*/ 73 w 91"/>
                <a:gd name="T97" fmla="*/ 65 h 48"/>
                <a:gd name="T98" fmla="*/ 86 w 91"/>
                <a:gd name="T99" fmla="*/ 68 h 48"/>
                <a:gd name="T100" fmla="*/ 93 w 91"/>
                <a:gd name="T101" fmla="*/ 62 h 48"/>
                <a:gd name="T102" fmla="*/ 103 w 91"/>
                <a:gd name="T103" fmla="*/ 62 h 48"/>
                <a:gd name="T104" fmla="*/ 110 w 91"/>
                <a:gd name="T105" fmla="*/ 61 h 48"/>
                <a:gd name="T106" fmla="*/ 116 w 91"/>
                <a:gd name="T107" fmla="*/ 55 h 4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1"/>
                <a:gd name="T163" fmla="*/ 0 h 48"/>
                <a:gd name="T164" fmla="*/ 91 w 91"/>
                <a:gd name="T165" fmla="*/ 48 h 4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1" h="48">
                  <a:moveTo>
                    <a:pt x="81" y="39"/>
                  </a:moveTo>
                  <a:cubicBezTo>
                    <a:pt x="81" y="38"/>
                    <a:pt x="81" y="37"/>
                    <a:pt x="82" y="37"/>
                  </a:cubicBezTo>
                  <a:cubicBezTo>
                    <a:pt x="82" y="36"/>
                    <a:pt x="84" y="37"/>
                    <a:pt x="84" y="37"/>
                  </a:cubicBezTo>
                  <a:cubicBezTo>
                    <a:pt x="84" y="35"/>
                    <a:pt x="82" y="33"/>
                    <a:pt x="82" y="31"/>
                  </a:cubicBezTo>
                  <a:cubicBezTo>
                    <a:pt x="83" y="29"/>
                    <a:pt x="85" y="29"/>
                    <a:pt x="86" y="28"/>
                  </a:cubicBezTo>
                  <a:cubicBezTo>
                    <a:pt x="87" y="27"/>
                    <a:pt x="87" y="25"/>
                    <a:pt x="88" y="25"/>
                  </a:cubicBezTo>
                  <a:cubicBezTo>
                    <a:pt x="88" y="24"/>
                    <a:pt x="90" y="24"/>
                    <a:pt x="90" y="24"/>
                  </a:cubicBezTo>
                  <a:cubicBezTo>
                    <a:pt x="91" y="22"/>
                    <a:pt x="91" y="20"/>
                    <a:pt x="91" y="19"/>
                  </a:cubicBezTo>
                  <a:cubicBezTo>
                    <a:pt x="90" y="17"/>
                    <a:pt x="88" y="16"/>
                    <a:pt x="88" y="15"/>
                  </a:cubicBezTo>
                  <a:cubicBezTo>
                    <a:pt x="87" y="14"/>
                    <a:pt x="88" y="12"/>
                    <a:pt x="88" y="11"/>
                  </a:cubicBezTo>
                  <a:cubicBezTo>
                    <a:pt x="88" y="10"/>
                    <a:pt x="88" y="8"/>
                    <a:pt x="88" y="7"/>
                  </a:cubicBezTo>
                  <a:cubicBezTo>
                    <a:pt x="86" y="6"/>
                    <a:pt x="85" y="6"/>
                    <a:pt x="83" y="6"/>
                  </a:cubicBezTo>
                  <a:cubicBezTo>
                    <a:pt x="82" y="5"/>
                    <a:pt x="80" y="6"/>
                    <a:pt x="79" y="6"/>
                  </a:cubicBezTo>
                  <a:cubicBezTo>
                    <a:pt x="76" y="5"/>
                    <a:pt x="75" y="4"/>
                    <a:pt x="72" y="3"/>
                  </a:cubicBezTo>
                  <a:cubicBezTo>
                    <a:pt x="70" y="3"/>
                    <a:pt x="68" y="3"/>
                    <a:pt x="66" y="2"/>
                  </a:cubicBezTo>
                  <a:cubicBezTo>
                    <a:pt x="66" y="2"/>
                    <a:pt x="65" y="0"/>
                    <a:pt x="64" y="1"/>
                  </a:cubicBezTo>
                  <a:cubicBezTo>
                    <a:pt x="63" y="2"/>
                    <a:pt x="65" y="5"/>
                    <a:pt x="64" y="6"/>
                  </a:cubicBezTo>
                  <a:cubicBezTo>
                    <a:pt x="62" y="8"/>
                    <a:pt x="59" y="9"/>
                    <a:pt x="57" y="9"/>
                  </a:cubicBezTo>
                  <a:cubicBezTo>
                    <a:pt x="54" y="9"/>
                    <a:pt x="53" y="7"/>
                    <a:pt x="51" y="6"/>
                  </a:cubicBezTo>
                  <a:cubicBezTo>
                    <a:pt x="51" y="7"/>
                    <a:pt x="51" y="9"/>
                    <a:pt x="51" y="9"/>
                  </a:cubicBezTo>
                  <a:cubicBezTo>
                    <a:pt x="50" y="10"/>
                    <a:pt x="47" y="9"/>
                    <a:pt x="46" y="9"/>
                  </a:cubicBezTo>
                  <a:cubicBezTo>
                    <a:pt x="45" y="10"/>
                    <a:pt x="47" y="12"/>
                    <a:pt x="46" y="13"/>
                  </a:cubicBezTo>
                  <a:cubicBezTo>
                    <a:pt x="44" y="15"/>
                    <a:pt x="40" y="14"/>
                    <a:pt x="39" y="16"/>
                  </a:cubicBezTo>
                  <a:cubicBezTo>
                    <a:pt x="38" y="18"/>
                    <a:pt x="42" y="20"/>
                    <a:pt x="41" y="22"/>
                  </a:cubicBezTo>
                  <a:cubicBezTo>
                    <a:pt x="39" y="24"/>
                    <a:pt x="35" y="24"/>
                    <a:pt x="33" y="25"/>
                  </a:cubicBezTo>
                  <a:cubicBezTo>
                    <a:pt x="30" y="26"/>
                    <a:pt x="27" y="26"/>
                    <a:pt x="25" y="27"/>
                  </a:cubicBezTo>
                  <a:cubicBezTo>
                    <a:pt x="23" y="28"/>
                    <a:pt x="22" y="30"/>
                    <a:pt x="21" y="30"/>
                  </a:cubicBezTo>
                  <a:cubicBezTo>
                    <a:pt x="19" y="31"/>
                    <a:pt x="18" y="29"/>
                    <a:pt x="16" y="28"/>
                  </a:cubicBezTo>
                  <a:cubicBezTo>
                    <a:pt x="14" y="28"/>
                    <a:pt x="12" y="27"/>
                    <a:pt x="11" y="28"/>
                  </a:cubicBezTo>
                  <a:cubicBezTo>
                    <a:pt x="9" y="28"/>
                    <a:pt x="11" y="32"/>
                    <a:pt x="9" y="32"/>
                  </a:cubicBezTo>
                  <a:cubicBezTo>
                    <a:pt x="7" y="32"/>
                    <a:pt x="6" y="28"/>
                    <a:pt x="3" y="27"/>
                  </a:cubicBezTo>
                  <a:cubicBezTo>
                    <a:pt x="2" y="27"/>
                    <a:pt x="2" y="30"/>
                    <a:pt x="1" y="31"/>
                  </a:cubicBezTo>
                  <a:cubicBezTo>
                    <a:pt x="1" y="32"/>
                    <a:pt x="1" y="33"/>
                    <a:pt x="1" y="33"/>
                  </a:cubicBezTo>
                  <a:cubicBezTo>
                    <a:pt x="1" y="34"/>
                    <a:pt x="0" y="36"/>
                    <a:pt x="1" y="36"/>
                  </a:cubicBezTo>
                  <a:cubicBezTo>
                    <a:pt x="1" y="37"/>
                    <a:pt x="3" y="36"/>
                    <a:pt x="4" y="37"/>
                  </a:cubicBezTo>
                  <a:cubicBezTo>
                    <a:pt x="5" y="38"/>
                    <a:pt x="6" y="40"/>
                    <a:pt x="7" y="40"/>
                  </a:cubicBezTo>
                  <a:cubicBezTo>
                    <a:pt x="9" y="40"/>
                    <a:pt x="9" y="37"/>
                    <a:pt x="11" y="37"/>
                  </a:cubicBezTo>
                  <a:cubicBezTo>
                    <a:pt x="12" y="37"/>
                    <a:pt x="11" y="39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ubicBezTo>
                    <a:pt x="17" y="41"/>
                    <a:pt x="18" y="42"/>
                    <a:pt x="19" y="42"/>
                  </a:cubicBezTo>
                  <a:cubicBezTo>
                    <a:pt x="20" y="41"/>
                    <a:pt x="19" y="39"/>
                    <a:pt x="19" y="39"/>
                  </a:cubicBezTo>
                  <a:cubicBezTo>
                    <a:pt x="21" y="38"/>
                    <a:pt x="22" y="38"/>
                    <a:pt x="24" y="38"/>
                  </a:cubicBezTo>
                  <a:cubicBezTo>
                    <a:pt x="26" y="37"/>
                    <a:pt x="27" y="38"/>
                    <a:pt x="29" y="37"/>
                  </a:cubicBezTo>
                  <a:cubicBezTo>
                    <a:pt x="30" y="37"/>
                    <a:pt x="31" y="36"/>
                    <a:pt x="33" y="36"/>
                  </a:cubicBezTo>
                  <a:cubicBezTo>
                    <a:pt x="33" y="37"/>
                    <a:pt x="32" y="38"/>
                    <a:pt x="33" y="39"/>
                  </a:cubicBezTo>
                  <a:cubicBezTo>
                    <a:pt x="33" y="41"/>
                    <a:pt x="34" y="42"/>
                    <a:pt x="36" y="43"/>
                  </a:cubicBezTo>
                  <a:cubicBezTo>
                    <a:pt x="37" y="43"/>
                    <a:pt x="40" y="43"/>
                    <a:pt x="42" y="44"/>
                  </a:cubicBezTo>
                  <a:cubicBezTo>
                    <a:pt x="44" y="44"/>
                    <a:pt x="47" y="45"/>
                    <a:pt x="50" y="45"/>
                  </a:cubicBezTo>
                  <a:cubicBezTo>
                    <a:pt x="50" y="45"/>
                    <a:pt x="50" y="46"/>
                    <a:pt x="51" y="46"/>
                  </a:cubicBezTo>
                  <a:cubicBezTo>
                    <a:pt x="53" y="46"/>
                    <a:pt x="57" y="48"/>
                    <a:pt x="60" y="48"/>
                  </a:cubicBezTo>
                  <a:cubicBezTo>
                    <a:pt x="62" y="48"/>
                    <a:pt x="63" y="45"/>
                    <a:pt x="65" y="44"/>
                  </a:cubicBezTo>
                  <a:cubicBezTo>
                    <a:pt x="67" y="43"/>
                    <a:pt x="70" y="44"/>
                    <a:pt x="72" y="44"/>
                  </a:cubicBezTo>
                  <a:cubicBezTo>
                    <a:pt x="74" y="44"/>
                    <a:pt x="76" y="43"/>
                    <a:pt x="77" y="43"/>
                  </a:cubicBezTo>
                  <a:cubicBezTo>
                    <a:pt x="79" y="42"/>
                    <a:pt x="80" y="40"/>
                    <a:pt x="81" y="3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" name="Freeform 2587"/>
            <p:cNvSpPr>
              <a:spLocks noChangeAspect="1"/>
            </p:cNvSpPr>
            <p:nvPr/>
          </p:nvSpPr>
          <p:spPr bwMode="auto">
            <a:xfrm>
              <a:off x="12151712" y="2069948"/>
              <a:ext cx="430006" cy="232553"/>
            </a:xfrm>
            <a:custGeom>
              <a:avLst/>
              <a:gdLst>
                <a:gd name="T0" fmla="*/ 117 w 82"/>
                <a:gd name="T1" fmla="*/ 41 h 44"/>
                <a:gd name="T2" fmla="*/ 111 w 82"/>
                <a:gd name="T3" fmla="*/ 36 h 44"/>
                <a:gd name="T4" fmla="*/ 109 w 82"/>
                <a:gd name="T5" fmla="*/ 30 h 44"/>
                <a:gd name="T6" fmla="*/ 103 w 82"/>
                <a:gd name="T7" fmla="*/ 28 h 44"/>
                <a:gd name="T8" fmla="*/ 100 w 82"/>
                <a:gd name="T9" fmla="*/ 28 h 44"/>
                <a:gd name="T10" fmla="*/ 94 w 82"/>
                <a:gd name="T11" fmla="*/ 24 h 44"/>
                <a:gd name="T12" fmla="*/ 96 w 82"/>
                <a:gd name="T13" fmla="*/ 22 h 44"/>
                <a:gd name="T14" fmla="*/ 91 w 82"/>
                <a:gd name="T15" fmla="*/ 22 h 44"/>
                <a:gd name="T16" fmla="*/ 86 w 82"/>
                <a:gd name="T17" fmla="*/ 19 h 44"/>
                <a:gd name="T18" fmla="*/ 81 w 82"/>
                <a:gd name="T19" fmla="*/ 17 h 44"/>
                <a:gd name="T20" fmla="*/ 85 w 82"/>
                <a:gd name="T21" fmla="*/ 22 h 44"/>
                <a:gd name="T22" fmla="*/ 79 w 82"/>
                <a:gd name="T23" fmla="*/ 27 h 44"/>
                <a:gd name="T24" fmla="*/ 74 w 82"/>
                <a:gd name="T25" fmla="*/ 22 h 44"/>
                <a:gd name="T26" fmla="*/ 73 w 82"/>
                <a:gd name="T27" fmla="*/ 12 h 44"/>
                <a:gd name="T28" fmla="*/ 67 w 82"/>
                <a:gd name="T29" fmla="*/ 12 h 44"/>
                <a:gd name="T30" fmla="*/ 61 w 82"/>
                <a:gd name="T31" fmla="*/ 7 h 44"/>
                <a:gd name="T32" fmla="*/ 54 w 82"/>
                <a:gd name="T33" fmla="*/ 8 h 44"/>
                <a:gd name="T34" fmla="*/ 54 w 82"/>
                <a:gd name="T35" fmla="*/ 5 h 44"/>
                <a:gd name="T36" fmla="*/ 49 w 82"/>
                <a:gd name="T37" fmla="*/ 1 h 44"/>
                <a:gd name="T38" fmla="*/ 45 w 82"/>
                <a:gd name="T39" fmla="*/ 7 h 44"/>
                <a:gd name="T40" fmla="*/ 39 w 82"/>
                <a:gd name="T41" fmla="*/ 1 h 44"/>
                <a:gd name="T42" fmla="*/ 38 w 82"/>
                <a:gd name="T43" fmla="*/ 6 h 44"/>
                <a:gd name="T44" fmla="*/ 30 w 82"/>
                <a:gd name="T45" fmla="*/ 10 h 44"/>
                <a:gd name="T46" fmla="*/ 20 w 82"/>
                <a:gd name="T47" fmla="*/ 14 h 44"/>
                <a:gd name="T48" fmla="*/ 10 w 82"/>
                <a:gd name="T49" fmla="*/ 17 h 44"/>
                <a:gd name="T50" fmla="*/ 5 w 82"/>
                <a:gd name="T51" fmla="*/ 19 h 44"/>
                <a:gd name="T52" fmla="*/ 0 w 82"/>
                <a:gd name="T53" fmla="*/ 20 h 44"/>
                <a:gd name="T54" fmla="*/ 7 w 82"/>
                <a:gd name="T55" fmla="*/ 28 h 44"/>
                <a:gd name="T56" fmla="*/ 7 w 82"/>
                <a:gd name="T57" fmla="*/ 34 h 44"/>
                <a:gd name="T58" fmla="*/ 13 w 82"/>
                <a:gd name="T59" fmla="*/ 43 h 44"/>
                <a:gd name="T60" fmla="*/ 22 w 82"/>
                <a:gd name="T61" fmla="*/ 49 h 44"/>
                <a:gd name="T62" fmla="*/ 31 w 82"/>
                <a:gd name="T63" fmla="*/ 59 h 44"/>
                <a:gd name="T64" fmla="*/ 39 w 82"/>
                <a:gd name="T65" fmla="*/ 64 h 44"/>
                <a:gd name="T66" fmla="*/ 50 w 82"/>
                <a:gd name="T67" fmla="*/ 59 h 44"/>
                <a:gd name="T68" fmla="*/ 50 w 82"/>
                <a:gd name="T69" fmla="*/ 52 h 44"/>
                <a:gd name="T70" fmla="*/ 53 w 82"/>
                <a:gd name="T71" fmla="*/ 54 h 44"/>
                <a:gd name="T72" fmla="*/ 61 w 82"/>
                <a:gd name="T73" fmla="*/ 55 h 44"/>
                <a:gd name="T74" fmla="*/ 72 w 82"/>
                <a:gd name="T75" fmla="*/ 59 h 44"/>
                <a:gd name="T76" fmla="*/ 78 w 82"/>
                <a:gd name="T77" fmla="*/ 59 h 44"/>
                <a:gd name="T78" fmla="*/ 85 w 82"/>
                <a:gd name="T79" fmla="*/ 61 h 44"/>
                <a:gd name="T80" fmla="*/ 88 w 82"/>
                <a:gd name="T81" fmla="*/ 57 h 44"/>
                <a:gd name="T82" fmla="*/ 96 w 82"/>
                <a:gd name="T83" fmla="*/ 57 h 44"/>
                <a:gd name="T84" fmla="*/ 104 w 82"/>
                <a:gd name="T85" fmla="*/ 51 h 44"/>
                <a:gd name="T86" fmla="*/ 105 w 82"/>
                <a:gd name="T87" fmla="*/ 45 h 44"/>
                <a:gd name="T88" fmla="*/ 111 w 82"/>
                <a:gd name="T89" fmla="*/ 42 h 44"/>
                <a:gd name="T90" fmla="*/ 117 w 82"/>
                <a:gd name="T91" fmla="*/ 41 h 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2"/>
                <a:gd name="T139" fmla="*/ 0 h 44"/>
                <a:gd name="T140" fmla="*/ 82 w 82"/>
                <a:gd name="T141" fmla="*/ 44 h 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2" h="44">
                  <a:moveTo>
                    <a:pt x="82" y="28"/>
                  </a:moveTo>
                  <a:cubicBezTo>
                    <a:pt x="81" y="27"/>
                    <a:pt x="79" y="26"/>
                    <a:pt x="78" y="25"/>
                  </a:cubicBezTo>
                  <a:cubicBezTo>
                    <a:pt x="77" y="24"/>
                    <a:pt x="77" y="22"/>
                    <a:pt x="76" y="21"/>
                  </a:cubicBezTo>
                  <a:cubicBezTo>
                    <a:pt x="75" y="20"/>
                    <a:pt x="74" y="19"/>
                    <a:pt x="72" y="19"/>
                  </a:cubicBezTo>
                  <a:cubicBezTo>
                    <a:pt x="71" y="19"/>
                    <a:pt x="70" y="19"/>
                    <a:pt x="70" y="19"/>
                  </a:cubicBezTo>
                  <a:cubicBezTo>
                    <a:pt x="68" y="19"/>
                    <a:pt x="67" y="18"/>
                    <a:pt x="66" y="17"/>
                  </a:cubicBezTo>
                  <a:cubicBezTo>
                    <a:pt x="66" y="16"/>
                    <a:pt x="68" y="15"/>
                    <a:pt x="67" y="15"/>
                  </a:cubicBezTo>
                  <a:cubicBezTo>
                    <a:pt x="66" y="14"/>
                    <a:pt x="65" y="15"/>
                    <a:pt x="64" y="15"/>
                  </a:cubicBezTo>
                  <a:cubicBezTo>
                    <a:pt x="62" y="15"/>
                    <a:pt x="61" y="13"/>
                    <a:pt x="60" y="13"/>
                  </a:cubicBezTo>
                  <a:cubicBezTo>
                    <a:pt x="59" y="12"/>
                    <a:pt x="57" y="11"/>
                    <a:pt x="57" y="12"/>
                  </a:cubicBezTo>
                  <a:cubicBezTo>
                    <a:pt x="57" y="13"/>
                    <a:pt x="59" y="14"/>
                    <a:pt x="59" y="15"/>
                  </a:cubicBezTo>
                  <a:cubicBezTo>
                    <a:pt x="59" y="16"/>
                    <a:pt x="57" y="18"/>
                    <a:pt x="55" y="18"/>
                  </a:cubicBezTo>
                  <a:cubicBezTo>
                    <a:pt x="54" y="18"/>
                    <a:pt x="53" y="16"/>
                    <a:pt x="52" y="15"/>
                  </a:cubicBezTo>
                  <a:cubicBezTo>
                    <a:pt x="51" y="13"/>
                    <a:pt x="52" y="10"/>
                    <a:pt x="51" y="8"/>
                  </a:cubicBezTo>
                  <a:cubicBezTo>
                    <a:pt x="50" y="7"/>
                    <a:pt x="49" y="9"/>
                    <a:pt x="47" y="8"/>
                  </a:cubicBezTo>
                  <a:cubicBezTo>
                    <a:pt x="46" y="8"/>
                    <a:pt x="45" y="6"/>
                    <a:pt x="43" y="5"/>
                  </a:cubicBezTo>
                  <a:cubicBezTo>
                    <a:pt x="42" y="5"/>
                    <a:pt x="40" y="6"/>
                    <a:pt x="38" y="6"/>
                  </a:cubicBezTo>
                  <a:cubicBezTo>
                    <a:pt x="37" y="5"/>
                    <a:pt x="39" y="3"/>
                    <a:pt x="38" y="3"/>
                  </a:cubicBezTo>
                  <a:cubicBezTo>
                    <a:pt x="37" y="2"/>
                    <a:pt x="35" y="2"/>
                    <a:pt x="34" y="1"/>
                  </a:cubicBezTo>
                  <a:cubicBezTo>
                    <a:pt x="33" y="3"/>
                    <a:pt x="34" y="6"/>
                    <a:pt x="32" y="5"/>
                  </a:cubicBezTo>
                  <a:cubicBezTo>
                    <a:pt x="30" y="5"/>
                    <a:pt x="30" y="1"/>
                    <a:pt x="28" y="1"/>
                  </a:cubicBezTo>
                  <a:cubicBezTo>
                    <a:pt x="27" y="0"/>
                    <a:pt x="28" y="3"/>
                    <a:pt x="27" y="4"/>
                  </a:cubicBezTo>
                  <a:cubicBezTo>
                    <a:pt x="25" y="5"/>
                    <a:pt x="23" y="6"/>
                    <a:pt x="21" y="7"/>
                  </a:cubicBezTo>
                  <a:cubicBezTo>
                    <a:pt x="18" y="8"/>
                    <a:pt x="16" y="9"/>
                    <a:pt x="14" y="10"/>
                  </a:cubicBezTo>
                  <a:cubicBezTo>
                    <a:pt x="12" y="10"/>
                    <a:pt x="9" y="11"/>
                    <a:pt x="7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2" y="14"/>
                    <a:pt x="0" y="13"/>
                    <a:pt x="0" y="14"/>
                  </a:cubicBezTo>
                  <a:cubicBezTo>
                    <a:pt x="1" y="16"/>
                    <a:pt x="4" y="17"/>
                    <a:pt x="5" y="19"/>
                  </a:cubicBezTo>
                  <a:cubicBezTo>
                    <a:pt x="6" y="20"/>
                    <a:pt x="4" y="22"/>
                    <a:pt x="5" y="23"/>
                  </a:cubicBezTo>
                  <a:cubicBezTo>
                    <a:pt x="6" y="26"/>
                    <a:pt x="7" y="28"/>
                    <a:pt x="9" y="30"/>
                  </a:cubicBezTo>
                  <a:cubicBezTo>
                    <a:pt x="11" y="32"/>
                    <a:pt x="13" y="33"/>
                    <a:pt x="15" y="34"/>
                  </a:cubicBezTo>
                  <a:cubicBezTo>
                    <a:pt x="18" y="36"/>
                    <a:pt x="20" y="39"/>
                    <a:pt x="22" y="41"/>
                  </a:cubicBezTo>
                  <a:cubicBezTo>
                    <a:pt x="24" y="42"/>
                    <a:pt x="25" y="44"/>
                    <a:pt x="28" y="44"/>
                  </a:cubicBezTo>
                  <a:cubicBezTo>
                    <a:pt x="30" y="44"/>
                    <a:pt x="33" y="43"/>
                    <a:pt x="35" y="41"/>
                  </a:cubicBezTo>
                  <a:cubicBezTo>
                    <a:pt x="36" y="40"/>
                    <a:pt x="34" y="37"/>
                    <a:pt x="35" y="36"/>
                  </a:cubicBezTo>
                  <a:cubicBezTo>
                    <a:pt x="36" y="35"/>
                    <a:pt x="37" y="37"/>
                    <a:pt x="37" y="37"/>
                  </a:cubicBezTo>
                  <a:cubicBezTo>
                    <a:pt x="39" y="38"/>
                    <a:pt x="41" y="38"/>
                    <a:pt x="43" y="38"/>
                  </a:cubicBezTo>
                  <a:cubicBezTo>
                    <a:pt x="46" y="39"/>
                    <a:pt x="47" y="40"/>
                    <a:pt x="50" y="41"/>
                  </a:cubicBezTo>
                  <a:cubicBezTo>
                    <a:pt x="51" y="41"/>
                    <a:pt x="53" y="40"/>
                    <a:pt x="54" y="41"/>
                  </a:cubicBezTo>
                  <a:cubicBezTo>
                    <a:pt x="56" y="41"/>
                    <a:pt x="57" y="41"/>
                    <a:pt x="59" y="42"/>
                  </a:cubicBezTo>
                  <a:cubicBezTo>
                    <a:pt x="60" y="41"/>
                    <a:pt x="61" y="39"/>
                    <a:pt x="62" y="39"/>
                  </a:cubicBezTo>
                  <a:cubicBezTo>
                    <a:pt x="64" y="38"/>
                    <a:pt x="65" y="40"/>
                    <a:pt x="67" y="39"/>
                  </a:cubicBezTo>
                  <a:cubicBezTo>
                    <a:pt x="69" y="38"/>
                    <a:pt x="71" y="36"/>
                    <a:pt x="73" y="35"/>
                  </a:cubicBezTo>
                  <a:cubicBezTo>
                    <a:pt x="73" y="34"/>
                    <a:pt x="73" y="32"/>
                    <a:pt x="74" y="31"/>
                  </a:cubicBezTo>
                  <a:cubicBezTo>
                    <a:pt x="75" y="30"/>
                    <a:pt x="77" y="29"/>
                    <a:pt x="78" y="29"/>
                  </a:cubicBezTo>
                  <a:cubicBezTo>
                    <a:pt x="79" y="29"/>
                    <a:pt x="81" y="28"/>
                    <a:pt x="82" y="2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" name="Freeform 2588"/>
            <p:cNvSpPr>
              <a:spLocks noChangeAspect="1"/>
            </p:cNvSpPr>
            <p:nvPr/>
          </p:nvSpPr>
          <p:spPr bwMode="auto">
            <a:xfrm>
              <a:off x="12243856" y="2460463"/>
              <a:ext cx="197453" cy="140410"/>
            </a:xfrm>
            <a:custGeom>
              <a:avLst/>
              <a:gdLst>
                <a:gd name="T0" fmla="*/ 55 w 37"/>
                <a:gd name="T1" fmla="*/ 9 h 27"/>
                <a:gd name="T2" fmla="*/ 52 w 37"/>
                <a:gd name="T3" fmla="*/ 6 h 27"/>
                <a:gd name="T4" fmla="*/ 50 w 37"/>
                <a:gd name="T5" fmla="*/ 0 h 27"/>
                <a:gd name="T6" fmla="*/ 44 w 37"/>
                <a:gd name="T7" fmla="*/ 6 h 27"/>
                <a:gd name="T8" fmla="*/ 36 w 37"/>
                <a:gd name="T9" fmla="*/ 7 h 27"/>
                <a:gd name="T10" fmla="*/ 27 w 37"/>
                <a:gd name="T11" fmla="*/ 7 h 27"/>
                <a:gd name="T12" fmla="*/ 19 w 37"/>
                <a:gd name="T13" fmla="*/ 13 h 27"/>
                <a:gd name="T14" fmla="*/ 6 w 37"/>
                <a:gd name="T15" fmla="*/ 9 h 27"/>
                <a:gd name="T16" fmla="*/ 1 w 37"/>
                <a:gd name="T17" fmla="*/ 13 h 27"/>
                <a:gd name="T18" fmla="*/ 2 w 37"/>
                <a:gd name="T19" fmla="*/ 18 h 27"/>
                <a:gd name="T20" fmla="*/ 2 w 37"/>
                <a:gd name="T21" fmla="*/ 24 h 27"/>
                <a:gd name="T22" fmla="*/ 6 w 37"/>
                <a:gd name="T23" fmla="*/ 30 h 27"/>
                <a:gd name="T24" fmla="*/ 9 w 37"/>
                <a:gd name="T25" fmla="*/ 32 h 27"/>
                <a:gd name="T26" fmla="*/ 5 w 37"/>
                <a:gd name="T27" fmla="*/ 37 h 27"/>
                <a:gd name="T28" fmla="*/ 9 w 37"/>
                <a:gd name="T29" fmla="*/ 37 h 27"/>
                <a:gd name="T30" fmla="*/ 12 w 37"/>
                <a:gd name="T31" fmla="*/ 33 h 27"/>
                <a:gd name="T32" fmla="*/ 16 w 37"/>
                <a:gd name="T33" fmla="*/ 36 h 27"/>
                <a:gd name="T34" fmla="*/ 21 w 37"/>
                <a:gd name="T35" fmla="*/ 32 h 27"/>
                <a:gd name="T36" fmla="*/ 23 w 37"/>
                <a:gd name="T37" fmla="*/ 36 h 27"/>
                <a:gd name="T38" fmla="*/ 28 w 37"/>
                <a:gd name="T39" fmla="*/ 36 h 27"/>
                <a:gd name="T40" fmla="*/ 34 w 37"/>
                <a:gd name="T41" fmla="*/ 37 h 27"/>
                <a:gd name="T42" fmla="*/ 34 w 37"/>
                <a:gd name="T43" fmla="*/ 27 h 27"/>
                <a:gd name="T44" fmla="*/ 40 w 37"/>
                <a:gd name="T45" fmla="*/ 27 h 27"/>
                <a:gd name="T46" fmla="*/ 40 w 37"/>
                <a:gd name="T47" fmla="*/ 17 h 27"/>
                <a:gd name="T48" fmla="*/ 50 w 37"/>
                <a:gd name="T49" fmla="*/ 13 h 27"/>
                <a:gd name="T50" fmla="*/ 50 w 37"/>
                <a:gd name="T51" fmla="*/ 8 h 27"/>
                <a:gd name="T52" fmla="*/ 55 w 37"/>
                <a:gd name="T53" fmla="*/ 9 h 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"/>
                <a:gd name="T82" fmla="*/ 0 h 27"/>
                <a:gd name="T83" fmla="*/ 37 w 37"/>
                <a:gd name="T84" fmla="*/ 27 h 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" h="27">
                  <a:moveTo>
                    <a:pt x="37" y="7"/>
                  </a:moveTo>
                  <a:cubicBezTo>
                    <a:pt x="37" y="6"/>
                    <a:pt x="36" y="5"/>
                    <a:pt x="35" y="4"/>
                  </a:cubicBezTo>
                  <a:cubicBezTo>
                    <a:pt x="35" y="2"/>
                    <a:pt x="34" y="1"/>
                    <a:pt x="34" y="0"/>
                  </a:cubicBezTo>
                  <a:cubicBezTo>
                    <a:pt x="33" y="1"/>
                    <a:pt x="32" y="3"/>
                    <a:pt x="30" y="4"/>
                  </a:cubicBezTo>
                  <a:cubicBezTo>
                    <a:pt x="29" y="4"/>
                    <a:pt x="27" y="5"/>
                    <a:pt x="25" y="5"/>
                  </a:cubicBezTo>
                  <a:cubicBezTo>
                    <a:pt x="23" y="5"/>
                    <a:pt x="20" y="4"/>
                    <a:pt x="18" y="5"/>
                  </a:cubicBezTo>
                  <a:cubicBezTo>
                    <a:pt x="16" y="6"/>
                    <a:pt x="15" y="9"/>
                    <a:pt x="13" y="9"/>
                  </a:cubicBezTo>
                  <a:cubicBezTo>
                    <a:pt x="10" y="9"/>
                    <a:pt x="6" y="7"/>
                    <a:pt x="4" y="7"/>
                  </a:cubicBezTo>
                  <a:cubicBezTo>
                    <a:pt x="3" y="8"/>
                    <a:pt x="1" y="8"/>
                    <a:pt x="1" y="9"/>
                  </a:cubicBezTo>
                  <a:cubicBezTo>
                    <a:pt x="0" y="10"/>
                    <a:pt x="2" y="11"/>
                    <a:pt x="2" y="13"/>
                  </a:cubicBezTo>
                  <a:cubicBezTo>
                    <a:pt x="3" y="14"/>
                    <a:pt x="1" y="15"/>
                    <a:pt x="2" y="17"/>
                  </a:cubicBezTo>
                  <a:cubicBezTo>
                    <a:pt x="2" y="18"/>
                    <a:pt x="3" y="19"/>
                    <a:pt x="4" y="21"/>
                  </a:cubicBezTo>
                  <a:cubicBezTo>
                    <a:pt x="4" y="21"/>
                    <a:pt x="6" y="22"/>
                    <a:pt x="6" y="23"/>
                  </a:cubicBezTo>
                  <a:cubicBezTo>
                    <a:pt x="6" y="24"/>
                    <a:pt x="4" y="25"/>
                    <a:pt x="3" y="26"/>
                  </a:cubicBezTo>
                  <a:cubicBezTo>
                    <a:pt x="4" y="26"/>
                    <a:pt x="5" y="26"/>
                    <a:pt x="6" y="26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10" y="25"/>
                    <a:pt x="11" y="25"/>
                  </a:cubicBezTo>
                  <a:cubicBezTo>
                    <a:pt x="12" y="25"/>
                    <a:pt x="13" y="23"/>
                    <a:pt x="14" y="23"/>
                  </a:cubicBezTo>
                  <a:cubicBezTo>
                    <a:pt x="15" y="23"/>
                    <a:pt x="15" y="24"/>
                    <a:pt x="16" y="25"/>
                  </a:cubicBezTo>
                  <a:cubicBezTo>
                    <a:pt x="17" y="25"/>
                    <a:pt x="18" y="25"/>
                    <a:pt x="19" y="25"/>
                  </a:cubicBezTo>
                  <a:cubicBezTo>
                    <a:pt x="21" y="26"/>
                    <a:pt x="22" y="27"/>
                    <a:pt x="23" y="26"/>
                  </a:cubicBezTo>
                  <a:cubicBezTo>
                    <a:pt x="24" y="24"/>
                    <a:pt x="22" y="21"/>
                    <a:pt x="23" y="19"/>
                  </a:cubicBezTo>
                  <a:cubicBezTo>
                    <a:pt x="24" y="18"/>
                    <a:pt x="27" y="20"/>
                    <a:pt x="27" y="19"/>
                  </a:cubicBezTo>
                  <a:cubicBezTo>
                    <a:pt x="28" y="17"/>
                    <a:pt x="26" y="14"/>
                    <a:pt x="27" y="12"/>
                  </a:cubicBezTo>
                  <a:cubicBezTo>
                    <a:pt x="28" y="10"/>
                    <a:pt x="32" y="11"/>
                    <a:pt x="34" y="9"/>
                  </a:cubicBezTo>
                  <a:cubicBezTo>
                    <a:pt x="35" y="9"/>
                    <a:pt x="33" y="7"/>
                    <a:pt x="34" y="6"/>
                  </a:cubicBezTo>
                  <a:cubicBezTo>
                    <a:pt x="35" y="6"/>
                    <a:pt x="36" y="7"/>
                    <a:pt x="37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" name="Freeform 2589"/>
            <p:cNvSpPr>
              <a:spLocks noChangeAspect="1" noEditPoints="1"/>
            </p:cNvSpPr>
            <p:nvPr/>
          </p:nvSpPr>
          <p:spPr bwMode="auto">
            <a:xfrm>
              <a:off x="12423757" y="2302501"/>
              <a:ext cx="416842" cy="263269"/>
            </a:xfrm>
            <a:custGeom>
              <a:avLst/>
              <a:gdLst>
                <a:gd name="T0" fmla="*/ 0 w 79"/>
                <a:gd name="T1" fmla="*/ 43 h 50"/>
                <a:gd name="T2" fmla="*/ 1 w 79"/>
                <a:gd name="T3" fmla="*/ 49 h 50"/>
                <a:gd name="T4" fmla="*/ 5 w 79"/>
                <a:gd name="T5" fmla="*/ 53 h 50"/>
                <a:gd name="T6" fmla="*/ 5 w 79"/>
                <a:gd name="T7" fmla="*/ 53 h 50"/>
                <a:gd name="T8" fmla="*/ 7 w 79"/>
                <a:gd name="T9" fmla="*/ 58 h 50"/>
                <a:gd name="T10" fmla="*/ 12 w 79"/>
                <a:gd name="T11" fmla="*/ 58 h 50"/>
                <a:gd name="T12" fmla="*/ 13 w 79"/>
                <a:gd name="T13" fmla="*/ 62 h 50"/>
                <a:gd name="T14" fmla="*/ 14 w 79"/>
                <a:gd name="T15" fmla="*/ 62 h 50"/>
                <a:gd name="T16" fmla="*/ 19 w 79"/>
                <a:gd name="T17" fmla="*/ 67 h 50"/>
                <a:gd name="T18" fmla="*/ 29 w 79"/>
                <a:gd name="T19" fmla="*/ 71 h 50"/>
                <a:gd name="T20" fmla="*/ 38 w 79"/>
                <a:gd name="T21" fmla="*/ 72 h 50"/>
                <a:gd name="T22" fmla="*/ 43 w 79"/>
                <a:gd name="T23" fmla="*/ 70 h 50"/>
                <a:gd name="T24" fmla="*/ 46 w 79"/>
                <a:gd name="T25" fmla="*/ 70 h 50"/>
                <a:gd name="T26" fmla="*/ 51 w 79"/>
                <a:gd name="T27" fmla="*/ 65 h 50"/>
                <a:gd name="T28" fmla="*/ 58 w 79"/>
                <a:gd name="T29" fmla="*/ 64 h 50"/>
                <a:gd name="T30" fmla="*/ 63 w 79"/>
                <a:gd name="T31" fmla="*/ 60 h 50"/>
                <a:gd name="T32" fmla="*/ 71 w 79"/>
                <a:gd name="T33" fmla="*/ 62 h 50"/>
                <a:gd name="T34" fmla="*/ 81 w 79"/>
                <a:gd name="T35" fmla="*/ 59 h 50"/>
                <a:gd name="T36" fmla="*/ 88 w 79"/>
                <a:gd name="T37" fmla="*/ 56 h 50"/>
                <a:gd name="T38" fmla="*/ 88 w 79"/>
                <a:gd name="T39" fmla="*/ 50 h 50"/>
                <a:gd name="T40" fmla="*/ 93 w 79"/>
                <a:gd name="T41" fmla="*/ 49 h 50"/>
                <a:gd name="T42" fmla="*/ 94 w 79"/>
                <a:gd name="T43" fmla="*/ 38 h 50"/>
                <a:gd name="T44" fmla="*/ 100 w 79"/>
                <a:gd name="T45" fmla="*/ 29 h 50"/>
                <a:gd name="T46" fmla="*/ 106 w 79"/>
                <a:gd name="T47" fmla="*/ 22 h 50"/>
                <a:gd name="T48" fmla="*/ 112 w 79"/>
                <a:gd name="T49" fmla="*/ 20 h 50"/>
                <a:gd name="T50" fmla="*/ 114 w 79"/>
                <a:gd name="T51" fmla="*/ 17 h 50"/>
                <a:gd name="T52" fmla="*/ 114 w 79"/>
                <a:gd name="T53" fmla="*/ 13 h 50"/>
                <a:gd name="T54" fmla="*/ 108 w 79"/>
                <a:gd name="T55" fmla="*/ 13 h 50"/>
                <a:gd name="T56" fmla="*/ 108 w 79"/>
                <a:gd name="T57" fmla="*/ 10 h 50"/>
                <a:gd name="T58" fmla="*/ 106 w 79"/>
                <a:gd name="T59" fmla="*/ 7 h 50"/>
                <a:gd name="T60" fmla="*/ 101 w 79"/>
                <a:gd name="T61" fmla="*/ 5 h 50"/>
                <a:gd name="T62" fmla="*/ 94 w 79"/>
                <a:gd name="T63" fmla="*/ 7 h 50"/>
                <a:gd name="T64" fmla="*/ 88 w 79"/>
                <a:gd name="T65" fmla="*/ 0 h 50"/>
                <a:gd name="T66" fmla="*/ 83 w 79"/>
                <a:gd name="T67" fmla="*/ 1 h 50"/>
                <a:gd name="T68" fmla="*/ 73 w 79"/>
                <a:gd name="T69" fmla="*/ 1 h 50"/>
                <a:gd name="T70" fmla="*/ 70 w 79"/>
                <a:gd name="T71" fmla="*/ 7 h 50"/>
                <a:gd name="T72" fmla="*/ 64 w 79"/>
                <a:gd name="T73" fmla="*/ 12 h 50"/>
                <a:gd name="T74" fmla="*/ 57 w 79"/>
                <a:gd name="T75" fmla="*/ 8 h 50"/>
                <a:gd name="T76" fmla="*/ 55 w 79"/>
                <a:gd name="T77" fmla="*/ 14 h 50"/>
                <a:gd name="T78" fmla="*/ 46 w 79"/>
                <a:gd name="T79" fmla="*/ 14 h 50"/>
                <a:gd name="T80" fmla="*/ 42 w 79"/>
                <a:gd name="T81" fmla="*/ 14 h 50"/>
                <a:gd name="T82" fmla="*/ 43 w 79"/>
                <a:gd name="T83" fmla="*/ 19 h 50"/>
                <a:gd name="T84" fmla="*/ 41 w 79"/>
                <a:gd name="T85" fmla="*/ 22 h 50"/>
                <a:gd name="T86" fmla="*/ 22 w 79"/>
                <a:gd name="T87" fmla="*/ 20 h 50"/>
                <a:gd name="T88" fmla="*/ 14 w 79"/>
                <a:gd name="T89" fmla="*/ 14 h 50"/>
                <a:gd name="T90" fmla="*/ 13 w 79"/>
                <a:gd name="T91" fmla="*/ 22 h 50"/>
                <a:gd name="T92" fmla="*/ 10 w 79"/>
                <a:gd name="T93" fmla="*/ 23 h 50"/>
                <a:gd name="T94" fmla="*/ 7 w 79"/>
                <a:gd name="T95" fmla="*/ 28 h 50"/>
                <a:gd name="T96" fmla="*/ 1 w 79"/>
                <a:gd name="T97" fmla="*/ 31 h 50"/>
                <a:gd name="T98" fmla="*/ 5 w 79"/>
                <a:gd name="T99" fmla="*/ 41 h 50"/>
                <a:gd name="T100" fmla="*/ 1 w 79"/>
                <a:gd name="T101" fmla="*/ 41 h 50"/>
                <a:gd name="T102" fmla="*/ 0 w 79"/>
                <a:gd name="T103" fmla="*/ 43 h 50"/>
                <a:gd name="T104" fmla="*/ 1 w 79"/>
                <a:gd name="T105" fmla="*/ 49 h 50"/>
                <a:gd name="T106" fmla="*/ 5 w 79"/>
                <a:gd name="T107" fmla="*/ 53 h 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9"/>
                <a:gd name="T163" fmla="*/ 0 h 50"/>
                <a:gd name="T164" fmla="*/ 79 w 79"/>
                <a:gd name="T165" fmla="*/ 50 h 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9" h="50">
                  <a:moveTo>
                    <a:pt x="0" y="30"/>
                  </a:move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moveTo>
                    <a:pt x="3" y="37"/>
                  </a:moveTo>
                  <a:cubicBezTo>
                    <a:pt x="4" y="38"/>
                    <a:pt x="4" y="39"/>
                    <a:pt x="5" y="40"/>
                  </a:cubicBezTo>
                  <a:cubicBezTo>
                    <a:pt x="6" y="40"/>
                    <a:pt x="7" y="39"/>
                    <a:pt x="8" y="40"/>
                  </a:cubicBezTo>
                  <a:cubicBezTo>
                    <a:pt x="9" y="40"/>
                    <a:pt x="8" y="42"/>
                    <a:pt x="9" y="43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2" y="44"/>
                    <a:pt x="12" y="46"/>
                    <a:pt x="13" y="47"/>
                  </a:cubicBezTo>
                  <a:cubicBezTo>
                    <a:pt x="15" y="48"/>
                    <a:pt x="18" y="49"/>
                    <a:pt x="20" y="49"/>
                  </a:cubicBezTo>
                  <a:cubicBezTo>
                    <a:pt x="22" y="50"/>
                    <a:pt x="25" y="50"/>
                    <a:pt x="27" y="50"/>
                  </a:cubicBezTo>
                  <a:cubicBezTo>
                    <a:pt x="28" y="50"/>
                    <a:pt x="29" y="48"/>
                    <a:pt x="30" y="48"/>
                  </a:cubicBezTo>
                  <a:cubicBezTo>
                    <a:pt x="30" y="47"/>
                    <a:pt x="31" y="48"/>
                    <a:pt x="32" y="48"/>
                  </a:cubicBezTo>
                  <a:cubicBezTo>
                    <a:pt x="33" y="47"/>
                    <a:pt x="34" y="46"/>
                    <a:pt x="35" y="45"/>
                  </a:cubicBezTo>
                  <a:cubicBezTo>
                    <a:pt x="37" y="44"/>
                    <a:pt x="38" y="44"/>
                    <a:pt x="40" y="44"/>
                  </a:cubicBezTo>
                  <a:cubicBezTo>
                    <a:pt x="41" y="44"/>
                    <a:pt x="42" y="42"/>
                    <a:pt x="43" y="42"/>
                  </a:cubicBezTo>
                  <a:cubicBezTo>
                    <a:pt x="46" y="42"/>
                    <a:pt x="47" y="43"/>
                    <a:pt x="49" y="43"/>
                  </a:cubicBezTo>
                  <a:cubicBezTo>
                    <a:pt x="51" y="42"/>
                    <a:pt x="54" y="42"/>
                    <a:pt x="56" y="41"/>
                  </a:cubicBezTo>
                  <a:cubicBezTo>
                    <a:pt x="57" y="41"/>
                    <a:pt x="60" y="41"/>
                    <a:pt x="61" y="39"/>
                  </a:cubicBezTo>
                  <a:cubicBezTo>
                    <a:pt x="62" y="38"/>
                    <a:pt x="60" y="36"/>
                    <a:pt x="61" y="35"/>
                  </a:cubicBezTo>
                  <a:cubicBezTo>
                    <a:pt x="61" y="34"/>
                    <a:pt x="63" y="35"/>
                    <a:pt x="64" y="34"/>
                  </a:cubicBezTo>
                  <a:cubicBezTo>
                    <a:pt x="65" y="32"/>
                    <a:pt x="64" y="29"/>
                    <a:pt x="65" y="27"/>
                  </a:cubicBezTo>
                  <a:cubicBezTo>
                    <a:pt x="66" y="24"/>
                    <a:pt x="67" y="22"/>
                    <a:pt x="69" y="20"/>
                  </a:cubicBezTo>
                  <a:cubicBezTo>
                    <a:pt x="70" y="19"/>
                    <a:pt x="71" y="17"/>
                    <a:pt x="73" y="15"/>
                  </a:cubicBezTo>
                  <a:cubicBezTo>
                    <a:pt x="74" y="14"/>
                    <a:pt x="76" y="15"/>
                    <a:pt x="77" y="14"/>
                  </a:cubicBezTo>
                  <a:cubicBezTo>
                    <a:pt x="78" y="13"/>
                    <a:pt x="78" y="12"/>
                    <a:pt x="79" y="12"/>
                  </a:cubicBezTo>
                  <a:cubicBezTo>
                    <a:pt x="79" y="11"/>
                    <a:pt x="79" y="10"/>
                    <a:pt x="79" y="9"/>
                  </a:cubicBezTo>
                  <a:cubicBezTo>
                    <a:pt x="78" y="9"/>
                    <a:pt x="76" y="9"/>
                    <a:pt x="75" y="9"/>
                  </a:cubicBezTo>
                  <a:cubicBezTo>
                    <a:pt x="75" y="8"/>
                    <a:pt x="75" y="7"/>
                    <a:pt x="75" y="7"/>
                  </a:cubicBezTo>
                  <a:cubicBezTo>
                    <a:pt x="74" y="6"/>
                    <a:pt x="73" y="6"/>
                    <a:pt x="73" y="5"/>
                  </a:cubicBezTo>
                  <a:cubicBezTo>
                    <a:pt x="72" y="5"/>
                    <a:pt x="71" y="4"/>
                    <a:pt x="70" y="3"/>
                  </a:cubicBezTo>
                  <a:cubicBezTo>
                    <a:pt x="69" y="4"/>
                    <a:pt x="67" y="5"/>
                    <a:pt x="65" y="5"/>
                  </a:cubicBezTo>
                  <a:cubicBezTo>
                    <a:pt x="63" y="4"/>
                    <a:pt x="63" y="1"/>
                    <a:pt x="61" y="0"/>
                  </a:cubicBezTo>
                  <a:cubicBezTo>
                    <a:pt x="60" y="0"/>
                    <a:pt x="59" y="1"/>
                    <a:pt x="57" y="1"/>
                  </a:cubicBezTo>
                  <a:cubicBezTo>
                    <a:pt x="55" y="1"/>
                    <a:pt x="53" y="0"/>
                    <a:pt x="51" y="1"/>
                  </a:cubicBezTo>
                  <a:cubicBezTo>
                    <a:pt x="49" y="1"/>
                    <a:pt x="49" y="4"/>
                    <a:pt x="48" y="5"/>
                  </a:cubicBezTo>
                  <a:cubicBezTo>
                    <a:pt x="47" y="6"/>
                    <a:pt x="45" y="7"/>
                    <a:pt x="44" y="8"/>
                  </a:cubicBezTo>
                  <a:cubicBezTo>
                    <a:pt x="42" y="8"/>
                    <a:pt x="41" y="6"/>
                    <a:pt x="39" y="6"/>
                  </a:cubicBezTo>
                  <a:cubicBezTo>
                    <a:pt x="38" y="6"/>
                    <a:pt x="39" y="9"/>
                    <a:pt x="38" y="10"/>
                  </a:cubicBezTo>
                  <a:cubicBezTo>
                    <a:pt x="36" y="10"/>
                    <a:pt x="34" y="9"/>
                    <a:pt x="32" y="10"/>
                  </a:cubicBezTo>
                  <a:cubicBezTo>
                    <a:pt x="31" y="10"/>
                    <a:pt x="29" y="9"/>
                    <a:pt x="29" y="10"/>
                  </a:cubicBezTo>
                  <a:cubicBezTo>
                    <a:pt x="29" y="11"/>
                    <a:pt x="31" y="12"/>
                    <a:pt x="30" y="13"/>
                  </a:cubicBezTo>
                  <a:cubicBezTo>
                    <a:pt x="30" y="14"/>
                    <a:pt x="29" y="15"/>
                    <a:pt x="28" y="15"/>
                  </a:cubicBezTo>
                  <a:cubicBezTo>
                    <a:pt x="24" y="15"/>
                    <a:pt x="19" y="15"/>
                    <a:pt x="15" y="14"/>
                  </a:cubicBezTo>
                  <a:cubicBezTo>
                    <a:pt x="13" y="13"/>
                    <a:pt x="12" y="11"/>
                    <a:pt x="10" y="10"/>
                  </a:cubicBezTo>
                  <a:cubicBezTo>
                    <a:pt x="10" y="11"/>
                    <a:pt x="10" y="13"/>
                    <a:pt x="9" y="15"/>
                  </a:cubicBezTo>
                  <a:cubicBezTo>
                    <a:pt x="9" y="15"/>
                    <a:pt x="7" y="15"/>
                    <a:pt x="7" y="16"/>
                  </a:cubicBezTo>
                  <a:cubicBezTo>
                    <a:pt x="6" y="16"/>
                    <a:pt x="6" y="18"/>
                    <a:pt x="5" y="19"/>
                  </a:cubicBezTo>
                  <a:cubicBezTo>
                    <a:pt x="4" y="20"/>
                    <a:pt x="2" y="20"/>
                    <a:pt x="1" y="22"/>
                  </a:cubicBezTo>
                  <a:cubicBezTo>
                    <a:pt x="1" y="24"/>
                    <a:pt x="3" y="26"/>
                    <a:pt x="3" y="28"/>
                  </a:cubicBezTo>
                  <a:cubicBezTo>
                    <a:pt x="3" y="28"/>
                    <a:pt x="1" y="27"/>
                    <a:pt x="1" y="28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0" y="31"/>
                    <a:pt x="1" y="32"/>
                    <a:pt x="1" y="34"/>
                  </a:cubicBezTo>
                  <a:cubicBezTo>
                    <a:pt x="2" y="35"/>
                    <a:pt x="3" y="36"/>
                    <a:pt x="3" y="3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" name="Freeform 2590"/>
            <p:cNvSpPr>
              <a:spLocks noChangeAspect="1"/>
            </p:cNvSpPr>
            <p:nvPr/>
          </p:nvSpPr>
          <p:spPr bwMode="auto">
            <a:xfrm>
              <a:off x="12454472" y="2205970"/>
              <a:ext cx="364188" cy="175513"/>
            </a:xfrm>
            <a:custGeom>
              <a:avLst/>
              <a:gdLst>
                <a:gd name="T0" fmla="*/ 93 w 69"/>
                <a:gd name="T1" fmla="*/ 30 h 33"/>
                <a:gd name="T2" fmla="*/ 93 w 69"/>
                <a:gd name="T3" fmla="*/ 27 h 33"/>
                <a:gd name="T4" fmla="*/ 95 w 69"/>
                <a:gd name="T5" fmla="*/ 22 h 33"/>
                <a:gd name="T6" fmla="*/ 97 w 69"/>
                <a:gd name="T7" fmla="*/ 16 h 33"/>
                <a:gd name="T8" fmla="*/ 100 w 69"/>
                <a:gd name="T9" fmla="*/ 13 h 33"/>
                <a:gd name="T10" fmla="*/ 91 w 69"/>
                <a:gd name="T11" fmla="*/ 12 h 33"/>
                <a:gd name="T12" fmla="*/ 85 w 69"/>
                <a:gd name="T13" fmla="*/ 6 h 33"/>
                <a:gd name="T14" fmla="*/ 77 w 69"/>
                <a:gd name="T15" fmla="*/ 5 h 33"/>
                <a:gd name="T16" fmla="*/ 71 w 69"/>
                <a:gd name="T17" fmla="*/ 8 h 33"/>
                <a:gd name="T18" fmla="*/ 69 w 69"/>
                <a:gd name="T19" fmla="*/ 6 h 33"/>
                <a:gd name="T20" fmla="*/ 59 w 69"/>
                <a:gd name="T21" fmla="*/ 6 h 33"/>
                <a:gd name="T22" fmla="*/ 55 w 69"/>
                <a:gd name="T23" fmla="*/ 10 h 33"/>
                <a:gd name="T24" fmla="*/ 51 w 69"/>
                <a:gd name="T25" fmla="*/ 12 h 33"/>
                <a:gd name="T26" fmla="*/ 51 w 69"/>
                <a:gd name="T27" fmla="*/ 7 h 33"/>
                <a:gd name="T28" fmla="*/ 45 w 69"/>
                <a:gd name="T29" fmla="*/ 0 h 33"/>
                <a:gd name="T30" fmla="*/ 38 w 69"/>
                <a:gd name="T31" fmla="*/ 6 h 33"/>
                <a:gd name="T32" fmla="*/ 35 w 69"/>
                <a:gd name="T33" fmla="*/ 2 h 33"/>
                <a:gd name="T34" fmla="*/ 29 w 69"/>
                <a:gd name="T35" fmla="*/ 5 h 33"/>
                <a:gd name="T36" fmla="*/ 23 w 69"/>
                <a:gd name="T37" fmla="*/ 7 h 33"/>
                <a:gd name="T38" fmla="*/ 22 w 69"/>
                <a:gd name="T39" fmla="*/ 13 h 33"/>
                <a:gd name="T40" fmla="*/ 13 w 69"/>
                <a:gd name="T41" fmla="*/ 19 h 33"/>
                <a:gd name="T42" fmla="*/ 6 w 69"/>
                <a:gd name="T43" fmla="*/ 19 h 33"/>
                <a:gd name="T44" fmla="*/ 1 w 69"/>
                <a:gd name="T45" fmla="*/ 23 h 33"/>
                <a:gd name="T46" fmla="*/ 1 w 69"/>
                <a:gd name="T47" fmla="*/ 29 h 33"/>
                <a:gd name="T48" fmla="*/ 1 w 69"/>
                <a:gd name="T49" fmla="*/ 35 h 33"/>
                <a:gd name="T50" fmla="*/ 6 w 69"/>
                <a:gd name="T51" fmla="*/ 41 h 33"/>
                <a:gd name="T52" fmla="*/ 13 w 69"/>
                <a:gd name="T53" fmla="*/ 47 h 33"/>
                <a:gd name="T54" fmla="*/ 31 w 69"/>
                <a:gd name="T55" fmla="*/ 48 h 33"/>
                <a:gd name="T56" fmla="*/ 35 w 69"/>
                <a:gd name="T57" fmla="*/ 46 h 33"/>
                <a:gd name="T58" fmla="*/ 34 w 69"/>
                <a:gd name="T59" fmla="*/ 41 h 33"/>
                <a:gd name="T60" fmla="*/ 37 w 69"/>
                <a:gd name="T61" fmla="*/ 41 h 33"/>
                <a:gd name="T62" fmla="*/ 46 w 69"/>
                <a:gd name="T63" fmla="*/ 41 h 33"/>
                <a:gd name="T64" fmla="*/ 48 w 69"/>
                <a:gd name="T65" fmla="*/ 35 h 33"/>
                <a:gd name="T66" fmla="*/ 55 w 69"/>
                <a:gd name="T67" fmla="*/ 39 h 33"/>
                <a:gd name="T68" fmla="*/ 61 w 69"/>
                <a:gd name="T69" fmla="*/ 34 h 33"/>
                <a:gd name="T70" fmla="*/ 65 w 69"/>
                <a:gd name="T71" fmla="*/ 28 h 33"/>
                <a:gd name="T72" fmla="*/ 73 w 69"/>
                <a:gd name="T73" fmla="*/ 28 h 33"/>
                <a:gd name="T74" fmla="*/ 79 w 69"/>
                <a:gd name="T75" fmla="*/ 27 h 33"/>
                <a:gd name="T76" fmla="*/ 85 w 69"/>
                <a:gd name="T77" fmla="*/ 34 h 33"/>
                <a:gd name="T78" fmla="*/ 93 w 69"/>
                <a:gd name="T79" fmla="*/ 30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33"/>
                <a:gd name="T122" fmla="*/ 69 w 69"/>
                <a:gd name="T123" fmla="*/ 33 h 3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33">
                  <a:moveTo>
                    <a:pt x="64" y="21"/>
                  </a:moveTo>
                  <a:cubicBezTo>
                    <a:pt x="64" y="20"/>
                    <a:pt x="64" y="19"/>
                    <a:pt x="64" y="18"/>
                  </a:cubicBezTo>
                  <a:cubicBezTo>
                    <a:pt x="64" y="17"/>
                    <a:pt x="65" y="16"/>
                    <a:pt x="66" y="15"/>
                  </a:cubicBezTo>
                  <a:cubicBezTo>
                    <a:pt x="66" y="14"/>
                    <a:pt x="66" y="12"/>
                    <a:pt x="67" y="11"/>
                  </a:cubicBezTo>
                  <a:cubicBezTo>
                    <a:pt x="67" y="11"/>
                    <a:pt x="68" y="10"/>
                    <a:pt x="69" y="9"/>
                  </a:cubicBezTo>
                  <a:cubicBezTo>
                    <a:pt x="67" y="9"/>
                    <a:pt x="65" y="9"/>
                    <a:pt x="63" y="8"/>
                  </a:cubicBezTo>
                  <a:cubicBezTo>
                    <a:pt x="62" y="7"/>
                    <a:pt x="61" y="5"/>
                    <a:pt x="59" y="4"/>
                  </a:cubicBezTo>
                  <a:cubicBezTo>
                    <a:pt x="57" y="3"/>
                    <a:pt x="55" y="3"/>
                    <a:pt x="53" y="3"/>
                  </a:cubicBezTo>
                  <a:cubicBezTo>
                    <a:pt x="51" y="3"/>
                    <a:pt x="51" y="5"/>
                    <a:pt x="49" y="6"/>
                  </a:cubicBezTo>
                  <a:cubicBezTo>
                    <a:pt x="49" y="6"/>
                    <a:pt x="48" y="5"/>
                    <a:pt x="47" y="4"/>
                  </a:cubicBezTo>
                  <a:cubicBezTo>
                    <a:pt x="45" y="4"/>
                    <a:pt x="43" y="3"/>
                    <a:pt x="41" y="4"/>
                  </a:cubicBezTo>
                  <a:cubicBezTo>
                    <a:pt x="40" y="4"/>
                    <a:pt x="40" y="6"/>
                    <a:pt x="38" y="7"/>
                  </a:cubicBezTo>
                  <a:cubicBezTo>
                    <a:pt x="37" y="8"/>
                    <a:pt x="36" y="8"/>
                    <a:pt x="35" y="8"/>
                  </a:cubicBezTo>
                  <a:cubicBezTo>
                    <a:pt x="34" y="7"/>
                    <a:pt x="36" y="6"/>
                    <a:pt x="35" y="5"/>
                  </a:cubicBezTo>
                  <a:cubicBezTo>
                    <a:pt x="34" y="3"/>
                    <a:pt x="33" y="1"/>
                    <a:pt x="31" y="0"/>
                  </a:cubicBezTo>
                  <a:cubicBezTo>
                    <a:pt x="29" y="0"/>
                    <a:pt x="29" y="4"/>
                    <a:pt x="27" y="4"/>
                  </a:cubicBezTo>
                  <a:cubicBezTo>
                    <a:pt x="26" y="4"/>
                    <a:pt x="25" y="3"/>
                    <a:pt x="24" y="2"/>
                  </a:cubicBezTo>
                  <a:cubicBezTo>
                    <a:pt x="23" y="2"/>
                    <a:pt x="21" y="3"/>
                    <a:pt x="20" y="3"/>
                  </a:cubicBezTo>
                  <a:cubicBezTo>
                    <a:pt x="19" y="3"/>
                    <a:pt x="17" y="4"/>
                    <a:pt x="16" y="5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7" y="14"/>
                    <a:pt x="6" y="12"/>
                    <a:pt x="4" y="13"/>
                  </a:cubicBezTo>
                  <a:cubicBezTo>
                    <a:pt x="3" y="13"/>
                    <a:pt x="2" y="15"/>
                    <a:pt x="1" y="16"/>
                  </a:cubicBezTo>
                  <a:cubicBezTo>
                    <a:pt x="1" y="17"/>
                    <a:pt x="1" y="19"/>
                    <a:pt x="1" y="20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3" y="26"/>
                    <a:pt x="4" y="28"/>
                  </a:cubicBezTo>
                  <a:cubicBezTo>
                    <a:pt x="6" y="29"/>
                    <a:pt x="7" y="31"/>
                    <a:pt x="9" y="32"/>
                  </a:cubicBezTo>
                  <a:cubicBezTo>
                    <a:pt x="13" y="33"/>
                    <a:pt x="18" y="33"/>
                    <a:pt x="22" y="33"/>
                  </a:cubicBezTo>
                  <a:cubicBezTo>
                    <a:pt x="23" y="33"/>
                    <a:pt x="24" y="32"/>
                    <a:pt x="24" y="31"/>
                  </a:cubicBezTo>
                  <a:cubicBezTo>
                    <a:pt x="25" y="30"/>
                    <a:pt x="23" y="29"/>
                    <a:pt x="23" y="28"/>
                  </a:cubicBezTo>
                  <a:cubicBezTo>
                    <a:pt x="23" y="27"/>
                    <a:pt x="25" y="28"/>
                    <a:pt x="26" y="28"/>
                  </a:cubicBezTo>
                  <a:cubicBezTo>
                    <a:pt x="28" y="27"/>
                    <a:pt x="30" y="28"/>
                    <a:pt x="32" y="28"/>
                  </a:cubicBezTo>
                  <a:cubicBezTo>
                    <a:pt x="33" y="27"/>
                    <a:pt x="32" y="24"/>
                    <a:pt x="33" y="24"/>
                  </a:cubicBezTo>
                  <a:cubicBezTo>
                    <a:pt x="35" y="24"/>
                    <a:pt x="36" y="26"/>
                    <a:pt x="38" y="26"/>
                  </a:cubicBezTo>
                  <a:cubicBezTo>
                    <a:pt x="39" y="25"/>
                    <a:pt x="41" y="24"/>
                    <a:pt x="42" y="23"/>
                  </a:cubicBezTo>
                  <a:cubicBezTo>
                    <a:pt x="43" y="22"/>
                    <a:pt x="43" y="19"/>
                    <a:pt x="45" y="19"/>
                  </a:cubicBezTo>
                  <a:cubicBezTo>
                    <a:pt x="47" y="18"/>
                    <a:pt x="49" y="19"/>
                    <a:pt x="51" y="19"/>
                  </a:cubicBezTo>
                  <a:cubicBezTo>
                    <a:pt x="53" y="19"/>
                    <a:pt x="54" y="18"/>
                    <a:pt x="55" y="18"/>
                  </a:cubicBezTo>
                  <a:cubicBezTo>
                    <a:pt x="57" y="19"/>
                    <a:pt x="57" y="22"/>
                    <a:pt x="59" y="23"/>
                  </a:cubicBezTo>
                  <a:cubicBezTo>
                    <a:pt x="61" y="23"/>
                    <a:pt x="63" y="22"/>
                    <a:pt x="64" y="2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" name="Freeform 2591"/>
            <p:cNvSpPr>
              <a:spLocks noChangeAspect="1"/>
            </p:cNvSpPr>
            <p:nvPr/>
          </p:nvSpPr>
          <p:spPr bwMode="auto">
            <a:xfrm>
              <a:off x="12252631" y="2491178"/>
              <a:ext cx="372963" cy="320311"/>
            </a:xfrm>
            <a:custGeom>
              <a:avLst/>
              <a:gdLst>
                <a:gd name="T0" fmla="*/ 97 w 71"/>
                <a:gd name="T1" fmla="*/ 36 h 61"/>
                <a:gd name="T2" fmla="*/ 97 w 71"/>
                <a:gd name="T3" fmla="*/ 31 h 61"/>
                <a:gd name="T4" fmla="*/ 96 w 71"/>
                <a:gd name="T5" fmla="*/ 23 h 61"/>
                <a:gd name="T6" fmla="*/ 90 w 71"/>
                <a:gd name="T7" fmla="*/ 17 h 61"/>
                <a:gd name="T8" fmla="*/ 75 w 71"/>
                <a:gd name="T9" fmla="*/ 19 h 61"/>
                <a:gd name="T10" fmla="*/ 61 w 71"/>
                <a:gd name="T11" fmla="*/ 10 h 61"/>
                <a:gd name="T12" fmla="*/ 59 w 71"/>
                <a:gd name="T13" fmla="*/ 6 h 61"/>
                <a:gd name="T14" fmla="*/ 51 w 71"/>
                <a:gd name="T15" fmla="*/ 1 h 61"/>
                <a:gd name="T16" fmla="*/ 48 w 71"/>
                <a:gd name="T17" fmla="*/ 5 h 61"/>
                <a:gd name="T18" fmla="*/ 37 w 71"/>
                <a:gd name="T19" fmla="*/ 19 h 61"/>
                <a:gd name="T20" fmla="*/ 31 w 71"/>
                <a:gd name="T21" fmla="*/ 29 h 61"/>
                <a:gd name="T22" fmla="*/ 22 w 71"/>
                <a:gd name="T23" fmla="*/ 28 h 61"/>
                <a:gd name="T24" fmla="*/ 14 w 71"/>
                <a:gd name="T25" fmla="*/ 28 h 61"/>
                <a:gd name="T26" fmla="*/ 7 w 71"/>
                <a:gd name="T27" fmla="*/ 29 h 61"/>
                <a:gd name="T28" fmla="*/ 0 w 71"/>
                <a:gd name="T29" fmla="*/ 28 h 61"/>
                <a:gd name="T30" fmla="*/ 8 w 71"/>
                <a:gd name="T31" fmla="*/ 44 h 61"/>
                <a:gd name="T32" fmla="*/ 14 w 71"/>
                <a:gd name="T33" fmla="*/ 30 h 61"/>
                <a:gd name="T34" fmla="*/ 24 w 71"/>
                <a:gd name="T35" fmla="*/ 37 h 61"/>
                <a:gd name="T36" fmla="*/ 29 w 71"/>
                <a:gd name="T37" fmla="*/ 50 h 61"/>
                <a:gd name="T38" fmla="*/ 34 w 71"/>
                <a:gd name="T39" fmla="*/ 61 h 61"/>
                <a:gd name="T40" fmla="*/ 43 w 71"/>
                <a:gd name="T41" fmla="*/ 71 h 61"/>
                <a:gd name="T42" fmla="*/ 54 w 71"/>
                <a:gd name="T43" fmla="*/ 75 h 61"/>
                <a:gd name="T44" fmla="*/ 74 w 71"/>
                <a:gd name="T45" fmla="*/ 87 h 61"/>
                <a:gd name="T46" fmla="*/ 63 w 71"/>
                <a:gd name="T47" fmla="*/ 73 h 61"/>
                <a:gd name="T48" fmla="*/ 50 w 71"/>
                <a:gd name="T49" fmla="*/ 59 h 61"/>
                <a:gd name="T50" fmla="*/ 43 w 71"/>
                <a:gd name="T51" fmla="*/ 44 h 61"/>
                <a:gd name="T52" fmla="*/ 41 w 71"/>
                <a:gd name="T53" fmla="*/ 36 h 61"/>
                <a:gd name="T54" fmla="*/ 50 w 71"/>
                <a:gd name="T55" fmla="*/ 38 h 61"/>
                <a:gd name="T56" fmla="*/ 56 w 71"/>
                <a:gd name="T57" fmla="*/ 34 h 61"/>
                <a:gd name="T58" fmla="*/ 66 w 71"/>
                <a:gd name="T59" fmla="*/ 35 h 61"/>
                <a:gd name="T60" fmla="*/ 75 w 71"/>
                <a:gd name="T61" fmla="*/ 38 h 61"/>
                <a:gd name="T62" fmla="*/ 89 w 71"/>
                <a:gd name="T63" fmla="*/ 37 h 61"/>
                <a:gd name="T64" fmla="*/ 95 w 71"/>
                <a:gd name="T65" fmla="*/ 43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61"/>
                <a:gd name="T101" fmla="*/ 71 w 71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61">
                  <a:moveTo>
                    <a:pt x="69" y="29"/>
                  </a:moveTo>
                  <a:cubicBezTo>
                    <a:pt x="69" y="28"/>
                    <a:pt x="68" y="27"/>
                    <a:pt x="68" y="25"/>
                  </a:cubicBezTo>
                  <a:cubicBezTo>
                    <a:pt x="69" y="24"/>
                    <a:pt x="71" y="25"/>
                    <a:pt x="71" y="23"/>
                  </a:cubicBezTo>
                  <a:cubicBezTo>
                    <a:pt x="71" y="22"/>
                    <a:pt x="69" y="23"/>
                    <a:pt x="68" y="22"/>
                  </a:cubicBezTo>
                  <a:cubicBezTo>
                    <a:pt x="67" y="21"/>
                    <a:pt x="67" y="20"/>
                    <a:pt x="67" y="19"/>
                  </a:cubicBezTo>
                  <a:cubicBezTo>
                    <a:pt x="67" y="18"/>
                    <a:pt x="67" y="17"/>
                    <a:pt x="67" y="16"/>
                  </a:cubicBezTo>
                  <a:cubicBezTo>
                    <a:pt x="67" y="14"/>
                    <a:pt x="66" y="13"/>
                    <a:pt x="65" y="12"/>
                  </a:cubicBezTo>
                  <a:cubicBezTo>
                    <a:pt x="64" y="12"/>
                    <a:pt x="63" y="11"/>
                    <a:pt x="63" y="12"/>
                  </a:cubicBezTo>
                  <a:cubicBezTo>
                    <a:pt x="62" y="12"/>
                    <a:pt x="61" y="14"/>
                    <a:pt x="60" y="14"/>
                  </a:cubicBezTo>
                  <a:cubicBezTo>
                    <a:pt x="58" y="14"/>
                    <a:pt x="55" y="14"/>
                    <a:pt x="53" y="13"/>
                  </a:cubicBezTo>
                  <a:cubicBezTo>
                    <a:pt x="51" y="13"/>
                    <a:pt x="48" y="12"/>
                    <a:pt x="46" y="11"/>
                  </a:cubicBezTo>
                  <a:cubicBezTo>
                    <a:pt x="45" y="10"/>
                    <a:pt x="45" y="8"/>
                    <a:pt x="43" y="7"/>
                  </a:cubicBezTo>
                  <a:cubicBezTo>
                    <a:pt x="43" y="7"/>
                    <a:pt x="42" y="7"/>
                    <a:pt x="42" y="7"/>
                  </a:cubicBezTo>
                  <a:cubicBezTo>
                    <a:pt x="41" y="6"/>
                    <a:pt x="42" y="4"/>
                    <a:pt x="41" y="4"/>
                  </a:cubicBezTo>
                  <a:cubicBezTo>
                    <a:pt x="40" y="3"/>
                    <a:pt x="39" y="4"/>
                    <a:pt x="38" y="4"/>
                  </a:cubicBezTo>
                  <a:cubicBezTo>
                    <a:pt x="37" y="3"/>
                    <a:pt x="37" y="2"/>
                    <a:pt x="36" y="1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1"/>
                    <a:pt x="34" y="3"/>
                    <a:pt x="33" y="3"/>
                  </a:cubicBezTo>
                  <a:cubicBezTo>
                    <a:pt x="31" y="5"/>
                    <a:pt x="27" y="4"/>
                    <a:pt x="26" y="6"/>
                  </a:cubicBezTo>
                  <a:cubicBezTo>
                    <a:pt x="25" y="8"/>
                    <a:pt x="27" y="11"/>
                    <a:pt x="26" y="13"/>
                  </a:cubicBezTo>
                  <a:cubicBezTo>
                    <a:pt x="26" y="14"/>
                    <a:pt x="23" y="12"/>
                    <a:pt x="22" y="13"/>
                  </a:cubicBezTo>
                  <a:cubicBezTo>
                    <a:pt x="21" y="15"/>
                    <a:pt x="23" y="18"/>
                    <a:pt x="22" y="20"/>
                  </a:cubicBezTo>
                  <a:cubicBezTo>
                    <a:pt x="21" y="21"/>
                    <a:pt x="20" y="20"/>
                    <a:pt x="18" y="19"/>
                  </a:cubicBezTo>
                  <a:cubicBezTo>
                    <a:pt x="17" y="19"/>
                    <a:pt x="16" y="19"/>
                    <a:pt x="15" y="19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2" y="17"/>
                    <a:pt x="11" y="19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3" y="20"/>
                    <a:pt x="2" y="20"/>
                  </a:cubicBezTo>
                  <a:cubicBezTo>
                    <a:pt x="1" y="19"/>
                    <a:pt x="0" y="18"/>
                    <a:pt x="0" y="19"/>
                  </a:cubicBezTo>
                  <a:cubicBezTo>
                    <a:pt x="0" y="21"/>
                    <a:pt x="1" y="23"/>
                    <a:pt x="2" y="26"/>
                  </a:cubicBezTo>
                  <a:cubicBezTo>
                    <a:pt x="3" y="28"/>
                    <a:pt x="3" y="31"/>
                    <a:pt x="6" y="31"/>
                  </a:cubicBezTo>
                  <a:cubicBezTo>
                    <a:pt x="7" y="31"/>
                    <a:pt x="7" y="28"/>
                    <a:pt x="8" y="26"/>
                  </a:cubicBezTo>
                  <a:cubicBezTo>
                    <a:pt x="9" y="24"/>
                    <a:pt x="9" y="22"/>
                    <a:pt x="10" y="21"/>
                  </a:cubicBezTo>
                  <a:cubicBezTo>
                    <a:pt x="11" y="21"/>
                    <a:pt x="13" y="21"/>
                    <a:pt x="13" y="22"/>
                  </a:cubicBezTo>
                  <a:cubicBezTo>
                    <a:pt x="15" y="23"/>
                    <a:pt x="16" y="24"/>
                    <a:pt x="17" y="26"/>
                  </a:cubicBezTo>
                  <a:cubicBezTo>
                    <a:pt x="17" y="28"/>
                    <a:pt x="17" y="29"/>
                    <a:pt x="17" y="31"/>
                  </a:cubicBezTo>
                  <a:cubicBezTo>
                    <a:pt x="18" y="33"/>
                    <a:pt x="19" y="34"/>
                    <a:pt x="20" y="35"/>
                  </a:cubicBezTo>
                  <a:cubicBezTo>
                    <a:pt x="21" y="37"/>
                    <a:pt x="25" y="38"/>
                    <a:pt x="25" y="39"/>
                  </a:cubicBezTo>
                  <a:cubicBezTo>
                    <a:pt x="26" y="40"/>
                    <a:pt x="22" y="42"/>
                    <a:pt x="23" y="43"/>
                  </a:cubicBezTo>
                  <a:cubicBezTo>
                    <a:pt x="24" y="44"/>
                    <a:pt x="26" y="45"/>
                    <a:pt x="27" y="47"/>
                  </a:cubicBezTo>
                  <a:cubicBezTo>
                    <a:pt x="28" y="48"/>
                    <a:pt x="29" y="48"/>
                    <a:pt x="30" y="49"/>
                  </a:cubicBezTo>
                  <a:cubicBezTo>
                    <a:pt x="31" y="50"/>
                    <a:pt x="31" y="52"/>
                    <a:pt x="33" y="53"/>
                  </a:cubicBezTo>
                  <a:cubicBezTo>
                    <a:pt x="34" y="54"/>
                    <a:pt x="37" y="52"/>
                    <a:pt x="38" y="53"/>
                  </a:cubicBezTo>
                  <a:cubicBezTo>
                    <a:pt x="41" y="53"/>
                    <a:pt x="43" y="55"/>
                    <a:pt x="44" y="56"/>
                  </a:cubicBezTo>
                  <a:cubicBezTo>
                    <a:pt x="47" y="57"/>
                    <a:pt x="50" y="59"/>
                    <a:pt x="52" y="61"/>
                  </a:cubicBezTo>
                  <a:cubicBezTo>
                    <a:pt x="51" y="60"/>
                    <a:pt x="50" y="58"/>
                    <a:pt x="49" y="57"/>
                  </a:cubicBezTo>
                  <a:cubicBezTo>
                    <a:pt x="47" y="55"/>
                    <a:pt x="45" y="53"/>
                    <a:pt x="44" y="51"/>
                  </a:cubicBezTo>
                  <a:cubicBezTo>
                    <a:pt x="42" y="49"/>
                    <a:pt x="40" y="47"/>
                    <a:pt x="39" y="45"/>
                  </a:cubicBezTo>
                  <a:cubicBezTo>
                    <a:pt x="37" y="43"/>
                    <a:pt x="36" y="43"/>
                    <a:pt x="35" y="41"/>
                  </a:cubicBezTo>
                  <a:cubicBezTo>
                    <a:pt x="34" y="40"/>
                    <a:pt x="34" y="38"/>
                    <a:pt x="33" y="36"/>
                  </a:cubicBezTo>
                  <a:cubicBezTo>
                    <a:pt x="32" y="34"/>
                    <a:pt x="31" y="33"/>
                    <a:pt x="30" y="31"/>
                  </a:cubicBezTo>
                  <a:cubicBezTo>
                    <a:pt x="29" y="31"/>
                    <a:pt x="28" y="32"/>
                    <a:pt x="28" y="31"/>
                  </a:cubicBezTo>
                  <a:cubicBezTo>
                    <a:pt x="27" y="30"/>
                    <a:pt x="27" y="27"/>
                    <a:pt x="28" y="25"/>
                  </a:cubicBezTo>
                  <a:cubicBezTo>
                    <a:pt x="28" y="25"/>
                    <a:pt x="29" y="23"/>
                    <a:pt x="30" y="24"/>
                  </a:cubicBezTo>
                  <a:cubicBezTo>
                    <a:pt x="32" y="24"/>
                    <a:pt x="33" y="27"/>
                    <a:pt x="35" y="27"/>
                  </a:cubicBezTo>
                  <a:cubicBezTo>
                    <a:pt x="36" y="28"/>
                    <a:pt x="36" y="25"/>
                    <a:pt x="37" y="25"/>
                  </a:cubicBezTo>
                  <a:cubicBezTo>
                    <a:pt x="37" y="24"/>
                    <a:pt x="38" y="23"/>
                    <a:pt x="39" y="23"/>
                  </a:cubicBezTo>
                  <a:cubicBezTo>
                    <a:pt x="40" y="23"/>
                    <a:pt x="40" y="25"/>
                    <a:pt x="41" y="25"/>
                  </a:cubicBezTo>
                  <a:cubicBezTo>
                    <a:pt x="43" y="25"/>
                    <a:pt x="44" y="24"/>
                    <a:pt x="46" y="24"/>
                  </a:cubicBezTo>
                  <a:cubicBezTo>
                    <a:pt x="48" y="24"/>
                    <a:pt x="51" y="24"/>
                    <a:pt x="53" y="25"/>
                  </a:cubicBezTo>
                  <a:cubicBezTo>
                    <a:pt x="53" y="25"/>
                    <a:pt x="53" y="27"/>
                    <a:pt x="53" y="27"/>
                  </a:cubicBezTo>
                  <a:cubicBezTo>
                    <a:pt x="54" y="27"/>
                    <a:pt x="54" y="26"/>
                    <a:pt x="55" y="26"/>
                  </a:cubicBezTo>
                  <a:cubicBezTo>
                    <a:pt x="57" y="25"/>
                    <a:pt x="60" y="26"/>
                    <a:pt x="62" y="26"/>
                  </a:cubicBezTo>
                  <a:cubicBezTo>
                    <a:pt x="63" y="26"/>
                    <a:pt x="64" y="26"/>
                    <a:pt x="65" y="27"/>
                  </a:cubicBezTo>
                  <a:cubicBezTo>
                    <a:pt x="66" y="28"/>
                    <a:pt x="65" y="29"/>
                    <a:pt x="66" y="30"/>
                  </a:cubicBezTo>
                  <a:cubicBezTo>
                    <a:pt x="67" y="31"/>
                    <a:pt x="68" y="29"/>
                    <a:pt x="69" y="2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" name="Freeform 2592"/>
            <p:cNvSpPr>
              <a:spLocks noChangeAspect="1"/>
            </p:cNvSpPr>
            <p:nvPr/>
          </p:nvSpPr>
          <p:spPr bwMode="auto">
            <a:xfrm>
              <a:off x="12393041" y="2609649"/>
              <a:ext cx="258881" cy="245717"/>
            </a:xfrm>
            <a:custGeom>
              <a:avLst/>
              <a:gdLst>
                <a:gd name="T0" fmla="*/ 36 w 49"/>
                <a:gd name="T1" fmla="*/ 56 h 46"/>
                <a:gd name="T2" fmla="*/ 31 w 49"/>
                <a:gd name="T3" fmla="*/ 50 h 46"/>
                <a:gd name="T4" fmla="*/ 24 w 49"/>
                <a:gd name="T5" fmla="*/ 41 h 46"/>
                <a:gd name="T6" fmla="*/ 17 w 49"/>
                <a:gd name="T7" fmla="*/ 33 h 46"/>
                <a:gd name="T8" fmla="*/ 12 w 49"/>
                <a:gd name="T9" fmla="*/ 27 h 46"/>
                <a:gd name="T10" fmla="*/ 8 w 49"/>
                <a:gd name="T11" fmla="*/ 19 h 46"/>
                <a:gd name="T12" fmla="*/ 5 w 49"/>
                <a:gd name="T13" fmla="*/ 12 h 46"/>
                <a:gd name="T14" fmla="*/ 1 w 49"/>
                <a:gd name="T15" fmla="*/ 12 h 46"/>
                <a:gd name="T16" fmla="*/ 1 w 49"/>
                <a:gd name="T17" fmla="*/ 2 h 46"/>
                <a:gd name="T18" fmla="*/ 5 w 49"/>
                <a:gd name="T19" fmla="*/ 1 h 46"/>
                <a:gd name="T20" fmla="*/ 12 w 49"/>
                <a:gd name="T21" fmla="*/ 6 h 46"/>
                <a:gd name="T22" fmla="*/ 14 w 49"/>
                <a:gd name="T23" fmla="*/ 2 h 46"/>
                <a:gd name="T24" fmla="*/ 17 w 49"/>
                <a:gd name="T25" fmla="*/ 0 h 46"/>
                <a:gd name="T26" fmla="*/ 20 w 49"/>
                <a:gd name="T27" fmla="*/ 2 h 46"/>
                <a:gd name="T28" fmla="*/ 28 w 49"/>
                <a:gd name="T29" fmla="*/ 1 h 46"/>
                <a:gd name="T30" fmla="*/ 37 w 49"/>
                <a:gd name="T31" fmla="*/ 2 h 46"/>
                <a:gd name="T32" fmla="*/ 37 w 49"/>
                <a:gd name="T33" fmla="*/ 6 h 46"/>
                <a:gd name="T34" fmla="*/ 41 w 49"/>
                <a:gd name="T35" fmla="*/ 5 h 46"/>
                <a:gd name="T36" fmla="*/ 51 w 49"/>
                <a:gd name="T37" fmla="*/ 5 h 46"/>
                <a:gd name="T38" fmla="*/ 55 w 49"/>
                <a:gd name="T39" fmla="*/ 6 h 46"/>
                <a:gd name="T40" fmla="*/ 57 w 49"/>
                <a:gd name="T41" fmla="*/ 11 h 46"/>
                <a:gd name="T42" fmla="*/ 61 w 49"/>
                <a:gd name="T43" fmla="*/ 9 h 46"/>
                <a:gd name="T44" fmla="*/ 65 w 49"/>
                <a:gd name="T45" fmla="*/ 9 h 46"/>
                <a:gd name="T46" fmla="*/ 61 w 49"/>
                <a:gd name="T47" fmla="*/ 22 h 46"/>
                <a:gd name="T48" fmla="*/ 70 w 49"/>
                <a:gd name="T49" fmla="*/ 32 h 46"/>
                <a:gd name="T50" fmla="*/ 64 w 49"/>
                <a:gd name="T51" fmla="*/ 32 h 46"/>
                <a:gd name="T52" fmla="*/ 70 w 49"/>
                <a:gd name="T53" fmla="*/ 41 h 46"/>
                <a:gd name="T54" fmla="*/ 64 w 49"/>
                <a:gd name="T55" fmla="*/ 41 h 46"/>
                <a:gd name="T56" fmla="*/ 59 w 49"/>
                <a:gd name="T57" fmla="*/ 43 h 46"/>
                <a:gd name="T58" fmla="*/ 59 w 49"/>
                <a:gd name="T59" fmla="*/ 49 h 46"/>
                <a:gd name="T60" fmla="*/ 54 w 49"/>
                <a:gd name="T61" fmla="*/ 55 h 46"/>
                <a:gd name="T62" fmla="*/ 49 w 49"/>
                <a:gd name="T63" fmla="*/ 60 h 46"/>
                <a:gd name="T64" fmla="*/ 51 w 49"/>
                <a:gd name="T65" fmla="*/ 68 h 46"/>
                <a:gd name="T66" fmla="*/ 41 w 49"/>
                <a:gd name="T67" fmla="*/ 60 h 46"/>
                <a:gd name="T68" fmla="*/ 36 w 49"/>
                <a:gd name="T69" fmla="*/ 56 h 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9"/>
                <a:gd name="T106" fmla="*/ 0 h 46"/>
                <a:gd name="T107" fmla="*/ 49 w 49"/>
                <a:gd name="T108" fmla="*/ 46 h 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9" h="46">
                  <a:moveTo>
                    <a:pt x="25" y="38"/>
                  </a:moveTo>
                  <a:cubicBezTo>
                    <a:pt x="24" y="37"/>
                    <a:pt x="23" y="35"/>
                    <a:pt x="22" y="34"/>
                  </a:cubicBezTo>
                  <a:cubicBezTo>
                    <a:pt x="20" y="32"/>
                    <a:pt x="18" y="30"/>
                    <a:pt x="17" y="28"/>
                  </a:cubicBezTo>
                  <a:cubicBezTo>
                    <a:pt x="15" y="26"/>
                    <a:pt x="13" y="24"/>
                    <a:pt x="12" y="22"/>
                  </a:cubicBezTo>
                  <a:cubicBezTo>
                    <a:pt x="10" y="20"/>
                    <a:pt x="9" y="20"/>
                    <a:pt x="8" y="18"/>
                  </a:cubicBezTo>
                  <a:cubicBezTo>
                    <a:pt x="7" y="17"/>
                    <a:pt x="7" y="15"/>
                    <a:pt x="6" y="13"/>
                  </a:cubicBezTo>
                  <a:cubicBezTo>
                    <a:pt x="5" y="11"/>
                    <a:pt x="4" y="10"/>
                    <a:pt x="3" y="8"/>
                  </a:cubicBezTo>
                  <a:cubicBezTo>
                    <a:pt x="2" y="8"/>
                    <a:pt x="1" y="9"/>
                    <a:pt x="1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1"/>
                    <a:pt x="6" y="4"/>
                    <a:pt x="8" y="4"/>
                  </a:cubicBezTo>
                  <a:cubicBezTo>
                    <a:pt x="9" y="5"/>
                    <a:pt x="9" y="2"/>
                    <a:pt x="10" y="2"/>
                  </a:cubicBezTo>
                  <a:cubicBezTo>
                    <a:pt x="10" y="1"/>
                    <a:pt x="11" y="0"/>
                    <a:pt x="12" y="0"/>
                  </a:cubicBezTo>
                  <a:cubicBezTo>
                    <a:pt x="13" y="0"/>
                    <a:pt x="13" y="2"/>
                    <a:pt x="14" y="2"/>
                  </a:cubicBezTo>
                  <a:cubicBezTo>
                    <a:pt x="16" y="2"/>
                    <a:pt x="17" y="1"/>
                    <a:pt x="19" y="1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4"/>
                    <a:pt x="26" y="4"/>
                  </a:cubicBezTo>
                  <a:cubicBezTo>
                    <a:pt x="27" y="4"/>
                    <a:pt x="27" y="3"/>
                    <a:pt x="28" y="3"/>
                  </a:cubicBezTo>
                  <a:cubicBezTo>
                    <a:pt x="30" y="2"/>
                    <a:pt x="33" y="3"/>
                    <a:pt x="35" y="3"/>
                  </a:cubicBezTo>
                  <a:cubicBezTo>
                    <a:pt x="36" y="3"/>
                    <a:pt x="37" y="3"/>
                    <a:pt x="38" y="4"/>
                  </a:cubicBezTo>
                  <a:cubicBezTo>
                    <a:pt x="39" y="5"/>
                    <a:pt x="38" y="6"/>
                    <a:pt x="39" y="7"/>
                  </a:cubicBezTo>
                  <a:cubicBezTo>
                    <a:pt x="40" y="8"/>
                    <a:pt x="41" y="6"/>
                    <a:pt x="42" y="6"/>
                  </a:cubicBezTo>
                  <a:cubicBezTo>
                    <a:pt x="43" y="6"/>
                    <a:pt x="45" y="5"/>
                    <a:pt x="45" y="6"/>
                  </a:cubicBezTo>
                  <a:cubicBezTo>
                    <a:pt x="45" y="9"/>
                    <a:pt x="41" y="12"/>
                    <a:pt x="42" y="15"/>
                  </a:cubicBezTo>
                  <a:cubicBezTo>
                    <a:pt x="43" y="18"/>
                    <a:pt x="47" y="18"/>
                    <a:pt x="48" y="21"/>
                  </a:cubicBezTo>
                  <a:cubicBezTo>
                    <a:pt x="49" y="22"/>
                    <a:pt x="44" y="20"/>
                    <a:pt x="44" y="21"/>
                  </a:cubicBezTo>
                  <a:cubicBezTo>
                    <a:pt x="44" y="24"/>
                    <a:pt x="48" y="25"/>
                    <a:pt x="48" y="28"/>
                  </a:cubicBezTo>
                  <a:cubicBezTo>
                    <a:pt x="48" y="30"/>
                    <a:pt x="45" y="28"/>
                    <a:pt x="44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30"/>
                    <a:pt x="42" y="32"/>
                    <a:pt x="41" y="33"/>
                  </a:cubicBezTo>
                  <a:cubicBezTo>
                    <a:pt x="38" y="33"/>
                    <a:pt x="37" y="35"/>
                    <a:pt x="37" y="37"/>
                  </a:cubicBezTo>
                  <a:cubicBezTo>
                    <a:pt x="37" y="38"/>
                    <a:pt x="35" y="39"/>
                    <a:pt x="34" y="40"/>
                  </a:cubicBezTo>
                  <a:cubicBezTo>
                    <a:pt x="34" y="42"/>
                    <a:pt x="35" y="44"/>
                    <a:pt x="35" y="46"/>
                  </a:cubicBezTo>
                  <a:cubicBezTo>
                    <a:pt x="33" y="44"/>
                    <a:pt x="30" y="42"/>
                    <a:pt x="28" y="40"/>
                  </a:cubicBezTo>
                  <a:cubicBezTo>
                    <a:pt x="27" y="40"/>
                    <a:pt x="26" y="39"/>
                    <a:pt x="25" y="3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" name="Freeform 2593"/>
            <p:cNvSpPr>
              <a:spLocks noChangeAspect="1"/>
            </p:cNvSpPr>
            <p:nvPr/>
          </p:nvSpPr>
          <p:spPr bwMode="auto">
            <a:xfrm>
              <a:off x="12572941" y="2521893"/>
              <a:ext cx="289597" cy="390516"/>
            </a:xfrm>
            <a:custGeom>
              <a:avLst/>
              <a:gdLst>
                <a:gd name="T0" fmla="*/ 30 w 55"/>
                <a:gd name="T1" fmla="*/ 1 h 74"/>
                <a:gd name="T2" fmla="*/ 35 w 55"/>
                <a:gd name="T3" fmla="*/ 8 h 74"/>
                <a:gd name="T4" fmla="*/ 38 w 55"/>
                <a:gd name="T5" fmla="*/ 14 h 74"/>
                <a:gd name="T6" fmla="*/ 42 w 55"/>
                <a:gd name="T7" fmla="*/ 22 h 74"/>
                <a:gd name="T8" fmla="*/ 52 w 55"/>
                <a:gd name="T9" fmla="*/ 28 h 74"/>
                <a:gd name="T10" fmla="*/ 52 w 55"/>
                <a:gd name="T11" fmla="*/ 36 h 74"/>
                <a:gd name="T12" fmla="*/ 60 w 55"/>
                <a:gd name="T13" fmla="*/ 41 h 74"/>
                <a:gd name="T14" fmla="*/ 66 w 55"/>
                <a:gd name="T15" fmla="*/ 43 h 74"/>
                <a:gd name="T16" fmla="*/ 67 w 55"/>
                <a:gd name="T17" fmla="*/ 38 h 74"/>
                <a:gd name="T18" fmla="*/ 72 w 55"/>
                <a:gd name="T19" fmla="*/ 42 h 74"/>
                <a:gd name="T20" fmla="*/ 70 w 55"/>
                <a:gd name="T21" fmla="*/ 45 h 74"/>
                <a:gd name="T22" fmla="*/ 71 w 55"/>
                <a:gd name="T23" fmla="*/ 48 h 74"/>
                <a:gd name="T24" fmla="*/ 66 w 55"/>
                <a:gd name="T25" fmla="*/ 55 h 74"/>
                <a:gd name="T26" fmla="*/ 66 w 55"/>
                <a:gd name="T27" fmla="*/ 66 h 74"/>
                <a:gd name="T28" fmla="*/ 73 w 55"/>
                <a:gd name="T29" fmla="*/ 73 h 74"/>
                <a:gd name="T30" fmla="*/ 78 w 55"/>
                <a:gd name="T31" fmla="*/ 78 h 74"/>
                <a:gd name="T32" fmla="*/ 70 w 55"/>
                <a:gd name="T33" fmla="*/ 83 h 74"/>
                <a:gd name="T34" fmla="*/ 70 w 55"/>
                <a:gd name="T35" fmla="*/ 94 h 74"/>
                <a:gd name="T36" fmla="*/ 65 w 55"/>
                <a:gd name="T37" fmla="*/ 97 h 74"/>
                <a:gd name="T38" fmla="*/ 55 w 55"/>
                <a:gd name="T39" fmla="*/ 95 h 74"/>
                <a:gd name="T40" fmla="*/ 50 w 55"/>
                <a:gd name="T41" fmla="*/ 100 h 74"/>
                <a:gd name="T42" fmla="*/ 46 w 55"/>
                <a:gd name="T43" fmla="*/ 99 h 74"/>
                <a:gd name="T44" fmla="*/ 42 w 55"/>
                <a:gd name="T45" fmla="*/ 102 h 74"/>
                <a:gd name="T46" fmla="*/ 42 w 55"/>
                <a:gd name="T47" fmla="*/ 107 h 74"/>
                <a:gd name="T48" fmla="*/ 38 w 55"/>
                <a:gd name="T49" fmla="*/ 107 h 74"/>
                <a:gd name="T50" fmla="*/ 38 w 55"/>
                <a:gd name="T51" fmla="*/ 99 h 74"/>
                <a:gd name="T52" fmla="*/ 34 w 55"/>
                <a:gd name="T53" fmla="*/ 93 h 74"/>
                <a:gd name="T54" fmla="*/ 26 w 55"/>
                <a:gd name="T55" fmla="*/ 90 h 74"/>
                <a:gd name="T56" fmla="*/ 22 w 55"/>
                <a:gd name="T57" fmla="*/ 90 h 74"/>
                <a:gd name="T58" fmla="*/ 19 w 55"/>
                <a:gd name="T59" fmla="*/ 95 h 74"/>
                <a:gd name="T60" fmla="*/ 13 w 55"/>
                <a:gd name="T61" fmla="*/ 97 h 74"/>
                <a:gd name="T62" fmla="*/ 19 w 55"/>
                <a:gd name="T63" fmla="*/ 101 h 74"/>
                <a:gd name="T64" fmla="*/ 19 w 55"/>
                <a:gd name="T65" fmla="*/ 107 h 74"/>
                <a:gd name="T66" fmla="*/ 10 w 55"/>
                <a:gd name="T67" fmla="*/ 99 h 74"/>
                <a:gd name="T68" fmla="*/ 5 w 55"/>
                <a:gd name="T69" fmla="*/ 95 h 74"/>
                <a:gd name="T70" fmla="*/ 7 w 55"/>
                <a:gd name="T71" fmla="*/ 93 h 74"/>
                <a:gd name="T72" fmla="*/ 6 w 55"/>
                <a:gd name="T73" fmla="*/ 91 h 74"/>
                <a:gd name="T74" fmla="*/ 1 w 55"/>
                <a:gd name="T75" fmla="*/ 91 h 74"/>
                <a:gd name="T76" fmla="*/ 0 w 55"/>
                <a:gd name="T77" fmla="*/ 83 h 74"/>
                <a:gd name="T78" fmla="*/ 5 w 55"/>
                <a:gd name="T79" fmla="*/ 78 h 74"/>
                <a:gd name="T80" fmla="*/ 10 w 55"/>
                <a:gd name="T81" fmla="*/ 72 h 74"/>
                <a:gd name="T82" fmla="*/ 10 w 55"/>
                <a:gd name="T83" fmla="*/ 66 h 74"/>
                <a:gd name="T84" fmla="*/ 14 w 55"/>
                <a:gd name="T85" fmla="*/ 65 h 74"/>
                <a:gd name="T86" fmla="*/ 20 w 55"/>
                <a:gd name="T87" fmla="*/ 65 h 74"/>
                <a:gd name="T88" fmla="*/ 14 w 55"/>
                <a:gd name="T89" fmla="*/ 55 h 74"/>
                <a:gd name="T90" fmla="*/ 20 w 55"/>
                <a:gd name="T91" fmla="*/ 55 h 74"/>
                <a:gd name="T92" fmla="*/ 12 w 55"/>
                <a:gd name="T93" fmla="*/ 46 h 74"/>
                <a:gd name="T94" fmla="*/ 16 w 55"/>
                <a:gd name="T95" fmla="*/ 34 h 74"/>
                <a:gd name="T96" fmla="*/ 12 w 55"/>
                <a:gd name="T97" fmla="*/ 34 h 74"/>
                <a:gd name="T98" fmla="*/ 10 w 55"/>
                <a:gd name="T99" fmla="*/ 28 h 74"/>
                <a:gd name="T100" fmla="*/ 14 w 55"/>
                <a:gd name="T101" fmla="*/ 24 h 74"/>
                <a:gd name="T102" fmla="*/ 10 w 55"/>
                <a:gd name="T103" fmla="*/ 23 h 74"/>
                <a:gd name="T104" fmla="*/ 8 w 55"/>
                <a:gd name="T105" fmla="*/ 19 h 74"/>
                <a:gd name="T106" fmla="*/ 8 w 55"/>
                <a:gd name="T107" fmla="*/ 14 h 74"/>
                <a:gd name="T108" fmla="*/ 6 w 55"/>
                <a:gd name="T109" fmla="*/ 8 h 74"/>
                <a:gd name="T110" fmla="*/ 10 w 55"/>
                <a:gd name="T111" fmla="*/ 5 h 74"/>
                <a:gd name="T112" fmla="*/ 17 w 55"/>
                <a:gd name="T113" fmla="*/ 2 h 74"/>
                <a:gd name="T114" fmla="*/ 22 w 55"/>
                <a:gd name="T115" fmla="*/ 0 h 74"/>
                <a:gd name="T116" fmla="*/ 30 w 55"/>
                <a:gd name="T117" fmla="*/ 1 h 7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5"/>
                <a:gd name="T178" fmla="*/ 0 h 74"/>
                <a:gd name="T179" fmla="*/ 55 w 55"/>
                <a:gd name="T180" fmla="*/ 74 h 7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5" h="74">
                  <a:moveTo>
                    <a:pt x="21" y="1"/>
                  </a:moveTo>
                  <a:cubicBezTo>
                    <a:pt x="22" y="3"/>
                    <a:pt x="23" y="5"/>
                    <a:pt x="24" y="6"/>
                  </a:cubicBezTo>
                  <a:cubicBezTo>
                    <a:pt x="25" y="8"/>
                    <a:pt x="26" y="8"/>
                    <a:pt x="27" y="10"/>
                  </a:cubicBezTo>
                  <a:cubicBezTo>
                    <a:pt x="28" y="11"/>
                    <a:pt x="28" y="13"/>
                    <a:pt x="29" y="15"/>
                  </a:cubicBezTo>
                  <a:cubicBezTo>
                    <a:pt x="31" y="17"/>
                    <a:pt x="34" y="17"/>
                    <a:pt x="36" y="19"/>
                  </a:cubicBezTo>
                  <a:cubicBezTo>
                    <a:pt x="37" y="20"/>
                    <a:pt x="34" y="23"/>
                    <a:pt x="36" y="25"/>
                  </a:cubicBezTo>
                  <a:cubicBezTo>
                    <a:pt x="37" y="27"/>
                    <a:pt x="40" y="27"/>
                    <a:pt x="42" y="28"/>
                  </a:cubicBezTo>
                  <a:cubicBezTo>
                    <a:pt x="43" y="28"/>
                    <a:pt x="44" y="30"/>
                    <a:pt x="46" y="30"/>
                  </a:cubicBezTo>
                  <a:cubicBezTo>
                    <a:pt x="47" y="30"/>
                    <a:pt x="46" y="27"/>
                    <a:pt x="47" y="27"/>
                  </a:cubicBezTo>
                  <a:cubicBezTo>
                    <a:pt x="49" y="27"/>
                    <a:pt x="50" y="28"/>
                    <a:pt x="50" y="29"/>
                  </a:cubicBezTo>
                  <a:cubicBezTo>
                    <a:pt x="51" y="30"/>
                    <a:pt x="49" y="30"/>
                    <a:pt x="48" y="31"/>
                  </a:cubicBezTo>
                  <a:cubicBezTo>
                    <a:pt x="48" y="32"/>
                    <a:pt x="49" y="32"/>
                    <a:pt x="49" y="33"/>
                  </a:cubicBezTo>
                  <a:cubicBezTo>
                    <a:pt x="48" y="35"/>
                    <a:pt x="46" y="36"/>
                    <a:pt x="46" y="38"/>
                  </a:cubicBezTo>
                  <a:cubicBezTo>
                    <a:pt x="45" y="40"/>
                    <a:pt x="45" y="43"/>
                    <a:pt x="46" y="46"/>
                  </a:cubicBezTo>
                  <a:cubicBezTo>
                    <a:pt x="47" y="48"/>
                    <a:pt x="50" y="49"/>
                    <a:pt x="51" y="51"/>
                  </a:cubicBezTo>
                  <a:cubicBezTo>
                    <a:pt x="52" y="52"/>
                    <a:pt x="55" y="53"/>
                    <a:pt x="54" y="54"/>
                  </a:cubicBezTo>
                  <a:cubicBezTo>
                    <a:pt x="53" y="56"/>
                    <a:pt x="49" y="55"/>
                    <a:pt x="48" y="57"/>
                  </a:cubicBezTo>
                  <a:cubicBezTo>
                    <a:pt x="47" y="60"/>
                    <a:pt x="48" y="63"/>
                    <a:pt x="48" y="65"/>
                  </a:cubicBezTo>
                  <a:cubicBezTo>
                    <a:pt x="47" y="66"/>
                    <a:pt x="46" y="66"/>
                    <a:pt x="45" y="67"/>
                  </a:cubicBezTo>
                  <a:cubicBezTo>
                    <a:pt x="43" y="67"/>
                    <a:pt x="40" y="66"/>
                    <a:pt x="38" y="66"/>
                  </a:cubicBezTo>
                  <a:cubicBezTo>
                    <a:pt x="37" y="67"/>
                    <a:pt x="36" y="69"/>
                    <a:pt x="35" y="69"/>
                  </a:cubicBezTo>
                  <a:cubicBezTo>
                    <a:pt x="34" y="70"/>
                    <a:pt x="33" y="68"/>
                    <a:pt x="32" y="68"/>
                  </a:cubicBezTo>
                  <a:cubicBezTo>
                    <a:pt x="31" y="68"/>
                    <a:pt x="30" y="69"/>
                    <a:pt x="29" y="71"/>
                  </a:cubicBezTo>
                  <a:cubicBezTo>
                    <a:pt x="29" y="71"/>
                    <a:pt x="30" y="73"/>
                    <a:pt x="29" y="74"/>
                  </a:cubicBezTo>
                  <a:cubicBezTo>
                    <a:pt x="29" y="74"/>
                    <a:pt x="28" y="74"/>
                    <a:pt x="27" y="74"/>
                  </a:cubicBezTo>
                  <a:cubicBezTo>
                    <a:pt x="27" y="72"/>
                    <a:pt x="27" y="70"/>
                    <a:pt x="27" y="68"/>
                  </a:cubicBezTo>
                  <a:cubicBezTo>
                    <a:pt x="26" y="66"/>
                    <a:pt x="24" y="65"/>
                    <a:pt x="23" y="64"/>
                  </a:cubicBezTo>
                  <a:cubicBezTo>
                    <a:pt x="21" y="63"/>
                    <a:pt x="20" y="63"/>
                    <a:pt x="18" y="62"/>
                  </a:cubicBezTo>
                  <a:cubicBezTo>
                    <a:pt x="17" y="62"/>
                    <a:pt x="16" y="61"/>
                    <a:pt x="15" y="62"/>
                  </a:cubicBezTo>
                  <a:cubicBezTo>
                    <a:pt x="14" y="63"/>
                    <a:pt x="14" y="65"/>
                    <a:pt x="13" y="66"/>
                  </a:cubicBezTo>
                  <a:cubicBezTo>
                    <a:pt x="11" y="66"/>
                    <a:pt x="8" y="65"/>
                    <a:pt x="9" y="67"/>
                  </a:cubicBezTo>
                  <a:cubicBezTo>
                    <a:pt x="9" y="69"/>
                    <a:pt x="12" y="69"/>
                    <a:pt x="13" y="70"/>
                  </a:cubicBezTo>
                  <a:cubicBezTo>
                    <a:pt x="13" y="71"/>
                    <a:pt x="13" y="73"/>
                    <a:pt x="13" y="74"/>
                  </a:cubicBezTo>
                  <a:cubicBezTo>
                    <a:pt x="11" y="72"/>
                    <a:pt x="9" y="69"/>
                    <a:pt x="7" y="68"/>
                  </a:cubicBezTo>
                  <a:cubicBezTo>
                    <a:pt x="6" y="67"/>
                    <a:pt x="4" y="67"/>
                    <a:pt x="3" y="66"/>
                  </a:cubicBezTo>
                  <a:cubicBezTo>
                    <a:pt x="3" y="65"/>
                    <a:pt x="5" y="65"/>
                    <a:pt x="5" y="64"/>
                  </a:cubicBezTo>
                  <a:cubicBezTo>
                    <a:pt x="5" y="64"/>
                    <a:pt x="5" y="63"/>
                    <a:pt x="4" y="63"/>
                  </a:cubicBezTo>
                  <a:cubicBezTo>
                    <a:pt x="3" y="63"/>
                    <a:pt x="2" y="63"/>
                    <a:pt x="1" y="63"/>
                  </a:cubicBezTo>
                  <a:cubicBezTo>
                    <a:pt x="1" y="61"/>
                    <a:pt x="0" y="59"/>
                    <a:pt x="0" y="57"/>
                  </a:cubicBezTo>
                  <a:cubicBezTo>
                    <a:pt x="1" y="56"/>
                    <a:pt x="3" y="55"/>
                    <a:pt x="3" y="54"/>
                  </a:cubicBezTo>
                  <a:cubicBezTo>
                    <a:pt x="3" y="52"/>
                    <a:pt x="4" y="50"/>
                    <a:pt x="7" y="50"/>
                  </a:cubicBezTo>
                  <a:cubicBezTo>
                    <a:pt x="8" y="49"/>
                    <a:pt x="6" y="47"/>
                    <a:pt x="7" y="46"/>
                  </a:cubicBezTo>
                  <a:cubicBezTo>
                    <a:pt x="7" y="46"/>
                    <a:pt x="8" y="45"/>
                    <a:pt x="10" y="45"/>
                  </a:cubicBezTo>
                  <a:cubicBezTo>
                    <a:pt x="11" y="45"/>
                    <a:pt x="14" y="47"/>
                    <a:pt x="14" y="45"/>
                  </a:cubicBezTo>
                  <a:cubicBezTo>
                    <a:pt x="14" y="42"/>
                    <a:pt x="10" y="41"/>
                    <a:pt x="10" y="38"/>
                  </a:cubicBezTo>
                  <a:cubicBezTo>
                    <a:pt x="10" y="37"/>
                    <a:pt x="15" y="39"/>
                    <a:pt x="14" y="38"/>
                  </a:cubicBezTo>
                  <a:cubicBezTo>
                    <a:pt x="13" y="35"/>
                    <a:pt x="9" y="35"/>
                    <a:pt x="8" y="32"/>
                  </a:cubicBezTo>
                  <a:cubicBezTo>
                    <a:pt x="7" y="29"/>
                    <a:pt x="11" y="26"/>
                    <a:pt x="11" y="23"/>
                  </a:cubicBezTo>
                  <a:cubicBezTo>
                    <a:pt x="11" y="22"/>
                    <a:pt x="9" y="23"/>
                    <a:pt x="8" y="23"/>
                  </a:cubicBezTo>
                  <a:cubicBezTo>
                    <a:pt x="8" y="22"/>
                    <a:pt x="7" y="21"/>
                    <a:pt x="7" y="19"/>
                  </a:cubicBezTo>
                  <a:cubicBezTo>
                    <a:pt x="8" y="18"/>
                    <a:pt x="10" y="19"/>
                    <a:pt x="10" y="17"/>
                  </a:cubicBezTo>
                  <a:cubicBezTo>
                    <a:pt x="10" y="16"/>
                    <a:pt x="8" y="17"/>
                    <a:pt x="7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8"/>
                    <a:pt x="5" y="7"/>
                    <a:pt x="4" y="6"/>
                  </a:cubicBezTo>
                  <a:cubicBezTo>
                    <a:pt x="5" y="5"/>
                    <a:pt x="6" y="4"/>
                    <a:pt x="7" y="3"/>
                  </a:cubicBezTo>
                  <a:cubicBezTo>
                    <a:pt x="9" y="2"/>
                    <a:pt x="10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ubicBezTo>
                    <a:pt x="18" y="0"/>
                    <a:pt x="19" y="1"/>
                    <a:pt x="2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" name="Freeform 2594"/>
            <p:cNvSpPr>
              <a:spLocks noChangeAspect="1"/>
            </p:cNvSpPr>
            <p:nvPr/>
          </p:nvSpPr>
          <p:spPr bwMode="auto">
            <a:xfrm>
              <a:off x="12708965" y="2864141"/>
              <a:ext cx="157962" cy="136022"/>
            </a:xfrm>
            <a:custGeom>
              <a:avLst/>
              <a:gdLst>
                <a:gd name="T0" fmla="*/ 42 w 30"/>
                <a:gd name="T1" fmla="*/ 23 h 26"/>
                <a:gd name="T2" fmla="*/ 37 w 30"/>
                <a:gd name="T3" fmla="*/ 24 h 26"/>
                <a:gd name="T4" fmla="*/ 26 w 30"/>
                <a:gd name="T5" fmla="*/ 29 h 26"/>
                <a:gd name="T6" fmla="*/ 20 w 30"/>
                <a:gd name="T7" fmla="*/ 36 h 26"/>
                <a:gd name="T8" fmla="*/ 10 w 30"/>
                <a:gd name="T9" fmla="*/ 37 h 26"/>
                <a:gd name="T10" fmla="*/ 6 w 30"/>
                <a:gd name="T11" fmla="*/ 35 h 26"/>
                <a:gd name="T12" fmla="*/ 1 w 30"/>
                <a:gd name="T13" fmla="*/ 29 h 26"/>
                <a:gd name="T14" fmla="*/ 1 w 30"/>
                <a:gd name="T15" fmla="*/ 20 h 26"/>
                <a:gd name="T16" fmla="*/ 1 w 30"/>
                <a:gd name="T17" fmla="*/ 13 h 26"/>
                <a:gd name="T18" fmla="*/ 5 w 30"/>
                <a:gd name="T19" fmla="*/ 13 h 26"/>
                <a:gd name="T20" fmla="*/ 5 w 30"/>
                <a:gd name="T21" fmla="*/ 8 h 26"/>
                <a:gd name="T22" fmla="*/ 8 w 30"/>
                <a:gd name="T23" fmla="*/ 5 h 26"/>
                <a:gd name="T24" fmla="*/ 13 w 30"/>
                <a:gd name="T25" fmla="*/ 6 h 26"/>
                <a:gd name="T26" fmla="*/ 17 w 30"/>
                <a:gd name="T27" fmla="*/ 1 h 26"/>
                <a:gd name="T28" fmla="*/ 28 w 30"/>
                <a:gd name="T29" fmla="*/ 2 h 26"/>
                <a:gd name="T30" fmla="*/ 31 w 30"/>
                <a:gd name="T31" fmla="*/ 0 h 26"/>
                <a:gd name="T32" fmla="*/ 34 w 30"/>
                <a:gd name="T33" fmla="*/ 6 h 26"/>
                <a:gd name="T34" fmla="*/ 41 w 30"/>
                <a:gd name="T35" fmla="*/ 8 h 26"/>
                <a:gd name="T36" fmla="*/ 42 w 30"/>
                <a:gd name="T37" fmla="*/ 16 h 26"/>
                <a:gd name="T38" fmla="*/ 42 w 30"/>
                <a:gd name="T39" fmla="*/ 23 h 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0"/>
                <a:gd name="T61" fmla="*/ 0 h 26"/>
                <a:gd name="T62" fmla="*/ 30 w 30"/>
                <a:gd name="T63" fmla="*/ 26 h 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0" h="26">
                  <a:moveTo>
                    <a:pt x="29" y="16"/>
                  </a:moveTo>
                  <a:cubicBezTo>
                    <a:pt x="28" y="17"/>
                    <a:pt x="27" y="17"/>
                    <a:pt x="26" y="17"/>
                  </a:cubicBezTo>
                  <a:cubicBezTo>
                    <a:pt x="23" y="18"/>
                    <a:pt x="21" y="19"/>
                    <a:pt x="18" y="20"/>
                  </a:cubicBezTo>
                  <a:cubicBezTo>
                    <a:pt x="17" y="21"/>
                    <a:pt x="16" y="24"/>
                    <a:pt x="14" y="25"/>
                  </a:cubicBezTo>
                  <a:cubicBezTo>
                    <a:pt x="12" y="26"/>
                    <a:pt x="10" y="25"/>
                    <a:pt x="7" y="26"/>
                  </a:cubicBezTo>
                  <a:cubicBezTo>
                    <a:pt x="6" y="25"/>
                    <a:pt x="5" y="25"/>
                    <a:pt x="4" y="24"/>
                  </a:cubicBezTo>
                  <a:cubicBezTo>
                    <a:pt x="3" y="22"/>
                    <a:pt x="2" y="21"/>
                    <a:pt x="1" y="20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0" y="12"/>
                    <a:pt x="1" y="11"/>
                    <a:pt x="1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8"/>
                    <a:pt x="3" y="6"/>
                    <a:pt x="3" y="6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8" y="5"/>
                    <a:pt x="9" y="4"/>
                  </a:cubicBezTo>
                  <a:cubicBezTo>
                    <a:pt x="10" y="4"/>
                    <a:pt x="11" y="2"/>
                    <a:pt x="12" y="1"/>
                  </a:cubicBezTo>
                  <a:cubicBezTo>
                    <a:pt x="14" y="1"/>
                    <a:pt x="17" y="2"/>
                    <a:pt x="19" y="2"/>
                  </a:cubicBezTo>
                  <a:cubicBezTo>
                    <a:pt x="20" y="1"/>
                    <a:pt x="21" y="1"/>
                    <a:pt x="22" y="0"/>
                  </a:cubicBezTo>
                  <a:cubicBezTo>
                    <a:pt x="22" y="2"/>
                    <a:pt x="22" y="3"/>
                    <a:pt x="23" y="4"/>
                  </a:cubicBezTo>
                  <a:cubicBezTo>
                    <a:pt x="24" y="5"/>
                    <a:pt x="27" y="4"/>
                    <a:pt x="28" y="6"/>
                  </a:cubicBezTo>
                  <a:cubicBezTo>
                    <a:pt x="29" y="7"/>
                    <a:pt x="29" y="9"/>
                    <a:pt x="29" y="11"/>
                  </a:cubicBezTo>
                  <a:cubicBezTo>
                    <a:pt x="30" y="12"/>
                    <a:pt x="29" y="15"/>
                    <a:pt x="29" y="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" name="Freeform 2595"/>
            <p:cNvSpPr>
              <a:spLocks noChangeAspect="1"/>
            </p:cNvSpPr>
            <p:nvPr/>
          </p:nvSpPr>
          <p:spPr bwMode="auto">
            <a:xfrm>
              <a:off x="12634373" y="2842202"/>
              <a:ext cx="118471" cy="263269"/>
            </a:xfrm>
            <a:custGeom>
              <a:avLst/>
              <a:gdLst>
                <a:gd name="T0" fmla="*/ 17 w 22"/>
                <a:gd name="T1" fmla="*/ 72 h 50"/>
                <a:gd name="T2" fmla="*/ 11 w 22"/>
                <a:gd name="T3" fmla="*/ 62 h 50"/>
                <a:gd name="T4" fmla="*/ 1 w 22"/>
                <a:gd name="T5" fmla="*/ 55 h 50"/>
                <a:gd name="T6" fmla="*/ 2 w 22"/>
                <a:gd name="T7" fmla="*/ 52 h 50"/>
                <a:gd name="T8" fmla="*/ 0 w 22"/>
                <a:gd name="T9" fmla="*/ 48 h 50"/>
                <a:gd name="T10" fmla="*/ 1 w 22"/>
                <a:gd name="T11" fmla="*/ 46 h 50"/>
                <a:gd name="T12" fmla="*/ 1 w 22"/>
                <a:gd name="T13" fmla="*/ 38 h 50"/>
                <a:gd name="T14" fmla="*/ 2 w 22"/>
                <a:gd name="T15" fmla="*/ 29 h 50"/>
                <a:gd name="T16" fmla="*/ 1 w 22"/>
                <a:gd name="T17" fmla="*/ 20 h 50"/>
                <a:gd name="T18" fmla="*/ 1 w 22"/>
                <a:gd name="T19" fmla="*/ 14 h 50"/>
                <a:gd name="T20" fmla="*/ 1 w 22"/>
                <a:gd name="T21" fmla="*/ 7 h 50"/>
                <a:gd name="T22" fmla="*/ 5 w 22"/>
                <a:gd name="T23" fmla="*/ 1 h 50"/>
                <a:gd name="T24" fmla="*/ 9 w 22"/>
                <a:gd name="T25" fmla="*/ 1 h 50"/>
                <a:gd name="T26" fmla="*/ 17 w 22"/>
                <a:gd name="T27" fmla="*/ 5 h 50"/>
                <a:gd name="T28" fmla="*/ 22 w 22"/>
                <a:gd name="T29" fmla="*/ 10 h 50"/>
                <a:gd name="T30" fmla="*/ 22 w 22"/>
                <a:gd name="T31" fmla="*/ 19 h 50"/>
                <a:gd name="T32" fmla="*/ 22 w 22"/>
                <a:gd name="T33" fmla="*/ 26 h 50"/>
                <a:gd name="T34" fmla="*/ 22 w 22"/>
                <a:gd name="T35" fmla="*/ 35 h 50"/>
                <a:gd name="T36" fmla="*/ 27 w 22"/>
                <a:gd name="T37" fmla="*/ 41 h 50"/>
                <a:gd name="T38" fmla="*/ 32 w 22"/>
                <a:gd name="T39" fmla="*/ 43 h 50"/>
                <a:gd name="T40" fmla="*/ 33 w 22"/>
                <a:gd name="T41" fmla="*/ 49 h 50"/>
                <a:gd name="T42" fmla="*/ 28 w 22"/>
                <a:gd name="T43" fmla="*/ 52 h 50"/>
                <a:gd name="T44" fmla="*/ 27 w 22"/>
                <a:gd name="T45" fmla="*/ 60 h 50"/>
                <a:gd name="T46" fmla="*/ 21 w 22"/>
                <a:gd name="T47" fmla="*/ 62 h 50"/>
                <a:gd name="T48" fmla="*/ 21 w 22"/>
                <a:gd name="T49" fmla="*/ 67 h 50"/>
                <a:gd name="T50" fmla="*/ 17 w 22"/>
                <a:gd name="T51" fmla="*/ 72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2"/>
                <a:gd name="T79" fmla="*/ 0 h 50"/>
                <a:gd name="T80" fmla="*/ 22 w 2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2" h="50">
                  <a:moveTo>
                    <a:pt x="11" y="50"/>
                  </a:moveTo>
                  <a:cubicBezTo>
                    <a:pt x="10" y="48"/>
                    <a:pt x="8" y="44"/>
                    <a:pt x="7" y="43"/>
                  </a:cubicBezTo>
                  <a:cubicBezTo>
                    <a:pt x="5" y="41"/>
                    <a:pt x="2" y="40"/>
                    <a:pt x="1" y="38"/>
                  </a:cubicBezTo>
                  <a:cubicBezTo>
                    <a:pt x="0" y="37"/>
                    <a:pt x="3" y="37"/>
                    <a:pt x="2" y="36"/>
                  </a:cubicBezTo>
                  <a:cubicBezTo>
                    <a:pt x="2" y="35"/>
                    <a:pt x="0" y="35"/>
                    <a:pt x="0" y="33"/>
                  </a:cubicBezTo>
                  <a:cubicBezTo>
                    <a:pt x="0" y="33"/>
                    <a:pt x="1" y="33"/>
                    <a:pt x="1" y="32"/>
                  </a:cubicBezTo>
                  <a:cubicBezTo>
                    <a:pt x="2" y="30"/>
                    <a:pt x="1" y="28"/>
                    <a:pt x="1" y="27"/>
                  </a:cubicBezTo>
                  <a:cubicBezTo>
                    <a:pt x="1" y="24"/>
                    <a:pt x="2" y="22"/>
                    <a:pt x="2" y="20"/>
                  </a:cubicBezTo>
                  <a:cubicBezTo>
                    <a:pt x="2" y="18"/>
                    <a:pt x="1" y="16"/>
                    <a:pt x="1" y="14"/>
                  </a:cubicBezTo>
                  <a:lnTo>
                    <a:pt x="1" y="10"/>
                  </a:lnTo>
                  <a:cubicBezTo>
                    <a:pt x="2" y="8"/>
                    <a:pt x="1" y="7"/>
                    <a:pt x="1" y="5"/>
                  </a:cubicBezTo>
                  <a:cubicBezTo>
                    <a:pt x="2" y="4"/>
                    <a:pt x="2" y="2"/>
                    <a:pt x="3" y="1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8" y="2"/>
                    <a:pt x="9" y="2"/>
                    <a:pt x="11" y="3"/>
                  </a:cubicBezTo>
                  <a:cubicBezTo>
                    <a:pt x="12" y="4"/>
                    <a:pt x="14" y="5"/>
                    <a:pt x="15" y="7"/>
                  </a:cubicBezTo>
                  <a:cubicBezTo>
                    <a:pt x="15" y="9"/>
                    <a:pt x="15" y="11"/>
                    <a:pt x="15" y="13"/>
                  </a:cubicBezTo>
                  <a:cubicBezTo>
                    <a:pt x="15" y="15"/>
                    <a:pt x="14" y="16"/>
                    <a:pt x="15" y="18"/>
                  </a:cubicBezTo>
                  <a:cubicBezTo>
                    <a:pt x="15" y="20"/>
                    <a:pt x="14" y="22"/>
                    <a:pt x="15" y="24"/>
                  </a:cubicBezTo>
                  <a:cubicBezTo>
                    <a:pt x="16" y="25"/>
                    <a:pt x="17" y="26"/>
                    <a:pt x="18" y="28"/>
                  </a:cubicBezTo>
                  <a:cubicBezTo>
                    <a:pt x="19" y="29"/>
                    <a:pt x="20" y="29"/>
                    <a:pt x="21" y="30"/>
                  </a:cubicBezTo>
                  <a:cubicBezTo>
                    <a:pt x="22" y="31"/>
                    <a:pt x="22" y="32"/>
                    <a:pt x="22" y="34"/>
                  </a:cubicBezTo>
                  <a:cubicBezTo>
                    <a:pt x="21" y="35"/>
                    <a:pt x="19" y="35"/>
                    <a:pt x="19" y="36"/>
                  </a:cubicBezTo>
                  <a:cubicBezTo>
                    <a:pt x="18" y="38"/>
                    <a:pt x="19" y="40"/>
                    <a:pt x="18" y="42"/>
                  </a:cubicBezTo>
                  <a:cubicBezTo>
                    <a:pt x="17" y="43"/>
                    <a:pt x="15" y="42"/>
                    <a:pt x="14" y="43"/>
                  </a:cubicBezTo>
                  <a:cubicBezTo>
                    <a:pt x="14" y="44"/>
                    <a:pt x="15" y="46"/>
                    <a:pt x="14" y="47"/>
                  </a:cubicBezTo>
                  <a:cubicBezTo>
                    <a:pt x="13" y="48"/>
                    <a:pt x="13" y="49"/>
                    <a:pt x="11" y="5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" name="Freeform 2596"/>
            <p:cNvSpPr>
              <a:spLocks noChangeAspect="1"/>
            </p:cNvSpPr>
            <p:nvPr/>
          </p:nvSpPr>
          <p:spPr bwMode="auto">
            <a:xfrm>
              <a:off x="12691413" y="2925572"/>
              <a:ext cx="403679" cy="456333"/>
            </a:xfrm>
            <a:custGeom>
              <a:avLst/>
              <a:gdLst>
                <a:gd name="T0" fmla="*/ 105 w 76"/>
                <a:gd name="T1" fmla="*/ 18 h 86"/>
                <a:gd name="T2" fmla="*/ 111 w 76"/>
                <a:gd name="T3" fmla="*/ 7 h 86"/>
                <a:gd name="T4" fmla="*/ 105 w 76"/>
                <a:gd name="T5" fmla="*/ 0 h 86"/>
                <a:gd name="T6" fmla="*/ 92 w 76"/>
                <a:gd name="T7" fmla="*/ 8 h 86"/>
                <a:gd name="T8" fmla="*/ 77 w 76"/>
                <a:gd name="T9" fmla="*/ 6 h 86"/>
                <a:gd name="T10" fmla="*/ 68 w 76"/>
                <a:gd name="T11" fmla="*/ 2 h 86"/>
                <a:gd name="T12" fmla="*/ 53 w 76"/>
                <a:gd name="T13" fmla="*/ 6 h 86"/>
                <a:gd name="T14" fmla="*/ 42 w 76"/>
                <a:gd name="T15" fmla="*/ 7 h 86"/>
                <a:gd name="T16" fmla="*/ 25 w 76"/>
                <a:gd name="T17" fmla="*/ 19 h 86"/>
                <a:gd name="T18" fmla="*/ 16 w 76"/>
                <a:gd name="T19" fmla="*/ 27 h 86"/>
                <a:gd name="T20" fmla="*/ 10 w 76"/>
                <a:gd name="T21" fmla="*/ 37 h 86"/>
                <a:gd name="T22" fmla="*/ 5 w 76"/>
                <a:gd name="T23" fmla="*/ 45 h 86"/>
                <a:gd name="T24" fmla="*/ 5 w 76"/>
                <a:gd name="T25" fmla="*/ 57 h 86"/>
                <a:gd name="T26" fmla="*/ 18 w 76"/>
                <a:gd name="T27" fmla="*/ 64 h 86"/>
                <a:gd name="T28" fmla="*/ 15 w 76"/>
                <a:gd name="T29" fmla="*/ 71 h 86"/>
                <a:gd name="T30" fmla="*/ 19 w 76"/>
                <a:gd name="T31" fmla="*/ 81 h 86"/>
                <a:gd name="T32" fmla="*/ 27 w 76"/>
                <a:gd name="T33" fmla="*/ 81 h 86"/>
                <a:gd name="T34" fmla="*/ 41 w 76"/>
                <a:gd name="T35" fmla="*/ 79 h 86"/>
                <a:gd name="T36" fmla="*/ 57 w 76"/>
                <a:gd name="T37" fmla="*/ 85 h 86"/>
                <a:gd name="T38" fmla="*/ 48 w 76"/>
                <a:gd name="T39" fmla="*/ 88 h 86"/>
                <a:gd name="T40" fmla="*/ 29 w 76"/>
                <a:gd name="T41" fmla="*/ 85 h 86"/>
                <a:gd name="T42" fmla="*/ 19 w 76"/>
                <a:gd name="T43" fmla="*/ 91 h 86"/>
                <a:gd name="T44" fmla="*/ 29 w 76"/>
                <a:gd name="T45" fmla="*/ 105 h 86"/>
                <a:gd name="T46" fmla="*/ 34 w 76"/>
                <a:gd name="T47" fmla="*/ 119 h 86"/>
                <a:gd name="T48" fmla="*/ 42 w 76"/>
                <a:gd name="T49" fmla="*/ 119 h 86"/>
                <a:gd name="T50" fmla="*/ 46 w 76"/>
                <a:gd name="T51" fmla="*/ 126 h 86"/>
                <a:gd name="T52" fmla="*/ 50 w 76"/>
                <a:gd name="T53" fmla="*/ 117 h 86"/>
                <a:gd name="T54" fmla="*/ 57 w 76"/>
                <a:gd name="T55" fmla="*/ 125 h 86"/>
                <a:gd name="T56" fmla="*/ 54 w 76"/>
                <a:gd name="T57" fmla="*/ 114 h 86"/>
                <a:gd name="T58" fmla="*/ 54 w 76"/>
                <a:gd name="T59" fmla="*/ 100 h 86"/>
                <a:gd name="T60" fmla="*/ 62 w 76"/>
                <a:gd name="T61" fmla="*/ 100 h 86"/>
                <a:gd name="T62" fmla="*/ 56 w 76"/>
                <a:gd name="T63" fmla="*/ 91 h 86"/>
                <a:gd name="T64" fmla="*/ 68 w 76"/>
                <a:gd name="T65" fmla="*/ 91 h 86"/>
                <a:gd name="T66" fmla="*/ 71 w 76"/>
                <a:gd name="T67" fmla="*/ 92 h 86"/>
                <a:gd name="T68" fmla="*/ 62 w 76"/>
                <a:gd name="T69" fmla="*/ 79 h 86"/>
                <a:gd name="T70" fmla="*/ 44 w 76"/>
                <a:gd name="T71" fmla="*/ 68 h 86"/>
                <a:gd name="T72" fmla="*/ 48 w 76"/>
                <a:gd name="T73" fmla="*/ 57 h 86"/>
                <a:gd name="T74" fmla="*/ 56 w 76"/>
                <a:gd name="T75" fmla="*/ 60 h 86"/>
                <a:gd name="T76" fmla="*/ 50 w 76"/>
                <a:gd name="T77" fmla="*/ 48 h 86"/>
                <a:gd name="T78" fmla="*/ 42 w 76"/>
                <a:gd name="T79" fmla="*/ 30 h 86"/>
                <a:gd name="T80" fmla="*/ 54 w 76"/>
                <a:gd name="T81" fmla="*/ 34 h 86"/>
                <a:gd name="T82" fmla="*/ 63 w 76"/>
                <a:gd name="T83" fmla="*/ 41 h 86"/>
                <a:gd name="T84" fmla="*/ 62 w 76"/>
                <a:gd name="T85" fmla="*/ 35 h 86"/>
                <a:gd name="T86" fmla="*/ 69 w 76"/>
                <a:gd name="T87" fmla="*/ 40 h 86"/>
                <a:gd name="T88" fmla="*/ 68 w 76"/>
                <a:gd name="T89" fmla="*/ 33 h 86"/>
                <a:gd name="T90" fmla="*/ 75 w 76"/>
                <a:gd name="T91" fmla="*/ 34 h 86"/>
                <a:gd name="T92" fmla="*/ 63 w 76"/>
                <a:gd name="T93" fmla="*/ 22 h 86"/>
                <a:gd name="T94" fmla="*/ 69 w 76"/>
                <a:gd name="T95" fmla="*/ 23 h 86"/>
                <a:gd name="T96" fmla="*/ 82 w 76"/>
                <a:gd name="T97" fmla="*/ 21 h 86"/>
                <a:gd name="T98" fmla="*/ 97 w 76"/>
                <a:gd name="T99" fmla="*/ 19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6"/>
                <a:gd name="T151" fmla="*/ 0 h 86"/>
                <a:gd name="T152" fmla="*/ 76 w 76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6" h="86">
                  <a:moveTo>
                    <a:pt x="71" y="15"/>
                  </a:moveTo>
                  <a:cubicBezTo>
                    <a:pt x="71" y="14"/>
                    <a:pt x="72" y="13"/>
                    <a:pt x="72" y="12"/>
                  </a:cubicBezTo>
                  <a:cubicBezTo>
                    <a:pt x="72" y="10"/>
                    <a:pt x="71" y="9"/>
                    <a:pt x="72" y="7"/>
                  </a:cubicBezTo>
                  <a:cubicBezTo>
                    <a:pt x="73" y="6"/>
                    <a:pt x="75" y="7"/>
                    <a:pt x="76" y="5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0"/>
                    <a:pt x="73" y="0"/>
                    <a:pt x="72" y="0"/>
                  </a:cubicBezTo>
                  <a:cubicBezTo>
                    <a:pt x="72" y="1"/>
                    <a:pt x="72" y="3"/>
                    <a:pt x="71" y="3"/>
                  </a:cubicBezTo>
                  <a:cubicBezTo>
                    <a:pt x="69" y="5"/>
                    <a:pt x="66" y="6"/>
                    <a:pt x="63" y="6"/>
                  </a:cubicBezTo>
                  <a:cubicBezTo>
                    <a:pt x="62" y="7"/>
                    <a:pt x="60" y="6"/>
                    <a:pt x="58" y="5"/>
                  </a:cubicBezTo>
                  <a:cubicBezTo>
                    <a:pt x="57" y="5"/>
                    <a:pt x="55" y="5"/>
                    <a:pt x="53" y="4"/>
                  </a:cubicBezTo>
                  <a:cubicBezTo>
                    <a:pt x="52" y="4"/>
                    <a:pt x="52" y="2"/>
                    <a:pt x="51" y="2"/>
                  </a:cubicBezTo>
                  <a:cubicBezTo>
                    <a:pt x="50" y="1"/>
                    <a:pt x="48" y="1"/>
                    <a:pt x="46" y="2"/>
                  </a:cubicBezTo>
                  <a:cubicBezTo>
                    <a:pt x="44" y="2"/>
                    <a:pt x="44" y="4"/>
                    <a:pt x="43" y="4"/>
                  </a:cubicBezTo>
                  <a:cubicBezTo>
                    <a:pt x="41" y="5"/>
                    <a:pt x="39" y="4"/>
                    <a:pt x="36" y="4"/>
                  </a:cubicBezTo>
                  <a:cubicBezTo>
                    <a:pt x="35" y="4"/>
                    <a:pt x="33" y="4"/>
                    <a:pt x="32" y="4"/>
                  </a:cubicBezTo>
                  <a:cubicBezTo>
                    <a:pt x="31" y="5"/>
                    <a:pt x="30" y="5"/>
                    <a:pt x="29" y="5"/>
                  </a:cubicBezTo>
                  <a:cubicBezTo>
                    <a:pt x="26" y="6"/>
                    <a:pt x="24" y="7"/>
                    <a:pt x="21" y="8"/>
                  </a:cubicBezTo>
                  <a:cubicBezTo>
                    <a:pt x="20" y="9"/>
                    <a:pt x="19" y="12"/>
                    <a:pt x="17" y="13"/>
                  </a:cubicBezTo>
                  <a:cubicBezTo>
                    <a:pt x="15" y="14"/>
                    <a:pt x="13" y="13"/>
                    <a:pt x="10" y="14"/>
                  </a:cubicBezTo>
                  <a:cubicBezTo>
                    <a:pt x="11" y="15"/>
                    <a:pt x="11" y="16"/>
                    <a:pt x="11" y="18"/>
                  </a:cubicBezTo>
                  <a:cubicBezTo>
                    <a:pt x="10" y="19"/>
                    <a:pt x="8" y="19"/>
                    <a:pt x="8" y="20"/>
                  </a:cubicBezTo>
                  <a:cubicBezTo>
                    <a:pt x="7" y="22"/>
                    <a:pt x="8" y="24"/>
                    <a:pt x="7" y="26"/>
                  </a:cubicBezTo>
                  <a:cubicBezTo>
                    <a:pt x="6" y="27"/>
                    <a:pt x="4" y="26"/>
                    <a:pt x="3" y="27"/>
                  </a:cubicBezTo>
                  <a:cubicBezTo>
                    <a:pt x="3" y="28"/>
                    <a:pt x="4" y="30"/>
                    <a:pt x="3" y="31"/>
                  </a:cubicBezTo>
                  <a:cubicBezTo>
                    <a:pt x="2" y="32"/>
                    <a:pt x="2" y="33"/>
                    <a:pt x="0" y="34"/>
                  </a:cubicBezTo>
                  <a:cubicBezTo>
                    <a:pt x="1" y="35"/>
                    <a:pt x="2" y="37"/>
                    <a:pt x="3" y="39"/>
                  </a:cubicBezTo>
                  <a:cubicBezTo>
                    <a:pt x="4" y="40"/>
                    <a:pt x="5" y="41"/>
                    <a:pt x="7" y="42"/>
                  </a:cubicBezTo>
                  <a:cubicBezTo>
                    <a:pt x="8" y="43"/>
                    <a:pt x="11" y="42"/>
                    <a:pt x="12" y="44"/>
                  </a:cubicBezTo>
                  <a:cubicBezTo>
                    <a:pt x="13" y="45"/>
                    <a:pt x="9" y="44"/>
                    <a:pt x="9" y="45"/>
                  </a:cubicBezTo>
                  <a:cubicBezTo>
                    <a:pt x="8" y="47"/>
                    <a:pt x="9" y="48"/>
                    <a:pt x="10" y="49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3" y="53"/>
                    <a:pt x="12" y="55"/>
                    <a:pt x="13" y="55"/>
                  </a:cubicBezTo>
                  <a:cubicBezTo>
                    <a:pt x="14" y="55"/>
                    <a:pt x="15" y="54"/>
                    <a:pt x="16" y="54"/>
                  </a:cubicBezTo>
                  <a:cubicBezTo>
                    <a:pt x="17" y="54"/>
                    <a:pt x="17" y="55"/>
                    <a:pt x="18" y="55"/>
                  </a:cubicBezTo>
                  <a:cubicBezTo>
                    <a:pt x="20" y="55"/>
                    <a:pt x="21" y="54"/>
                    <a:pt x="23" y="54"/>
                  </a:cubicBezTo>
                  <a:cubicBezTo>
                    <a:pt x="25" y="54"/>
                    <a:pt x="26" y="54"/>
                    <a:pt x="28" y="54"/>
                  </a:cubicBezTo>
                  <a:cubicBezTo>
                    <a:pt x="29" y="54"/>
                    <a:pt x="30" y="55"/>
                    <a:pt x="32" y="55"/>
                  </a:cubicBezTo>
                  <a:cubicBezTo>
                    <a:pt x="34" y="56"/>
                    <a:pt x="37" y="56"/>
                    <a:pt x="39" y="58"/>
                  </a:cubicBezTo>
                  <a:cubicBezTo>
                    <a:pt x="40" y="60"/>
                    <a:pt x="36" y="60"/>
                    <a:pt x="35" y="60"/>
                  </a:cubicBezTo>
                  <a:cubicBezTo>
                    <a:pt x="34" y="60"/>
                    <a:pt x="33" y="60"/>
                    <a:pt x="33" y="60"/>
                  </a:cubicBezTo>
                  <a:cubicBezTo>
                    <a:pt x="29" y="59"/>
                    <a:pt x="27" y="57"/>
                    <a:pt x="23" y="56"/>
                  </a:cubicBezTo>
                  <a:cubicBezTo>
                    <a:pt x="22" y="56"/>
                    <a:pt x="21" y="58"/>
                    <a:pt x="20" y="58"/>
                  </a:cubicBezTo>
                  <a:cubicBezTo>
                    <a:pt x="19" y="58"/>
                    <a:pt x="17" y="57"/>
                    <a:pt x="16" y="58"/>
                  </a:cubicBezTo>
                  <a:cubicBezTo>
                    <a:pt x="15" y="59"/>
                    <a:pt x="13" y="60"/>
                    <a:pt x="13" y="62"/>
                  </a:cubicBezTo>
                  <a:cubicBezTo>
                    <a:pt x="13" y="64"/>
                    <a:pt x="16" y="66"/>
                    <a:pt x="18" y="68"/>
                  </a:cubicBezTo>
                  <a:cubicBezTo>
                    <a:pt x="19" y="69"/>
                    <a:pt x="20" y="71"/>
                    <a:pt x="20" y="72"/>
                  </a:cubicBezTo>
                  <a:cubicBezTo>
                    <a:pt x="20" y="74"/>
                    <a:pt x="19" y="75"/>
                    <a:pt x="19" y="77"/>
                  </a:cubicBezTo>
                  <a:cubicBezTo>
                    <a:pt x="20" y="79"/>
                    <a:pt x="21" y="82"/>
                    <a:pt x="23" y="81"/>
                  </a:cubicBezTo>
                  <a:cubicBezTo>
                    <a:pt x="25" y="81"/>
                    <a:pt x="23" y="77"/>
                    <a:pt x="25" y="76"/>
                  </a:cubicBezTo>
                  <a:cubicBezTo>
                    <a:pt x="27" y="76"/>
                    <a:pt x="28" y="79"/>
                    <a:pt x="29" y="81"/>
                  </a:cubicBezTo>
                  <a:cubicBezTo>
                    <a:pt x="29" y="81"/>
                    <a:pt x="28" y="83"/>
                    <a:pt x="29" y="84"/>
                  </a:cubicBezTo>
                  <a:cubicBezTo>
                    <a:pt x="29" y="84"/>
                    <a:pt x="30" y="86"/>
                    <a:pt x="31" y="86"/>
                  </a:cubicBezTo>
                  <a:cubicBezTo>
                    <a:pt x="32" y="84"/>
                    <a:pt x="30" y="81"/>
                    <a:pt x="31" y="80"/>
                  </a:cubicBezTo>
                  <a:cubicBezTo>
                    <a:pt x="32" y="79"/>
                    <a:pt x="33" y="80"/>
                    <a:pt x="34" y="80"/>
                  </a:cubicBezTo>
                  <a:cubicBezTo>
                    <a:pt x="35" y="82"/>
                    <a:pt x="36" y="84"/>
                    <a:pt x="37" y="86"/>
                  </a:cubicBezTo>
                  <a:cubicBezTo>
                    <a:pt x="38" y="86"/>
                    <a:pt x="39" y="86"/>
                    <a:pt x="39" y="85"/>
                  </a:cubicBezTo>
                  <a:cubicBezTo>
                    <a:pt x="39" y="84"/>
                    <a:pt x="38" y="82"/>
                    <a:pt x="37" y="81"/>
                  </a:cubicBezTo>
                  <a:cubicBezTo>
                    <a:pt x="37" y="80"/>
                    <a:pt x="38" y="79"/>
                    <a:pt x="37" y="78"/>
                  </a:cubicBezTo>
                  <a:cubicBezTo>
                    <a:pt x="36" y="75"/>
                    <a:pt x="33" y="72"/>
                    <a:pt x="33" y="69"/>
                  </a:cubicBezTo>
                  <a:cubicBezTo>
                    <a:pt x="33" y="67"/>
                    <a:pt x="36" y="68"/>
                    <a:pt x="37" y="69"/>
                  </a:cubicBezTo>
                  <a:cubicBezTo>
                    <a:pt x="38" y="69"/>
                    <a:pt x="37" y="72"/>
                    <a:pt x="38" y="72"/>
                  </a:cubicBezTo>
                  <a:cubicBezTo>
                    <a:pt x="40" y="72"/>
                    <a:pt x="42" y="71"/>
                    <a:pt x="42" y="69"/>
                  </a:cubicBezTo>
                  <a:cubicBezTo>
                    <a:pt x="42" y="67"/>
                    <a:pt x="39" y="68"/>
                    <a:pt x="38" y="66"/>
                  </a:cubicBezTo>
                  <a:cubicBezTo>
                    <a:pt x="37" y="65"/>
                    <a:pt x="38" y="63"/>
                    <a:pt x="38" y="62"/>
                  </a:cubicBezTo>
                  <a:cubicBezTo>
                    <a:pt x="38" y="61"/>
                    <a:pt x="39" y="60"/>
                    <a:pt x="41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47" y="63"/>
                    <a:pt x="47" y="65"/>
                    <a:pt x="48" y="65"/>
                  </a:cubicBezTo>
                  <a:cubicBezTo>
                    <a:pt x="49" y="66"/>
                    <a:pt x="49" y="64"/>
                    <a:pt x="49" y="63"/>
                  </a:cubicBezTo>
                  <a:cubicBezTo>
                    <a:pt x="49" y="62"/>
                    <a:pt x="49" y="59"/>
                    <a:pt x="48" y="58"/>
                  </a:cubicBezTo>
                  <a:cubicBezTo>
                    <a:pt x="47" y="56"/>
                    <a:pt x="44" y="55"/>
                    <a:pt x="42" y="54"/>
                  </a:cubicBezTo>
                  <a:cubicBezTo>
                    <a:pt x="40" y="52"/>
                    <a:pt x="39" y="51"/>
                    <a:pt x="37" y="50"/>
                  </a:cubicBezTo>
                  <a:cubicBezTo>
                    <a:pt x="35" y="48"/>
                    <a:pt x="31" y="49"/>
                    <a:pt x="30" y="46"/>
                  </a:cubicBezTo>
                  <a:cubicBezTo>
                    <a:pt x="29" y="45"/>
                    <a:pt x="34" y="46"/>
                    <a:pt x="35" y="44"/>
                  </a:cubicBezTo>
                  <a:cubicBezTo>
                    <a:pt x="35" y="42"/>
                    <a:pt x="33" y="41"/>
                    <a:pt x="33" y="39"/>
                  </a:cubicBezTo>
                  <a:cubicBezTo>
                    <a:pt x="33" y="38"/>
                    <a:pt x="35" y="38"/>
                    <a:pt x="36" y="38"/>
                  </a:cubicBezTo>
                  <a:cubicBezTo>
                    <a:pt x="37" y="39"/>
                    <a:pt x="37" y="40"/>
                    <a:pt x="38" y="41"/>
                  </a:cubicBezTo>
                  <a:cubicBezTo>
                    <a:pt x="38" y="41"/>
                    <a:pt x="39" y="40"/>
                    <a:pt x="39" y="40"/>
                  </a:cubicBezTo>
                  <a:cubicBezTo>
                    <a:pt x="37" y="37"/>
                    <a:pt x="35" y="35"/>
                    <a:pt x="34" y="33"/>
                  </a:cubicBezTo>
                  <a:cubicBezTo>
                    <a:pt x="33" y="31"/>
                    <a:pt x="31" y="29"/>
                    <a:pt x="30" y="27"/>
                  </a:cubicBezTo>
                  <a:cubicBezTo>
                    <a:pt x="29" y="25"/>
                    <a:pt x="29" y="23"/>
                    <a:pt x="29" y="21"/>
                  </a:cubicBezTo>
                  <a:cubicBezTo>
                    <a:pt x="29" y="21"/>
                    <a:pt x="30" y="19"/>
                    <a:pt x="31" y="19"/>
                  </a:cubicBezTo>
                  <a:cubicBezTo>
                    <a:pt x="33" y="20"/>
                    <a:pt x="35" y="22"/>
                    <a:pt x="37" y="23"/>
                  </a:cubicBezTo>
                  <a:cubicBezTo>
                    <a:pt x="39" y="25"/>
                    <a:pt x="40" y="28"/>
                    <a:pt x="42" y="29"/>
                  </a:cubicBezTo>
                  <a:cubicBezTo>
                    <a:pt x="42" y="30"/>
                    <a:pt x="43" y="29"/>
                    <a:pt x="43" y="28"/>
                  </a:cubicBezTo>
                  <a:cubicBezTo>
                    <a:pt x="43" y="26"/>
                    <a:pt x="40" y="25"/>
                    <a:pt x="40" y="23"/>
                  </a:cubicBezTo>
                  <a:cubicBezTo>
                    <a:pt x="40" y="23"/>
                    <a:pt x="42" y="23"/>
                    <a:pt x="42" y="24"/>
                  </a:cubicBezTo>
                  <a:cubicBezTo>
                    <a:pt x="44" y="25"/>
                    <a:pt x="44" y="27"/>
                    <a:pt x="46" y="28"/>
                  </a:cubicBezTo>
                  <a:cubicBezTo>
                    <a:pt x="46" y="29"/>
                    <a:pt x="47" y="27"/>
                    <a:pt x="47" y="27"/>
                  </a:cubicBezTo>
                  <a:cubicBezTo>
                    <a:pt x="46" y="25"/>
                    <a:pt x="44" y="24"/>
                    <a:pt x="43" y="22"/>
                  </a:cubicBezTo>
                  <a:cubicBezTo>
                    <a:pt x="43" y="22"/>
                    <a:pt x="45" y="22"/>
                    <a:pt x="46" y="22"/>
                  </a:cubicBezTo>
                  <a:cubicBezTo>
                    <a:pt x="48" y="23"/>
                    <a:pt x="49" y="25"/>
                    <a:pt x="51" y="25"/>
                  </a:cubicBezTo>
                  <a:cubicBezTo>
                    <a:pt x="52" y="25"/>
                    <a:pt x="51" y="24"/>
                    <a:pt x="51" y="23"/>
                  </a:cubicBezTo>
                  <a:cubicBezTo>
                    <a:pt x="49" y="22"/>
                    <a:pt x="47" y="21"/>
                    <a:pt x="45" y="20"/>
                  </a:cubicBezTo>
                  <a:cubicBezTo>
                    <a:pt x="44" y="18"/>
                    <a:pt x="43" y="17"/>
                    <a:pt x="43" y="15"/>
                  </a:cubicBezTo>
                  <a:cubicBezTo>
                    <a:pt x="43" y="14"/>
                    <a:pt x="44" y="14"/>
                    <a:pt x="45" y="14"/>
                  </a:cubicBezTo>
                  <a:cubicBezTo>
                    <a:pt x="46" y="15"/>
                    <a:pt x="47" y="16"/>
                    <a:pt x="47" y="16"/>
                  </a:cubicBezTo>
                  <a:cubicBezTo>
                    <a:pt x="49" y="15"/>
                    <a:pt x="49" y="12"/>
                    <a:pt x="51" y="12"/>
                  </a:cubicBezTo>
                  <a:cubicBezTo>
                    <a:pt x="52" y="11"/>
                    <a:pt x="54" y="14"/>
                    <a:pt x="56" y="14"/>
                  </a:cubicBezTo>
                  <a:cubicBezTo>
                    <a:pt x="57" y="14"/>
                    <a:pt x="58" y="11"/>
                    <a:pt x="59" y="11"/>
                  </a:cubicBezTo>
                  <a:cubicBezTo>
                    <a:pt x="61" y="11"/>
                    <a:pt x="64" y="12"/>
                    <a:pt x="66" y="13"/>
                  </a:cubicBezTo>
                  <a:cubicBezTo>
                    <a:pt x="67" y="14"/>
                    <a:pt x="69" y="14"/>
                    <a:pt x="71" y="1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" name="Freeform 2597"/>
            <p:cNvSpPr>
              <a:spLocks noChangeAspect="1"/>
            </p:cNvSpPr>
            <p:nvPr/>
          </p:nvSpPr>
          <p:spPr bwMode="auto">
            <a:xfrm>
              <a:off x="13059991" y="2886081"/>
              <a:ext cx="184289" cy="140410"/>
            </a:xfrm>
            <a:custGeom>
              <a:avLst/>
              <a:gdLst>
                <a:gd name="T0" fmla="*/ 31 w 35"/>
                <a:gd name="T1" fmla="*/ 2 h 27"/>
                <a:gd name="T2" fmla="*/ 36 w 35"/>
                <a:gd name="T3" fmla="*/ 2 h 27"/>
                <a:gd name="T4" fmla="*/ 36 w 35"/>
                <a:gd name="T5" fmla="*/ 7 h 27"/>
                <a:gd name="T6" fmla="*/ 38 w 35"/>
                <a:gd name="T7" fmla="*/ 17 h 27"/>
                <a:gd name="T8" fmla="*/ 49 w 35"/>
                <a:gd name="T9" fmla="*/ 20 h 27"/>
                <a:gd name="T10" fmla="*/ 46 w 35"/>
                <a:gd name="T11" fmla="*/ 25 h 27"/>
                <a:gd name="T12" fmla="*/ 41 w 35"/>
                <a:gd name="T13" fmla="*/ 24 h 27"/>
                <a:gd name="T14" fmla="*/ 35 w 35"/>
                <a:gd name="T15" fmla="*/ 25 h 27"/>
                <a:gd name="T16" fmla="*/ 28 w 35"/>
                <a:gd name="T17" fmla="*/ 25 h 27"/>
                <a:gd name="T18" fmla="*/ 22 w 35"/>
                <a:gd name="T19" fmla="*/ 32 h 27"/>
                <a:gd name="T20" fmla="*/ 14 w 35"/>
                <a:gd name="T21" fmla="*/ 38 h 27"/>
                <a:gd name="T22" fmla="*/ 14 w 35"/>
                <a:gd name="T23" fmla="*/ 33 h 27"/>
                <a:gd name="T24" fmla="*/ 1 w 35"/>
                <a:gd name="T25" fmla="*/ 36 h 27"/>
                <a:gd name="T26" fmla="*/ 1 w 35"/>
                <a:gd name="T27" fmla="*/ 32 h 27"/>
                <a:gd name="T28" fmla="*/ 2 w 35"/>
                <a:gd name="T29" fmla="*/ 28 h 27"/>
                <a:gd name="T30" fmla="*/ 2 w 35"/>
                <a:gd name="T31" fmla="*/ 21 h 27"/>
                <a:gd name="T32" fmla="*/ 8 w 35"/>
                <a:gd name="T33" fmla="*/ 18 h 27"/>
                <a:gd name="T34" fmla="*/ 8 w 35"/>
                <a:gd name="T35" fmla="*/ 14 h 27"/>
                <a:gd name="T36" fmla="*/ 2 w 35"/>
                <a:gd name="T37" fmla="*/ 11 h 27"/>
                <a:gd name="T38" fmla="*/ 2 w 35"/>
                <a:gd name="T39" fmla="*/ 6 h 27"/>
                <a:gd name="T40" fmla="*/ 8 w 35"/>
                <a:gd name="T41" fmla="*/ 5 h 27"/>
                <a:gd name="T42" fmla="*/ 16 w 35"/>
                <a:gd name="T43" fmla="*/ 6 h 27"/>
                <a:gd name="T44" fmla="*/ 20 w 35"/>
                <a:gd name="T45" fmla="*/ 1 h 27"/>
                <a:gd name="T46" fmla="*/ 26 w 35"/>
                <a:gd name="T47" fmla="*/ 1 h 27"/>
                <a:gd name="T48" fmla="*/ 30 w 35"/>
                <a:gd name="T49" fmla="*/ 5 h 27"/>
                <a:gd name="T50" fmla="*/ 31 w 35"/>
                <a:gd name="T51" fmla="*/ 2 h 2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5"/>
                <a:gd name="T79" fmla="*/ 0 h 27"/>
                <a:gd name="T80" fmla="*/ 35 w 35"/>
                <a:gd name="T81" fmla="*/ 27 h 2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5" h="27">
                  <a:moveTo>
                    <a:pt x="22" y="2"/>
                  </a:moveTo>
                  <a:cubicBezTo>
                    <a:pt x="23" y="2"/>
                    <a:pt x="24" y="1"/>
                    <a:pt x="25" y="2"/>
                  </a:cubicBezTo>
                  <a:cubicBezTo>
                    <a:pt x="26" y="2"/>
                    <a:pt x="25" y="4"/>
                    <a:pt x="25" y="5"/>
                  </a:cubicBezTo>
                  <a:cubicBezTo>
                    <a:pt x="25" y="7"/>
                    <a:pt x="25" y="10"/>
                    <a:pt x="27" y="12"/>
                  </a:cubicBezTo>
                  <a:cubicBezTo>
                    <a:pt x="29" y="14"/>
                    <a:pt x="32" y="12"/>
                    <a:pt x="34" y="14"/>
                  </a:cubicBezTo>
                  <a:cubicBezTo>
                    <a:pt x="35" y="15"/>
                    <a:pt x="33" y="17"/>
                    <a:pt x="32" y="18"/>
                  </a:cubicBezTo>
                  <a:cubicBezTo>
                    <a:pt x="31" y="18"/>
                    <a:pt x="29" y="17"/>
                    <a:pt x="28" y="17"/>
                  </a:cubicBezTo>
                  <a:cubicBezTo>
                    <a:pt x="27" y="17"/>
                    <a:pt x="25" y="18"/>
                    <a:pt x="24" y="18"/>
                  </a:cubicBezTo>
                  <a:cubicBezTo>
                    <a:pt x="22" y="18"/>
                    <a:pt x="21" y="18"/>
                    <a:pt x="19" y="18"/>
                  </a:cubicBezTo>
                  <a:cubicBezTo>
                    <a:pt x="17" y="19"/>
                    <a:pt x="16" y="21"/>
                    <a:pt x="15" y="23"/>
                  </a:cubicBezTo>
                  <a:cubicBezTo>
                    <a:pt x="13" y="24"/>
                    <a:pt x="12" y="26"/>
                    <a:pt x="10" y="27"/>
                  </a:cubicBezTo>
                  <a:cubicBezTo>
                    <a:pt x="9" y="27"/>
                    <a:pt x="11" y="24"/>
                    <a:pt x="10" y="24"/>
                  </a:cubicBezTo>
                  <a:cubicBezTo>
                    <a:pt x="7" y="23"/>
                    <a:pt x="4" y="25"/>
                    <a:pt x="1" y="25"/>
                  </a:cubicBezTo>
                  <a:cubicBezTo>
                    <a:pt x="0" y="25"/>
                    <a:pt x="0" y="23"/>
                    <a:pt x="1" y="23"/>
                  </a:cubicBezTo>
                  <a:cubicBezTo>
                    <a:pt x="1" y="22"/>
                    <a:pt x="2" y="21"/>
                    <a:pt x="2" y="20"/>
                  </a:cubicBezTo>
                  <a:cubicBezTo>
                    <a:pt x="2" y="18"/>
                    <a:pt x="1" y="17"/>
                    <a:pt x="2" y="15"/>
                  </a:cubicBezTo>
                  <a:cubicBezTo>
                    <a:pt x="3" y="14"/>
                    <a:pt x="5" y="15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5" y="8"/>
                    <a:pt x="3" y="8"/>
                    <a:pt x="2" y="8"/>
                  </a:cubicBezTo>
                  <a:cubicBezTo>
                    <a:pt x="2" y="7"/>
                    <a:pt x="1" y="5"/>
                    <a:pt x="2" y="4"/>
                  </a:cubicBezTo>
                  <a:cubicBezTo>
                    <a:pt x="3" y="3"/>
                    <a:pt x="5" y="3"/>
                    <a:pt x="6" y="3"/>
                  </a:cubicBezTo>
                  <a:cubicBezTo>
                    <a:pt x="8" y="3"/>
                    <a:pt x="9" y="4"/>
                    <a:pt x="11" y="4"/>
                  </a:cubicBezTo>
                  <a:cubicBezTo>
                    <a:pt x="12" y="3"/>
                    <a:pt x="12" y="1"/>
                    <a:pt x="14" y="1"/>
                  </a:cubicBezTo>
                  <a:cubicBezTo>
                    <a:pt x="15" y="0"/>
                    <a:pt x="17" y="1"/>
                    <a:pt x="18" y="1"/>
                  </a:cubicBezTo>
                  <a:cubicBezTo>
                    <a:pt x="19" y="2"/>
                    <a:pt x="20" y="3"/>
                    <a:pt x="21" y="3"/>
                  </a:cubicBezTo>
                  <a:cubicBezTo>
                    <a:pt x="21" y="3"/>
                    <a:pt x="22" y="2"/>
                    <a:pt x="2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" name="Freeform 2598"/>
            <p:cNvSpPr>
              <a:spLocks noChangeAspect="1"/>
            </p:cNvSpPr>
            <p:nvPr/>
          </p:nvSpPr>
          <p:spPr bwMode="auto">
            <a:xfrm>
              <a:off x="12809884" y="2697404"/>
              <a:ext cx="408067" cy="267656"/>
            </a:xfrm>
            <a:custGeom>
              <a:avLst/>
              <a:gdLst>
                <a:gd name="T0" fmla="*/ 99 w 78"/>
                <a:gd name="T1" fmla="*/ 54 h 51"/>
                <a:gd name="T2" fmla="*/ 97 w 78"/>
                <a:gd name="T3" fmla="*/ 47 h 51"/>
                <a:gd name="T4" fmla="*/ 91 w 78"/>
                <a:gd name="T5" fmla="*/ 43 h 51"/>
                <a:gd name="T6" fmla="*/ 98 w 78"/>
                <a:gd name="T7" fmla="*/ 37 h 51"/>
                <a:gd name="T8" fmla="*/ 98 w 78"/>
                <a:gd name="T9" fmla="*/ 29 h 51"/>
                <a:gd name="T10" fmla="*/ 103 w 78"/>
                <a:gd name="T11" fmla="*/ 20 h 51"/>
                <a:gd name="T12" fmla="*/ 106 w 78"/>
                <a:gd name="T13" fmla="*/ 20 h 51"/>
                <a:gd name="T14" fmla="*/ 110 w 78"/>
                <a:gd name="T15" fmla="*/ 20 h 51"/>
                <a:gd name="T16" fmla="*/ 111 w 78"/>
                <a:gd name="T17" fmla="*/ 12 h 51"/>
                <a:gd name="T18" fmla="*/ 106 w 78"/>
                <a:gd name="T19" fmla="*/ 12 h 51"/>
                <a:gd name="T20" fmla="*/ 103 w 78"/>
                <a:gd name="T21" fmla="*/ 8 h 51"/>
                <a:gd name="T22" fmla="*/ 94 w 78"/>
                <a:gd name="T23" fmla="*/ 7 h 51"/>
                <a:gd name="T24" fmla="*/ 87 w 78"/>
                <a:gd name="T25" fmla="*/ 5 h 51"/>
                <a:gd name="T26" fmla="*/ 80 w 78"/>
                <a:gd name="T27" fmla="*/ 5 h 51"/>
                <a:gd name="T28" fmla="*/ 72 w 78"/>
                <a:gd name="T29" fmla="*/ 6 h 51"/>
                <a:gd name="T30" fmla="*/ 66 w 78"/>
                <a:gd name="T31" fmla="*/ 10 h 51"/>
                <a:gd name="T32" fmla="*/ 49 w 78"/>
                <a:gd name="T33" fmla="*/ 13 h 51"/>
                <a:gd name="T34" fmla="*/ 37 w 78"/>
                <a:gd name="T35" fmla="*/ 12 h 51"/>
                <a:gd name="T36" fmla="*/ 18 w 78"/>
                <a:gd name="T37" fmla="*/ 10 h 51"/>
                <a:gd name="T38" fmla="*/ 8 w 78"/>
                <a:gd name="T39" fmla="*/ 12 h 51"/>
                <a:gd name="T40" fmla="*/ 12 w 78"/>
                <a:gd name="T41" fmla="*/ 6 h 51"/>
                <a:gd name="T42" fmla="*/ 6 w 78"/>
                <a:gd name="T43" fmla="*/ 0 h 51"/>
                <a:gd name="T44" fmla="*/ 1 w 78"/>
                <a:gd name="T45" fmla="*/ 7 h 51"/>
                <a:gd name="T46" fmla="*/ 1 w 78"/>
                <a:gd name="T47" fmla="*/ 19 h 51"/>
                <a:gd name="T48" fmla="*/ 8 w 78"/>
                <a:gd name="T49" fmla="*/ 26 h 51"/>
                <a:gd name="T50" fmla="*/ 13 w 78"/>
                <a:gd name="T51" fmla="*/ 30 h 51"/>
                <a:gd name="T52" fmla="*/ 5 w 78"/>
                <a:gd name="T53" fmla="*/ 35 h 51"/>
                <a:gd name="T54" fmla="*/ 5 w 78"/>
                <a:gd name="T55" fmla="*/ 45 h 51"/>
                <a:gd name="T56" fmla="*/ 6 w 78"/>
                <a:gd name="T57" fmla="*/ 51 h 51"/>
                <a:gd name="T58" fmla="*/ 13 w 78"/>
                <a:gd name="T59" fmla="*/ 54 h 51"/>
                <a:gd name="T60" fmla="*/ 14 w 78"/>
                <a:gd name="T61" fmla="*/ 61 h 51"/>
                <a:gd name="T62" fmla="*/ 14 w 78"/>
                <a:gd name="T63" fmla="*/ 68 h 51"/>
                <a:gd name="T64" fmla="*/ 20 w 78"/>
                <a:gd name="T65" fmla="*/ 68 h 51"/>
                <a:gd name="T66" fmla="*/ 30 w 78"/>
                <a:gd name="T67" fmla="*/ 68 h 51"/>
                <a:gd name="T68" fmla="*/ 35 w 78"/>
                <a:gd name="T69" fmla="*/ 66 h 51"/>
                <a:gd name="T70" fmla="*/ 42 w 78"/>
                <a:gd name="T71" fmla="*/ 66 h 51"/>
                <a:gd name="T72" fmla="*/ 44 w 78"/>
                <a:gd name="T73" fmla="*/ 68 h 51"/>
                <a:gd name="T74" fmla="*/ 51 w 78"/>
                <a:gd name="T75" fmla="*/ 71 h 51"/>
                <a:gd name="T76" fmla="*/ 58 w 78"/>
                <a:gd name="T77" fmla="*/ 72 h 51"/>
                <a:gd name="T78" fmla="*/ 69 w 78"/>
                <a:gd name="T79" fmla="*/ 67 h 51"/>
                <a:gd name="T80" fmla="*/ 72 w 78"/>
                <a:gd name="T81" fmla="*/ 63 h 51"/>
                <a:gd name="T82" fmla="*/ 72 w 78"/>
                <a:gd name="T83" fmla="*/ 57 h 51"/>
                <a:gd name="T84" fmla="*/ 76 w 78"/>
                <a:gd name="T85" fmla="*/ 56 h 51"/>
                <a:gd name="T86" fmla="*/ 83 w 78"/>
                <a:gd name="T87" fmla="*/ 57 h 51"/>
                <a:gd name="T88" fmla="*/ 88 w 78"/>
                <a:gd name="T89" fmla="*/ 53 h 51"/>
                <a:gd name="T90" fmla="*/ 94 w 78"/>
                <a:gd name="T91" fmla="*/ 53 h 51"/>
                <a:gd name="T92" fmla="*/ 98 w 78"/>
                <a:gd name="T93" fmla="*/ 56 h 51"/>
                <a:gd name="T94" fmla="*/ 99 w 78"/>
                <a:gd name="T95" fmla="*/ 54 h 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51"/>
                <a:gd name="T146" fmla="*/ 78 w 78"/>
                <a:gd name="T147" fmla="*/ 51 h 5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51">
                  <a:moveTo>
                    <a:pt x="70" y="38"/>
                  </a:moveTo>
                  <a:cubicBezTo>
                    <a:pt x="70" y="36"/>
                    <a:pt x="69" y="34"/>
                    <a:pt x="68" y="33"/>
                  </a:cubicBezTo>
                  <a:cubicBezTo>
                    <a:pt x="67" y="32"/>
                    <a:pt x="63" y="32"/>
                    <a:pt x="64" y="30"/>
                  </a:cubicBezTo>
                  <a:cubicBezTo>
                    <a:pt x="64" y="28"/>
                    <a:pt x="68" y="28"/>
                    <a:pt x="69" y="26"/>
                  </a:cubicBezTo>
                  <a:cubicBezTo>
                    <a:pt x="70" y="24"/>
                    <a:pt x="68" y="22"/>
                    <a:pt x="69" y="20"/>
                  </a:cubicBezTo>
                  <a:cubicBezTo>
                    <a:pt x="69" y="18"/>
                    <a:pt x="70" y="16"/>
                    <a:pt x="72" y="14"/>
                  </a:cubicBezTo>
                  <a:cubicBezTo>
                    <a:pt x="72" y="13"/>
                    <a:pt x="74" y="14"/>
                    <a:pt x="75" y="14"/>
                  </a:cubicBezTo>
                  <a:cubicBezTo>
                    <a:pt x="75" y="14"/>
                    <a:pt x="76" y="14"/>
                    <a:pt x="77" y="14"/>
                  </a:cubicBezTo>
                  <a:cubicBezTo>
                    <a:pt x="78" y="12"/>
                    <a:pt x="78" y="10"/>
                    <a:pt x="78" y="8"/>
                  </a:cubicBezTo>
                  <a:cubicBezTo>
                    <a:pt x="77" y="8"/>
                    <a:pt x="76" y="8"/>
                    <a:pt x="75" y="8"/>
                  </a:cubicBezTo>
                  <a:cubicBezTo>
                    <a:pt x="74" y="7"/>
                    <a:pt x="73" y="6"/>
                    <a:pt x="72" y="6"/>
                  </a:cubicBezTo>
                  <a:cubicBezTo>
                    <a:pt x="70" y="5"/>
                    <a:pt x="68" y="5"/>
                    <a:pt x="66" y="5"/>
                  </a:cubicBezTo>
                  <a:cubicBezTo>
                    <a:pt x="64" y="4"/>
                    <a:pt x="63" y="3"/>
                    <a:pt x="61" y="3"/>
                  </a:cubicBezTo>
                  <a:cubicBezTo>
                    <a:pt x="60" y="3"/>
                    <a:pt x="58" y="3"/>
                    <a:pt x="56" y="3"/>
                  </a:cubicBezTo>
                  <a:cubicBezTo>
                    <a:pt x="54" y="3"/>
                    <a:pt x="52" y="3"/>
                    <a:pt x="50" y="4"/>
                  </a:cubicBezTo>
                  <a:cubicBezTo>
                    <a:pt x="48" y="4"/>
                    <a:pt x="48" y="6"/>
                    <a:pt x="46" y="7"/>
                  </a:cubicBezTo>
                  <a:cubicBezTo>
                    <a:pt x="42" y="8"/>
                    <a:pt x="38" y="9"/>
                    <a:pt x="34" y="9"/>
                  </a:cubicBezTo>
                  <a:cubicBezTo>
                    <a:pt x="31" y="9"/>
                    <a:pt x="28" y="9"/>
                    <a:pt x="26" y="8"/>
                  </a:cubicBezTo>
                  <a:cubicBezTo>
                    <a:pt x="22" y="8"/>
                    <a:pt x="18" y="7"/>
                    <a:pt x="13" y="7"/>
                  </a:cubicBezTo>
                  <a:cubicBezTo>
                    <a:pt x="11" y="7"/>
                    <a:pt x="8" y="9"/>
                    <a:pt x="6" y="8"/>
                  </a:cubicBezTo>
                  <a:cubicBezTo>
                    <a:pt x="5" y="7"/>
                    <a:pt x="8" y="5"/>
                    <a:pt x="8" y="4"/>
                  </a:cubicBezTo>
                  <a:cubicBezTo>
                    <a:pt x="7" y="2"/>
                    <a:pt x="6" y="2"/>
                    <a:pt x="4" y="0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7"/>
                    <a:pt x="0" y="10"/>
                    <a:pt x="1" y="13"/>
                  </a:cubicBezTo>
                  <a:cubicBezTo>
                    <a:pt x="2" y="15"/>
                    <a:pt x="5" y="16"/>
                    <a:pt x="6" y="18"/>
                  </a:cubicBezTo>
                  <a:cubicBezTo>
                    <a:pt x="7" y="19"/>
                    <a:pt x="10" y="20"/>
                    <a:pt x="9" y="21"/>
                  </a:cubicBezTo>
                  <a:cubicBezTo>
                    <a:pt x="8" y="23"/>
                    <a:pt x="4" y="22"/>
                    <a:pt x="3" y="24"/>
                  </a:cubicBezTo>
                  <a:cubicBezTo>
                    <a:pt x="2" y="27"/>
                    <a:pt x="3" y="30"/>
                    <a:pt x="3" y="32"/>
                  </a:cubicBezTo>
                  <a:cubicBezTo>
                    <a:pt x="3" y="34"/>
                    <a:pt x="3" y="35"/>
                    <a:pt x="4" y="36"/>
                  </a:cubicBezTo>
                  <a:cubicBezTo>
                    <a:pt x="5" y="37"/>
                    <a:pt x="8" y="36"/>
                    <a:pt x="9" y="38"/>
                  </a:cubicBezTo>
                  <a:cubicBezTo>
                    <a:pt x="10" y="39"/>
                    <a:pt x="10" y="41"/>
                    <a:pt x="10" y="43"/>
                  </a:cubicBezTo>
                  <a:cubicBezTo>
                    <a:pt x="11" y="44"/>
                    <a:pt x="10" y="47"/>
                    <a:pt x="10" y="48"/>
                  </a:cubicBezTo>
                  <a:cubicBezTo>
                    <a:pt x="11" y="48"/>
                    <a:pt x="13" y="48"/>
                    <a:pt x="14" y="48"/>
                  </a:cubicBezTo>
                  <a:cubicBezTo>
                    <a:pt x="17" y="48"/>
                    <a:pt x="19" y="49"/>
                    <a:pt x="21" y="48"/>
                  </a:cubicBezTo>
                  <a:cubicBezTo>
                    <a:pt x="22" y="48"/>
                    <a:pt x="22" y="46"/>
                    <a:pt x="24" y="46"/>
                  </a:cubicBezTo>
                  <a:cubicBezTo>
                    <a:pt x="26" y="45"/>
                    <a:pt x="28" y="45"/>
                    <a:pt x="29" y="46"/>
                  </a:cubicBezTo>
                  <a:cubicBezTo>
                    <a:pt x="30" y="46"/>
                    <a:pt x="30" y="48"/>
                    <a:pt x="31" y="48"/>
                  </a:cubicBezTo>
                  <a:cubicBezTo>
                    <a:pt x="33" y="49"/>
                    <a:pt x="35" y="49"/>
                    <a:pt x="36" y="49"/>
                  </a:cubicBezTo>
                  <a:cubicBezTo>
                    <a:pt x="38" y="50"/>
                    <a:pt x="40" y="51"/>
                    <a:pt x="41" y="50"/>
                  </a:cubicBezTo>
                  <a:cubicBezTo>
                    <a:pt x="44" y="50"/>
                    <a:pt x="47" y="49"/>
                    <a:pt x="49" y="47"/>
                  </a:cubicBezTo>
                  <a:cubicBezTo>
                    <a:pt x="50" y="47"/>
                    <a:pt x="50" y="45"/>
                    <a:pt x="50" y="44"/>
                  </a:cubicBezTo>
                  <a:cubicBezTo>
                    <a:pt x="50" y="43"/>
                    <a:pt x="49" y="41"/>
                    <a:pt x="50" y="40"/>
                  </a:cubicBezTo>
                  <a:cubicBezTo>
                    <a:pt x="51" y="39"/>
                    <a:pt x="53" y="39"/>
                    <a:pt x="54" y="39"/>
                  </a:cubicBezTo>
                  <a:cubicBezTo>
                    <a:pt x="56" y="39"/>
                    <a:pt x="57" y="40"/>
                    <a:pt x="59" y="40"/>
                  </a:cubicBezTo>
                  <a:cubicBezTo>
                    <a:pt x="60" y="39"/>
                    <a:pt x="60" y="37"/>
                    <a:pt x="62" y="37"/>
                  </a:cubicBezTo>
                  <a:cubicBezTo>
                    <a:pt x="63" y="36"/>
                    <a:pt x="65" y="37"/>
                    <a:pt x="66" y="37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69" y="39"/>
                    <a:pt x="70" y="38"/>
                    <a:pt x="70" y="3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" name="Freeform 2599"/>
            <p:cNvSpPr>
              <a:spLocks noChangeAspect="1"/>
            </p:cNvSpPr>
            <p:nvPr/>
          </p:nvSpPr>
          <p:spPr bwMode="auto">
            <a:xfrm>
              <a:off x="12682637" y="2341992"/>
              <a:ext cx="609907" cy="399291"/>
            </a:xfrm>
            <a:custGeom>
              <a:avLst/>
              <a:gdLst>
                <a:gd name="T0" fmla="*/ 164 w 116"/>
                <a:gd name="T1" fmla="*/ 75 h 76"/>
                <a:gd name="T2" fmla="*/ 155 w 116"/>
                <a:gd name="T3" fmla="*/ 71 h 76"/>
                <a:gd name="T4" fmla="*/ 150 w 116"/>
                <a:gd name="T5" fmla="*/ 74 h 76"/>
                <a:gd name="T6" fmla="*/ 143 w 116"/>
                <a:gd name="T7" fmla="*/ 75 h 76"/>
                <a:gd name="T8" fmla="*/ 137 w 116"/>
                <a:gd name="T9" fmla="*/ 73 h 76"/>
                <a:gd name="T10" fmla="*/ 133 w 116"/>
                <a:gd name="T11" fmla="*/ 56 h 76"/>
                <a:gd name="T12" fmla="*/ 139 w 116"/>
                <a:gd name="T13" fmla="*/ 43 h 76"/>
                <a:gd name="T14" fmla="*/ 131 w 116"/>
                <a:gd name="T15" fmla="*/ 30 h 76"/>
                <a:gd name="T16" fmla="*/ 119 w 116"/>
                <a:gd name="T17" fmla="*/ 17 h 76"/>
                <a:gd name="T18" fmla="*/ 114 w 116"/>
                <a:gd name="T19" fmla="*/ 2 h 76"/>
                <a:gd name="T20" fmla="*/ 107 w 116"/>
                <a:gd name="T21" fmla="*/ 0 h 76"/>
                <a:gd name="T22" fmla="*/ 101 w 116"/>
                <a:gd name="T23" fmla="*/ 1 h 76"/>
                <a:gd name="T24" fmla="*/ 95 w 116"/>
                <a:gd name="T25" fmla="*/ 2 h 76"/>
                <a:gd name="T26" fmla="*/ 84 w 116"/>
                <a:gd name="T27" fmla="*/ 5 h 76"/>
                <a:gd name="T28" fmla="*/ 78 w 116"/>
                <a:gd name="T29" fmla="*/ 12 h 76"/>
                <a:gd name="T30" fmla="*/ 72 w 116"/>
                <a:gd name="T31" fmla="*/ 6 h 76"/>
                <a:gd name="T32" fmla="*/ 66 w 116"/>
                <a:gd name="T33" fmla="*/ 6 h 76"/>
                <a:gd name="T34" fmla="*/ 55 w 116"/>
                <a:gd name="T35" fmla="*/ 5 h 76"/>
                <a:gd name="T36" fmla="*/ 48 w 116"/>
                <a:gd name="T37" fmla="*/ 0 h 76"/>
                <a:gd name="T38" fmla="*/ 43 w 116"/>
                <a:gd name="T39" fmla="*/ 6 h 76"/>
                <a:gd name="T40" fmla="*/ 41 w 116"/>
                <a:gd name="T41" fmla="*/ 8 h 76"/>
                <a:gd name="T42" fmla="*/ 35 w 116"/>
                <a:gd name="T43" fmla="*/ 10 h 76"/>
                <a:gd name="T44" fmla="*/ 29 w 116"/>
                <a:gd name="T45" fmla="*/ 17 h 76"/>
                <a:gd name="T46" fmla="*/ 23 w 116"/>
                <a:gd name="T47" fmla="*/ 28 h 76"/>
                <a:gd name="T48" fmla="*/ 22 w 116"/>
                <a:gd name="T49" fmla="*/ 37 h 76"/>
                <a:gd name="T50" fmla="*/ 17 w 116"/>
                <a:gd name="T51" fmla="*/ 38 h 76"/>
                <a:gd name="T52" fmla="*/ 17 w 116"/>
                <a:gd name="T53" fmla="*/ 44 h 76"/>
                <a:gd name="T54" fmla="*/ 10 w 116"/>
                <a:gd name="T55" fmla="*/ 48 h 76"/>
                <a:gd name="T56" fmla="*/ 0 w 116"/>
                <a:gd name="T57" fmla="*/ 50 h 76"/>
                <a:gd name="T58" fmla="*/ 5 w 116"/>
                <a:gd name="T59" fmla="*/ 57 h 76"/>
                <a:gd name="T60" fmla="*/ 8 w 116"/>
                <a:gd name="T61" fmla="*/ 63 h 76"/>
                <a:gd name="T62" fmla="*/ 12 w 116"/>
                <a:gd name="T63" fmla="*/ 71 h 76"/>
                <a:gd name="T64" fmla="*/ 22 w 116"/>
                <a:gd name="T65" fmla="*/ 75 h 76"/>
                <a:gd name="T66" fmla="*/ 22 w 116"/>
                <a:gd name="T67" fmla="*/ 85 h 76"/>
                <a:gd name="T68" fmla="*/ 30 w 116"/>
                <a:gd name="T69" fmla="*/ 89 h 76"/>
                <a:gd name="T70" fmla="*/ 36 w 116"/>
                <a:gd name="T71" fmla="*/ 92 h 76"/>
                <a:gd name="T72" fmla="*/ 37 w 116"/>
                <a:gd name="T73" fmla="*/ 87 h 76"/>
                <a:gd name="T74" fmla="*/ 42 w 116"/>
                <a:gd name="T75" fmla="*/ 90 h 76"/>
                <a:gd name="T76" fmla="*/ 38 w 116"/>
                <a:gd name="T77" fmla="*/ 93 h 76"/>
                <a:gd name="T78" fmla="*/ 41 w 116"/>
                <a:gd name="T79" fmla="*/ 96 h 76"/>
                <a:gd name="T80" fmla="*/ 46 w 116"/>
                <a:gd name="T81" fmla="*/ 102 h 76"/>
                <a:gd name="T82" fmla="*/ 43 w 116"/>
                <a:gd name="T83" fmla="*/ 108 h 76"/>
                <a:gd name="T84" fmla="*/ 53 w 116"/>
                <a:gd name="T85" fmla="*/ 107 h 76"/>
                <a:gd name="T86" fmla="*/ 72 w 116"/>
                <a:gd name="T87" fmla="*/ 108 h 76"/>
                <a:gd name="T88" fmla="*/ 84 w 116"/>
                <a:gd name="T89" fmla="*/ 109 h 76"/>
                <a:gd name="T90" fmla="*/ 101 w 116"/>
                <a:gd name="T91" fmla="*/ 107 h 76"/>
                <a:gd name="T92" fmla="*/ 107 w 116"/>
                <a:gd name="T93" fmla="*/ 102 h 76"/>
                <a:gd name="T94" fmla="*/ 115 w 116"/>
                <a:gd name="T95" fmla="*/ 101 h 76"/>
                <a:gd name="T96" fmla="*/ 122 w 116"/>
                <a:gd name="T97" fmla="*/ 101 h 76"/>
                <a:gd name="T98" fmla="*/ 129 w 116"/>
                <a:gd name="T99" fmla="*/ 103 h 76"/>
                <a:gd name="T100" fmla="*/ 138 w 116"/>
                <a:gd name="T101" fmla="*/ 104 h 76"/>
                <a:gd name="T102" fmla="*/ 143 w 116"/>
                <a:gd name="T103" fmla="*/ 108 h 76"/>
                <a:gd name="T104" fmla="*/ 146 w 116"/>
                <a:gd name="T105" fmla="*/ 108 h 76"/>
                <a:gd name="T106" fmla="*/ 146 w 116"/>
                <a:gd name="T107" fmla="*/ 97 h 76"/>
                <a:gd name="T108" fmla="*/ 150 w 116"/>
                <a:gd name="T109" fmla="*/ 92 h 76"/>
                <a:gd name="T110" fmla="*/ 145 w 116"/>
                <a:gd name="T111" fmla="*/ 86 h 76"/>
                <a:gd name="T112" fmla="*/ 151 w 116"/>
                <a:gd name="T113" fmla="*/ 79 h 76"/>
                <a:gd name="T114" fmla="*/ 155 w 116"/>
                <a:gd name="T115" fmla="*/ 80 h 76"/>
                <a:gd name="T116" fmla="*/ 153 w 116"/>
                <a:gd name="T117" fmla="*/ 89 h 76"/>
                <a:gd name="T118" fmla="*/ 164 w 116"/>
                <a:gd name="T119" fmla="*/ 86 h 76"/>
                <a:gd name="T120" fmla="*/ 164 w 116"/>
                <a:gd name="T121" fmla="*/ 75 h 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6"/>
                <a:gd name="T184" fmla="*/ 0 h 76"/>
                <a:gd name="T185" fmla="*/ 116 w 116"/>
                <a:gd name="T186" fmla="*/ 76 h 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6" h="76">
                  <a:moveTo>
                    <a:pt x="114" y="53"/>
                  </a:moveTo>
                  <a:cubicBezTo>
                    <a:pt x="112" y="52"/>
                    <a:pt x="111" y="49"/>
                    <a:pt x="108" y="49"/>
                  </a:cubicBezTo>
                  <a:cubicBezTo>
                    <a:pt x="106" y="49"/>
                    <a:pt x="106" y="52"/>
                    <a:pt x="104" y="52"/>
                  </a:cubicBezTo>
                  <a:cubicBezTo>
                    <a:pt x="102" y="53"/>
                    <a:pt x="101" y="53"/>
                    <a:pt x="99" y="53"/>
                  </a:cubicBezTo>
                  <a:cubicBezTo>
                    <a:pt x="97" y="53"/>
                    <a:pt x="96" y="51"/>
                    <a:pt x="95" y="51"/>
                  </a:cubicBezTo>
                  <a:cubicBezTo>
                    <a:pt x="94" y="46"/>
                    <a:pt x="93" y="43"/>
                    <a:pt x="93" y="39"/>
                  </a:cubicBezTo>
                  <a:cubicBezTo>
                    <a:pt x="94" y="36"/>
                    <a:pt x="97" y="33"/>
                    <a:pt x="97" y="30"/>
                  </a:cubicBezTo>
                  <a:cubicBezTo>
                    <a:pt x="96" y="27"/>
                    <a:pt x="93" y="24"/>
                    <a:pt x="91" y="21"/>
                  </a:cubicBezTo>
                  <a:cubicBezTo>
                    <a:pt x="89" y="18"/>
                    <a:pt x="85" y="15"/>
                    <a:pt x="83" y="12"/>
                  </a:cubicBezTo>
                  <a:cubicBezTo>
                    <a:pt x="81" y="9"/>
                    <a:pt x="81" y="5"/>
                    <a:pt x="79" y="2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1" y="0"/>
                    <a:pt x="70" y="1"/>
                  </a:cubicBezTo>
                  <a:cubicBezTo>
                    <a:pt x="68" y="1"/>
                    <a:pt x="67" y="2"/>
                    <a:pt x="66" y="2"/>
                  </a:cubicBezTo>
                  <a:cubicBezTo>
                    <a:pt x="63" y="3"/>
                    <a:pt x="60" y="2"/>
                    <a:pt x="58" y="3"/>
                  </a:cubicBezTo>
                  <a:cubicBezTo>
                    <a:pt x="56" y="4"/>
                    <a:pt x="56" y="7"/>
                    <a:pt x="54" y="8"/>
                  </a:cubicBezTo>
                  <a:cubicBezTo>
                    <a:pt x="53" y="8"/>
                    <a:pt x="52" y="5"/>
                    <a:pt x="50" y="4"/>
                  </a:cubicBezTo>
                  <a:cubicBezTo>
                    <a:pt x="49" y="3"/>
                    <a:pt x="47" y="4"/>
                    <a:pt x="46" y="4"/>
                  </a:cubicBezTo>
                  <a:cubicBezTo>
                    <a:pt x="43" y="4"/>
                    <a:pt x="41" y="3"/>
                    <a:pt x="38" y="3"/>
                  </a:cubicBezTo>
                  <a:cubicBezTo>
                    <a:pt x="36" y="2"/>
                    <a:pt x="35" y="0"/>
                    <a:pt x="33" y="0"/>
                  </a:cubicBezTo>
                  <a:cubicBezTo>
                    <a:pt x="31" y="0"/>
                    <a:pt x="31" y="3"/>
                    <a:pt x="30" y="4"/>
                  </a:cubicBezTo>
                  <a:cubicBezTo>
                    <a:pt x="29" y="4"/>
                    <a:pt x="29" y="5"/>
                    <a:pt x="28" y="6"/>
                  </a:cubicBezTo>
                  <a:cubicBezTo>
                    <a:pt x="27" y="7"/>
                    <a:pt x="25" y="6"/>
                    <a:pt x="24" y="7"/>
                  </a:cubicBezTo>
                  <a:cubicBezTo>
                    <a:pt x="22" y="9"/>
                    <a:pt x="21" y="11"/>
                    <a:pt x="20" y="12"/>
                  </a:cubicBezTo>
                  <a:cubicBezTo>
                    <a:pt x="18" y="14"/>
                    <a:pt x="17" y="16"/>
                    <a:pt x="16" y="19"/>
                  </a:cubicBezTo>
                  <a:cubicBezTo>
                    <a:pt x="15" y="21"/>
                    <a:pt x="16" y="24"/>
                    <a:pt x="15" y="26"/>
                  </a:cubicBezTo>
                  <a:cubicBezTo>
                    <a:pt x="14" y="27"/>
                    <a:pt x="12" y="26"/>
                    <a:pt x="12" y="27"/>
                  </a:cubicBezTo>
                  <a:cubicBezTo>
                    <a:pt x="11" y="28"/>
                    <a:pt x="13" y="30"/>
                    <a:pt x="12" y="31"/>
                  </a:cubicBezTo>
                  <a:cubicBezTo>
                    <a:pt x="11" y="33"/>
                    <a:pt x="8" y="33"/>
                    <a:pt x="7" y="33"/>
                  </a:cubicBezTo>
                  <a:cubicBezTo>
                    <a:pt x="5" y="34"/>
                    <a:pt x="2" y="34"/>
                    <a:pt x="0" y="35"/>
                  </a:cubicBezTo>
                  <a:cubicBezTo>
                    <a:pt x="1" y="37"/>
                    <a:pt x="2" y="39"/>
                    <a:pt x="3" y="40"/>
                  </a:cubicBezTo>
                  <a:cubicBezTo>
                    <a:pt x="4" y="42"/>
                    <a:pt x="5" y="42"/>
                    <a:pt x="6" y="44"/>
                  </a:cubicBezTo>
                  <a:cubicBezTo>
                    <a:pt x="7" y="45"/>
                    <a:pt x="7" y="47"/>
                    <a:pt x="8" y="49"/>
                  </a:cubicBezTo>
                  <a:cubicBezTo>
                    <a:pt x="10" y="51"/>
                    <a:pt x="13" y="51"/>
                    <a:pt x="15" y="53"/>
                  </a:cubicBezTo>
                  <a:cubicBezTo>
                    <a:pt x="16" y="54"/>
                    <a:pt x="13" y="57"/>
                    <a:pt x="15" y="59"/>
                  </a:cubicBezTo>
                  <a:cubicBezTo>
                    <a:pt x="16" y="61"/>
                    <a:pt x="19" y="61"/>
                    <a:pt x="21" y="62"/>
                  </a:cubicBezTo>
                  <a:cubicBezTo>
                    <a:pt x="22" y="62"/>
                    <a:pt x="23" y="64"/>
                    <a:pt x="25" y="64"/>
                  </a:cubicBezTo>
                  <a:cubicBezTo>
                    <a:pt x="26" y="64"/>
                    <a:pt x="25" y="61"/>
                    <a:pt x="26" y="61"/>
                  </a:cubicBezTo>
                  <a:cubicBezTo>
                    <a:pt x="28" y="61"/>
                    <a:pt x="29" y="62"/>
                    <a:pt x="29" y="63"/>
                  </a:cubicBezTo>
                  <a:cubicBezTo>
                    <a:pt x="30" y="64"/>
                    <a:pt x="28" y="64"/>
                    <a:pt x="27" y="65"/>
                  </a:cubicBezTo>
                  <a:cubicBezTo>
                    <a:pt x="27" y="66"/>
                    <a:pt x="28" y="66"/>
                    <a:pt x="28" y="67"/>
                  </a:cubicBezTo>
                  <a:cubicBezTo>
                    <a:pt x="30" y="69"/>
                    <a:pt x="31" y="69"/>
                    <a:pt x="32" y="71"/>
                  </a:cubicBezTo>
                  <a:cubicBezTo>
                    <a:pt x="32" y="72"/>
                    <a:pt x="29" y="74"/>
                    <a:pt x="30" y="75"/>
                  </a:cubicBezTo>
                  <a:cubicBezTo>
                    <a:pt x="32" y="76"/>
                    <a:pt x="35" y="74"/>
                    <a:pt x="37" y="74"/>
                  </a:cubicBezTo>
                  <a:cubicBezTo>
                    <a:pt x="42" y="74"/>
                    <a:pt x="46" y="75"/>
                    <a:pt x="50" y="75"/>
                  </a:cubicBezTo>
                  <a:cubicBezTo>
                    <a:pt x="52" y="76"/>
                    <a:pt x="55" y="76"/>
                    <a:pt x="58" y="76"/>
                  </a:cubicBezTo>
                  <a:cubicBezTo>
                    <a:pt x="62" y="76"/>
                    <a:pt x="66" y="75"/>
                    <a:pt x="70" y="74"/>
                  </a:cubicBezTo>
                  <a:cubicBezTo>
                    <a:pt x="72" y="73"/>
                    <a:pt x="72" y="71"/>
                    <a:pt x="74" y="71"/>
                  </a:cubicBezTo>
                  <a:cubicBezTo>
                    <a:pt x="76" y="70"/>
                    <a:pt x="78" y="70"/>
                    <a:pt x="80" y="70"/>
                  </a:cubicBezTo>
                  <a:cubicBezTo>
                    <a:pt x="82" y="70"/>
                    <a:pt x="84" y="70"/>
                    <a:pt x="85" y="70"/>
                  </a:cubicBezTo>
                  <a:cubicBezTo>
                    <a:pt x="87" y="70"/>
                    <a:pt x="88" y="71"/>
                    <a:pt x="90" y="72"/>
                  </a:cubicBezTo>
                  <a:cubicBezTo>
                    <a:pt x="92" y="72"/>
                    <a:pt x="94" y="72"/>
                    <a:pt x="96" y="73"/>
                  </a:cubicBezTo>
                  <a:cubicBezTo>
                    <a:pt x="97" y="73"/>
                    <a:pt x="98" y="74"/>
                    <a:pt x="99" y="75"/>
                  </a:cubicBezTo>
                  <a:cubicBezTo>
                    <a:pt x="100" y="75"/>
                    <a:pt x="101" y="75"/>
                    <a:pt x="102" y="75"/>
                  </a:cubicBezTo>
                  <a:cubicBezTo>
                    <a:pt x="102" y="72"/>
                    <a:pt x="102" y="70"/>
                    <a:pt x="102" y="68"/>
                  </a:cubicBezTo>
                  <a:cubicBezTo>
                    <a:pt x="102" y="66"/>
                    <a:pt x="105" y="65"/>
                    <a:pt x="104" y="64"/>
                  </a:cubicBezTo>
                  <a:cubicBezTo>
                    <a:pt x="104" y="62"/>
                    <a:pt x="101" y="62"/>
                    <a:pt x="101" y="60"/>
                  </a:cubicBezTo>
                  <a:cubicBezTo>
                    <a:pt x="101" y="58"/>
                    <a:pt x="103" y="56"/>
                    <a:pt x="105" y="55"/>
                  </a:cubicBezTo>
                  <a:cubicBezTo>
                    <a:pt x="106" y="55"/>
                    <a:pt x="108" y="55"/>
                    <a:pt x="108" y="56"/>
                  </a:cubicBezTo>
                  <a:cubicBezTo>
                    <a:pt x="109" y="58"/>
                    <a:pt x="105" y="61"/>
                    <a:pt x="107" y="62"/>
                  </a:cubicBezTo>
                  <a:cubicBezTo>
                    <a:pt x="109" y="63"/>
                    <a:pt x="113" y="62"/>
                    <a:pt x="114" y="60"/>
                  </a:cubicBezTo>
                  <a:cubicBezTo>
                    <a:pt x="116" y="58"/>
                    <a:pt x="114" y="55"/>
                    <a:pt x="114" y="5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" name="Freeform 2600"/>
            <p:cNvSpPr>
              <a:spLocks noChangeAspect="1"/>
            </p:cNvSpPr>
            <p:nvPr/>
          </p:nvSpPr>
          <p:spPr bwMode="auto">
            <a:xfrm>
              <a:off x="13073152" y="2306889"/>
              <a:ext cx="223778" cy="302760"/>
            </a:xfrm>
            <a:custGeom>
              <a:avLst/>
              <a:gdLst>
                <a:gd name="T0" fmla="*/ 30 w 43"/>
                <a:gd name="T1" fmla="*/ 82 h 58"/>
                <a:gd name="T2" fmla="*/ 37 w 43"/>
                <a:gd name="T3" fmla="*/ 74 h 58"/>
                <a:gd name="T4" fmla="*/ 43 w 43"/>
                <a:gd name="T5" fmla="*/ 62 h 58"/>
                <a:gd name="T6" fmla="*/ 44 w 43"/>
                <a:gd name="T7" fmla="*/ 52 h 58"/>
                <a:gd name="T8" fmla="*/ 51 w 43"/>
                <a:gd name="T9" fmla="*/ 54 h 58"/>
                <a:gd name="T10" fmla="*/ 59 w 43"/>
                <a:gd name="T11" fmla="*/ 54 h 58"/>
                <a:gd name="T12" fmla="*/ 59 w 43"/>
                <a:gd name="T13" fmla="*/ 44 h 58"/>
                <a:gd name="T14" fmla="*/ 52 w 43"/>
                <a:gd name="T15" fmla="*/ 42 h 58"/>
                <a:gd name="T16" fmla="*/ 51 w 43"/>
                <a:gd name="T17" fmla="*/ 31 h 58"/>
                <a:gd name="T18" fmla="*/ 45 w 43"/>
                <a:gd name="T19" fmla="*/ 24 h 58"/>
                <a:gd name="T20" fmla="*/ 44 w 43"/>
                <a:gd name="T21" fmla="*/ 14 h 58"/>
                <a:gd name="T22" fmla="*/ 33 w 43"/>
                <a:gd name="T23" fmla="*/ 12 h 58"/>
                <a:gd name="T24" fmla="*/ 30 w 43"/>
                <a:gd name="T25" fmla="*/ 12 h 58"/>
                <a:gd name="T26" fmla="*/ 15 w 43"/>
                <a:gd name="T27" fmla="*/ 1 h 58"/>
                <a:gd name="T28" fmla="*/ 7 w 43"/>
                <a:gd name="T29" fmla="*/ 2 h 58"/>
                <a:gd name="T30" fmla="*/ 1 w 43"/>
                <a:gd name="T31" fmla="*/ 2 h 58"/>
                <a:gd name="T32" fmla="*/ 0 w 43"/>
                <a:gd name="T33" fmla="*/ 10 h 58"/>
                <a:gd name="T34" fmla="*/ 7 w 43"/>
                <a:gd name="T35" fmla="*/ 13 h 58"/>
                <a:gd name="T36" fmla="*/ 13 w 43"/>
                <a:gd name="T37" fmla="*/ 27 h 58"/>
                <a:gd name="T38" fmla="*/ 24 w 43"/>
                <a:gd name="T39" fmla="*/ 39 h 58"/>
                <a:gd name="T40" fmla="*/ 32 w 43"/>
                <a:gd name="T41" fmla="*/ 52 h 58"/>
                <a:gd name="T42" fmla="*/ 27 w 43"/>
                <a:gd name="T43" fmla="*/ 65 h 58"/>
                <a:gd name="T44" fmla="*/ 30 w 43"/>
                <a:gd name="T45" fmla="*/ 82 h 5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3"/>
                <a:gd name="T70" fmla="*/ 0 h 58"/>
                <a:gd name="T71" fmla="*/ 43 w 43"/>
                <a:gd name="T72" fmla="*/ 58 h 5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3" h="58">
                  <a:moveTo>
                    <a:pt x="21" y="58"/>
                  </a:moveTo>
                  <a:cubicBezTo>
                    <a:pt x="23" y="56"/>
                    <a:pt x="25" y="54"/>
                    <a:pt x="26" y="52"/>
                  </a:cubicBezTo>
                  <a:cubicBezTo>
                    <a:pt x="28" y="49"/>
                    <a:pt x="29" y="47"/>
                    <a:pt x="30" y="44"/>
                  </a:cubicBezTo>
                  <a:cubicBezTo>
                    <a:pt x="31" y="41"/>
                    <a:pt x="29" y="38"/>
                    <a:pt x="31" y="37"/>
                  </a:cubicBezTo>
                  <a:cubicBezTo>
                    <a:pt x="32" y="35"/>
                    <a:pt x="35" y="38"/>
                    <a:pt x="36" y="38"/>
                  </a:cubicBezTo>
                  <a:cubicBezTo>
                    <a:pt x="38" y="38"/>
                    <a:pt x="41" y="39"/>
                    <a:pt x="42" y="38"/>
                  </a:cubicBezTo>
                  <a:cubicBezTo>
                    <a:pt x="43" y="36"/>
                    <a:pt x="43" y="33"/>
                    <a:pt x="42" y="31"/>
                  </a:cubicBezTo>
                  <a:cubicBezTo>
                    <a:pt x="41" y="30"/>
                    <a:pt x="38" y="30"/>
                    <a:pt x="37" y="29"/>
                  </a:cubicBezTo>
                  <a:cubicBezTo>
                    <a:pt x="36" y="27"/>
                    <a:pt x="37" y="24"/>
                    <a:pt x="36" y="22"/>
                  </a:cubicBezTo>
                  <a:cubicBezTo>
                    <a:pt x="35" y="20"/>
                    <a:pt x="33" y="19"/>
                    <a:pt x="32" y="17"/>
                  </a:cubicBezTo>
                  <a:cubicBezTo>
                    <a:pt x="31" y="15"/>
                    <a:pt x="32" y="12"/>
                    <a:pt x="31" y="10"/>
                  </a:cubicBezTo>
                  <a:cubicBezTo>
                    <a:pt x="29" y="8"/>
                    <a:pt x="26" y="8"/>
                    <a:pt x="24" y="8"/>
                  </a:cubicBezTo>
                  <a:cubicBezTo>
                    <a:pt x="23" y="7"/>
                    <a:pt x="22" y="8"/>
                    <a:pt x="21" y="8"/>
                  </a:cubicBezTo>
                  <a:cubicBezTo>
                    <a:pt x="17" y="6"/>
                    <a:pt x="15" y="2"/>
                    <a:pt x="11" y="1"/>
                  </a:cubicBezTo>
                  <a:cubicBezTo>
                    <a:pt x="9" y="0"/>
                    <a:pt x="7" y="2"/>
                    <a:pt x="5" y="2"/>
                  </a:cubicBezTo>
                  <a:cubicBezTo>
                    <a:pt x="3" y="3"/>
                    <a:pt x="2" y="2"/>
                    <a:pt x="1" y="2"/>
                  </a:cubicBezTo>
                  <a:cubicBezTo>
                    <a:pt x="0" y="3"/>
                    <a:pt x="1" y="5"/>
                    <a:pt x="0" y="7"/>
                  </a:cubicBezTo>
                  <a:cubicBezTo>
                    <a:pt x="2" y="7"/>
                    <a:pt x="4" y="7"/>
                    <a:pt x="5" y="9"/>
                  </a:cubicBezTo>
                  <a:cubicBezTo>
                    <a:pt x="7" y="12"/>
                    <a:pt x="7" y="16"/>
                    <a:pt x="9" y="19"/>
                  </a:cubicBezTo>
                  <a:cubicBezTo>
                    <a:pt x="11" y="22"/>
                    <a:pt x="15" y="25"/>
                    <a:pt x="17" y="28"/>
                  </a:cubicBezTo>
                  <a:cubicBezTo>
                    <a:pt x="19" y="31"/>
                    <a:pt x="22" y="34"/>
                    <a:pt x="23" y="37"/>
                  </a:cubicBezTo>
                  <a:cubicBezTo>
                    <a:pt x="23" y="40"/>
                    <a:pt x="20" y="43"/>
                    <a:pt x="19" y="46"/>
                  </a:cubicBezTo>
                  <a:cubicBezTo>
                    <a:pt x="19" y="50"/>
                    <a:pt x="20" y="53"/>
                    <a:pt x="21" y="5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" name="Freeform 2601"/>
            <p:cNvSpPr>
              <a:spLocks noChangeAspect="1"/>
            </p:cNvSpPr>
            <p:nvPr/>
          </p:nvSpPr>
          <p:spPr bwMode="auto">
            <a:xfrm>
              <a:off x="12792332" y="1947089"/>
              <a:ext cx="1127668" cy="737153"/>
            </a:xfrm>
            <a:custGeom>
              <a:avLst/>
              <a:gdLst>
                <a:gd name="T0" fmla="*/ 268 w 214"/>
                <a:gd name="T1" fmla="*/ 136 h 140"/>
                <a:gd name="T2" fmla="*/ 237 w 214"/>
                <a:gd name="T3" fmla="*/ 146 h 140"/>
                <a:gd name="T4" fmla="*/ 222 w 214"/>
                <a:gd name="T5" fmla="*/ 156 h 140"/>
                <a:gd name="T6" fmla="*/ 203 w 214"/>
                <a:gd name="T7" fmla="*/ 154 h 140"/>
                <a:gd name="T8" fmla="*/ 227 w 214"/>
                <a:gd name="T9" fmla="*/ 174 h 140"/>
                <a:gd name="T10" fmla="*/ 249 w 214"/>
                <a:gd name="T11" fmla="*/ 178 h 140"/>
                <a:gd name="T12" fmla="*/ 241 w 214"/>
                <a:gd name="T13" fmla="*/ 188 h 140"/>
                <a:gd name="T14" fmla="*/ 221 w 214"/>
                <a:gd name="T15" fmla="*/ 193 h 140"/>
                <a:gd name="T16" fmla="*/ 199 w 214"/>
                <a:gd name="T17" fmla="*/ 182 h 140"/>
                <a:gd name="T18" fmla="*/ 202 w 214"/>
                <a:gd name="T19" fmla="*/ 161 h 140"/>
                <a:gd name="T20" fmla="*/ 177 w 214"/>
                <a:gd name="T21" fmla="*/ 157 h 140"/>
                <a:gd name="T22" fmla="*/ 166 w 214"/>
                <a:gd name="T23" fmla="*/ 150 h 140"/>
                <a:gd name="T24" fmla="*/ 174 w 214"/>
                <a:gd name="T25" fmla="*/ 150 h 140"/>
                <a:gd name="T26" fmla="*/ 156 w 214"/>
                <a:gd name="T27" fmla="*/ 143 h 140"/>
                <a:gd name="T28" fmla="*/ 139 w 214"/>
                <a:gd name="T29" fmla="*/ 152 h 140"/>
                <a:gd name="T30" fmla="*/ 142 w 214"/>
                <a:gd name="T31" fmla="*/ 161 h 140"/>
                <a:gd name="T32" fmla="*/ 131 w 214"/>
                <a:gd name="T33" fmla="*/ 168 h 140"/>
                <a:gd name="T34" fmla="*/ 125 w 214"/>
                <a:gd name="T35" fmla="*/ 179 h 140"/>
                <a:gd name="T36" fmla="*/ 107 w 214"/>
                <a:gd name="T37" fmla="*/ 181 h 140"/>
                <a:gd name="T38" fmla="*/ 121 w 214"/>
                <a:gd name="T39" fmla="*/ 151 h 140"/>
                <a:gd name="T40" fmla="*/ 137 w 214"/>
                <a:gd name="T41" fmla="*/ 143 h 140"/>
                <a:gd name="T42" fmla="*/ 122 w 214"/>
                <a:gd name="T43" fmla="*/ 122 h 140"/>
                <a:gd name="T44" fmla="*/ 107 w 214"/>
                <a:gd name="T45" fmla="*/ 109 h 140"/>
                <a:gd name="T46" fmla="*/ 78 w 214"/>
                <a:gd name="T47" fmla="*/ 101 h 140"/>
                <a:gd name="T48" fmla="*/ 65 w 214"/>
                <a:gd name="T49" fmla="*/ 110 h 140"/>
                <a:gd name="T50" fmla="*/ 42 w 214"/>
                <a:gd name="T51" fmla="*/ 114 h 140"/>
                <a:gd name="T52" fmla="*/ 17 w 214"/>
                <a:gd name="T53" fmla="*/ 108 h 140"/>
                <a:gd name="T54" fmla="*/ 7 w 214"/>
                <a:gd name="T55" fmla="*/ 109 h 140"/>
                <a:gd name="T56" fmla="*/ 0 w 214"/>
                <a:gd name="T57" fmla="*/ 101 h 140"/>
                <a:gd name="T58" fmla="*/ 5 w 214"/>
                <a:gd name="T59" fmla="*/ 86 h 140"/>
                <a:gd name="T60" fmla="*/ 12 w 214"/>
                <a:gd name="T61" fmla="*/ 82 h 140"/>
                <a:gd name="T62" fmla="*/ 7 w 214"/>
                <a:gd name="T63" fmla="*/ 71 h 140"/>
                <a:gd name="T64" fmla="*/ 29 w 214"/>
                <a:gd name="T65" fmla="*/ 53 h 140"/>
                <a:gd name="T66" fmla="*/ 30 w 214"/>
                <a:gd name="T67" fmla="*/ 42 h 140"/>
                <a:gd name="T68" fmla="*/ 31 w 214"/>
                <a:gd name="T69" fmla="*/ 24 h 140"/>
                <a:gd name="T70" fmla="*/ 59 w 214"/>
                <a:gd name="T71" fmla="*/ 16 h 140"/>
                <a:gd name="T72" fmla="*/ 88 w 214"/>
                <a:gd name="T73" fmla="*/ 24 h 140"/>
                <a:gd name="T74" fmla="*/ 108 w 214"/>
                <a:gd name="T75" fmla="*/ 26 h 140"/>
                <a:gd name="T76" fmla="*/ 130 w 214"/>
                <a:gd name="T77" fmla="*/ 26 h 140"/>
                <a:gd name="T78" fmla="*/ 145 w 214"/>
                <a:gd name="T79" fmla="*/ 12 h 140"/>
                <a:gd name="T80" fmla="*/ 171 w 214"/>
                <a:gd name="T81" fmla="*/ 5 h 140"/>
                <a:gd name="T82" fmla="*/ 201 w 214"/>
                <a:gd name="T83" fmla="*/ 12 h 140"/>
                <a:gd name="T84" fmla="*/ 202 w 214"/>
                <a:gd name="T85" fmla="*/ 30 h 140"/>
                <a:gd name="T86" fmla="*/ 241 w 214"/>
                <a:gd name="T87" fmla="*/ 53 h 140"/>
                <a:gd name="T88" fmla="*/ 265 w 214"/>
                <a:gd name="T89" fmla="*/ 58 h 140"/>
                <a:gd name="T90" fmla="*/ 293 w 214"/>
                <a:gd name="T91" fmla="*/ 67 h 140"/>
                <a:gd name="T92" fmla="*/ 307 w 214"/>
                <a:gd name="T93" fmla="*/ 84 h 140"/>
                <a:gd name="T94" fmla="*/ 300 w 214"/>
                <a:gd name="T95" fmla="*/ 94 h 140"/>
                <a:gd name="T96" fmla="*/ 306 w 214"/>
                <a:gd name="T97" fmla="*/ 110 h 140"/>
                <a:gd name="T98" fmla="*/ 279 w 214"/>
                <a:gd name="T99" fmla="*/ 127 h 1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14"/>
                <a:gd name="T151" fmla="*/ 0 h 140"/>
                <a:gd name="T152" fmla="*/ 214 w 214"/>
                <a:gd name="T153" fmla="*/ 140 h 14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14" h="140">
                  <a:moveTo>
                    <a:pt x="195" y="95"/>
                  </a:moveTo>
                  <a:cubicBezTo>
                    <a:pt x="194" y="94"/>
                    <a:pt x="193" y="93"/>
                    <a:pt x="191" y="92"/>
                  </a:cubicBezTo>
                  <a:cubicBezTo>
                    <a:pt x="190" y="92"/>
                    <a:pt x="188" y="93"/>
                    <a:pt x="186" y="94"/>
                  </a:cubicBezTo>
                  <a:cubicBezTo>
                    <a:pt x="184" y="95"/>
                    <a:pt x="183" y="96"/>
                    <a:pt x="181" y="97"/>
                  </a:cubicBezTo>
                  <a:cubicBezTo>
                    <a:pt x="178" y="99"/>
                    <a:pt x="176" y="100"/>
                    <a:pt x="173" y="101"/>
                  </a:cubicBezTo>
                  <a:cubicBezTo>
                    <a:pt x="170" y="102"/>
                    <a:pt x="167" y="101"/>
                    <a:pt x="164" y="102"/>
                  </a:cubicBezTo>
                  <a:cubicBezTo>
                    <a:pt x="163" y="102"/>
                    <a:pt x="162" y="105"/>
                    <a:pt x="160" y="106"/>
                  </a:cubicBezTo>
                  <a:cubicBezTo>
                    <a:pt x="159" y="106"/>
                    <a:pt x="159" y="103"/>
                    <a:pt x="158" y="103"/>
                  </a:cubicBezTo>
                  <a:cubicBezTo>
                    <a:pt x="156" y="104"/>
                    <a:pt x="154" y="106"/>
                    <a:pt x="154" y="108"/>
                  </a:cubicBezTo>
                  <a:cubicBezTo>
                    <a:pt x="153" y="110"/>
                    <a:pt x="156" y="112"/>
                    <a:pt x="155" y="114"/>
                  </a:cubicBezTo>
                  <a:cubicBezTo>
                    <a:pt x="154" y="116"/>
                    <a:pt x="153" y="111"/>
                    <a:pt x="152" y="111"/>
                  </a:cubicBezTo>
                  <a:cubicBezTo>
                    <a:pt x="148" y="109"/>
                    <a:pt x="145" y="107"/>
                    <a:pt x="141" y="107"/>
                  </a:cubicBezTo>
                  <a:cubicBezTo>
                    <a:pt x="140" y="107"/>
                    <a:pt x="142" y="110"/>
                    <a:pt x="143" y="111"/>
                  </a:cubicBezTo>
                  <a:cubicBezTo>
                    <a:pt x="145" y="113"/>
                    <a:pt x="148" y="114"/>
                    <a:pt x="151" y="116"/>
                  </a:cubicBezTo>
                  <a:cubicBezTo>
                    <a:pt x="153" y="117"/>
                    <a:pt x="155" y="119"/>
                    <a:pt x="157" y="121"/>
                  </a:cubicBezTo>
                  <a:cubicBezTo>
                    <a:pt x="158" y="123"/>
                    <a:pt x="160" y="125"/>
                    <a:pt x="162" y="126"/>
                  </a:cubicBezTo>
                  <a:cubicBezTo>
                    <a:pt x="164" y="126"/>
                    <a:pt x="166" y="124"/>
                    <a:pt x="167" y="123"/>
                  </a:cubicBezTo>
                  <a:cubicBezTo>
                    <a:pt x="169" y="123"/>
                    <a:pt x="171" y="123"/>
                    <a:pt x="172" y="123"/>
                  </a:cubicBezTo>
                  <a:cubicBezTo>
                    <a:pt x="174" y="123"/>
                    <a:pt x="176" y="123"/>
                    <a:pt x="176" y="125"/>
                  </a:cubicBezTo>
                  <a:cubicBezTo>
                    <a:pt x="177" y="126"/>
                    <a:pt x="176" y="127"/>
                    <a:pt x="175" y="128"/>
                  </a:cubicBezTo>
                  <a:cubicBezTo>
                    <a:pt x="172" y="130"/>
                    <a:pt x="170" y="131"/>
                    <a:pt x="167" y="131"/>
                  </a:cubicBezTo>
                  <a:cubicBezTo>
                    <a:pt x="166" y="131"/>
                    <a:pt x="164" y="128"/>
                    <a:pt x="163" y="128"/>
                  </a:cubicBezTo>
                  <a:cubicBezTo>
                    <a:pt x="161" y="129"/>
                    <a:pt x="161" y="131"/>
                    <a:pt x="160" y="132"/>
                  </a:cubicBezTo>
                  <a:cubicBezTo>
                    <a:pt x="158" y="133"/>
                    <a:pt x="155" y="133"/>
                    <a:pt x="153" y="134"/>
                  </a:cubicBezTo>
                  <a:cubicBezTo>
                    <a:pt x="150" y="135"/>
                    <a:pt x="149" y="139"/>
                    <a:pt x="146" y="139"/>
                  </a:cubicBezTo>
                  <a:cubicBezTo>
                    <a:pt x="144" y="140"/>
                    <a:pt x="140" y="139"/>
                    <a:pt x="139" y="137"/>
                  </a:cubicBezTo>
                  <a:cubicBezTo>
                    <a:pt x="137" y="134"/>
                    <a:pt x="140" y="130"/>
                    <a:pt x="138" y="127"/>
                  </a:cubicBezTo>
                  <a:cubicBezTo>
                    <a:pt x="135" y="124"/>
                    <a:pt x="126" y="128"/>
                    <a:pt x="126" y="123"/>
                  </a:cubicBezTo>
                  <a:cubicBezTo>
                    <a:pt x="127" y="118"/>
                    <a:pt x="136" y="119"/>
                    <a:pt x="140" y="115"/>
                  </a:cubicBezTo>
                  <a:cubicBezTo>
                    <a:pt x="141" y="115"/>
                    <a:pt x="141" y="113"/>
                    <a:pt x="140" y="112"/>
                  </a:cubicBezTo>
                  <a:cubicBezTo>
                    <a:pt x="139" y="111"/>
                    <a:pt x="137" y="110"/>
                    <a:pt x="135" y="110"/>
                  </a:cubicBezTo>
                  <a:cubicBezTo>
                    <a:pt x="133" y="110"/>
                    <a:pt x="130" y="111"/>
                    <a:pt x="127" y="111"/>
                  </a:cubicBezTo>
                  <a:cubicBezTo>
                    <a:pt x="126" y="111"/>
                    <a:pt x="124" y="110"/>
                    <a:pt x="122" y="109"/>
                  </a:cubicBezTo>
                  <a:cubicBezTo>
                    <a:pt x="120" y="109"/>
                    <a:pt x="117" y="110"/>
                    <a:pt x="116" y="108"/>
                  </a:cubicBezTo>
                  <a:cubicBezTo>
                    <a:pt x="115" y="106"/>
                    <a:pt x="120" y="106"/>
                    <a:pt x="120" y="105"/>
                  </a:cubicBezTo>
                  <a:cubicBezTo>
                    <a:pt x="119" y="103"/>
                    <a:pt x="117" y="105"/>
                    <a:pt x="115" y="104"/>
                  </a:cubicBezTo>
                  <a:cubicBezTo>
                    <a:pt x="114" y="104"/>
                    <a:pt x="111" y="103"/>
                    <a:pt x="112" y="102"/>
                  </a:cubicBezTo>
                  <a:cubicBezTo>
                    <a:pt x="113" y="101"/>
                    <a:pt x="115" y="102"/>
                    <a:pt x="117" y="102"/>
                  </a:cubicBezTo>
                  <a:cubicBezTo>
                    <a:pt x="118" y="102"/>
                    <a:pt x="119" y="104"/>
                    <a:pt x="121" y="104"/>
                  </a:cubicBezTo>
                  <a:cubicBezTo>
                    <a:pt x="122" y="104"/>
                    <a:pt x="124" y="103"/>
                    <a:pt x="124" y="102"/>
                  </a:cubicBezTo>
                  <a:cubicBezTo>
                    <a:pt x="123" y="100"/>
                    <a:pt x="121" y="100"/>
                    <a:pt x="119" y="100"/>
                  </a:cubicBezTo>
                  <a:cubicBezTo>
                    <a:pt x="115" y="99"/>
                    <a:pt x="112" y="99"/>
                    <a:pt x="108" y="99"/>
                  </a:cubicBezTo>
                  <a:cubicBezTo>
                    <a:pt x="106" y="99"/>
                    <a:pt x="104" y="100"/>
                    <a:pt x="103" y="101"/>
                  </a:cubicBezTo>
                  <a:cubicBezTo>
                    <a:pt x="101" y="102"/>
                    <a:pt x="102" y="105"/>
                    <a:pt x="101" y="106"/>
                  </a:cubicBezTo>
                  <a:cubicBezTo>
                    <a:pt x="100" y="107"/>
                    <a:pt x="98" y="105"/>
                    <a:pt x="97" y="106"/>
                  </a:cubicBezTo>
                  <a:cubicBezTo>
                    <a:pt x="96" y="106"/>
                    <a:pt x="96" y="107"/>
                    <a:pt x="96" y="107"/>
                  </a:cubicBezTo>
                  <a:cubicBezTo>
                    <a:pt x="97" y="108"/>
                    <a:pt x="98" y="108"/>
                    <a:pt x="98" y="109"/>
                  </a:cubicBezTo>
                  <a:cubicBezTo>
                    <a:pt x="99" y="110"/>
                    <a:pt x="98" y="111"/>
                    <a:pt x="98" y="112"/>
                  </a:cubicBezTo>
                  <a:cubicBezTo>
                    <a:pt x="97" y="114"/>
                    <a:pt x="96" y="115"/>
                    <a:pt x="95" y="117"/>
                  </a:cubicBezTo>
                  <a:cubicBezTo>
                    <a:pt x="94" y="118"/>
                    <a:pt x="95" y="121"/>
                    <a:pt x="93" y="121"/>
                  </a:cubicBezTo>
                  <a:cubicBezTo>
                    <a:pt x="92" y="121"/>
                    <a:pt x="93" y="117"/>
                    <a:pt x="91" y="117"/>
                  </a:cubicBezTo>
                  <a:cubicBezTo>
                    <a:pt x="90" y="117"/>
                    <a:pt x="91" y="120"/>
                    <a:pt x="91" y="122"/>
                  </a:cubicBezTo>
                  <a:cubicBezTo>
                    <a:pt x="91" y="124"/>
                    <a:pt x="92" y="126"/>
                    <a:pt x="93" y="128"/>
                  </a:cubicBezTo>
                  <a:cubicBezTo>
                    <a:pt x="91" y="127"/>
                    <a:pt x="90" y="124"/>
                    <a:pt x="87" y="124"/>
                  </a:cubicBezTo>
                  <a:cubicBezTo>
                    <a:pt x="85" y="124"/>
                    <a:pt x="85" y="127"/>
                    <a:pt x="83" y="127"/>
                  </a:cubicBezTo>
                  <a:cubicBezTo>
                    <a:pt x="81" y="128"/>
                    <a:pt x="80" y="128"/>
                    <a:pt x="78" y="128"/>
                  </a:cubicBezTo>
                  <a:cubicBezTo>
                    <a:pt x="76" y="128"/>
                    <a:pt x="75" y="126"/>
                    <a:pt x="74" y="126"/>
                  </a:cubicBezTo>
                  <a:cubicBezTo>
                    <a:pt x="76" y="124"/>
                    <a:pt x="78" y="122"/>
                    <a:pt x="79" y="120"/>
                  </a:cubicBezTo>
                  <a:cubicBezTo>
                    <a:pt x="81" y="117"/>
                    <a:pt x="82" y="115"/>
                    <a:pt x="83" y="112"/>
                  </a:cubicBezTo>
                  <a:cubicBezTo>
                    <a:pt x="84" y="109"/>
                    <a:pt x="82" y="106"/>
                    <a:pt x="84" y="105"/>
                  </a:cubicBezTo>
                  <a:cubicBezTo>
                    <a:pt x="85" y="103"/>
                    <a:pt x="88" y="106"/>
                    <a:pt x="89" y="106"/>
                  </a:cubicBezTo>
                  <a:cubicBezTo>
                    <a:pt x="91" y="106"/>
                    <a:pt x="94" y="107"/>
                    <a:pt x="95" y="106"/>
                  </a:cubicBezTo>
                  <a:cubicBezTo>
                    <a:pt x="96" y="104"/>
                    <a:pt x="96" y="101"/>
                    <a:pt x="95" y="99"/>
                  </a:cubicBezTo>
                  <a:cubicBezTo>
                    <a:pt x="94" y="98"/>
                    <a:pt x="91" y="98"/>
                    <a:pt x="90" y="97"/>
                  </a:cubicBezTo>
                  <a:cubicBezTo>
                    <a:pt x="89" y="95"/>
                    <a:pt x="90" y="92"/>
                    <a:pt x="89" y="90"/>
                  </a:cubicBezTo>
                  <a:cubicBezTo>
                    <a:pt x="88" y="88"/>
                    <a:pt x="86" y="87"/>
                    <a:pt x="85" y="85"/>
                  </a:cubicBezTo>
                  <a:cubicBezTo>
                    <a:pt x="84" y="83"/>
                    <a:pt x="85" y="80"/>
                    <a:pt x="84" y="78"/>
                  </a:cubicBezTo>
                  <a:cubicBezTo>
                    <a:pt x="82" y="76"/>
                    <a:pt x="79" y="76"/>
                    <a:pt x="77" y="76"/>
                  </a:cubicBezTo>
                  <a:cubicBezTo>
                    <a:pt x="76" y="75"/>
                    <a:pt x="75" y="76"/>
                    <a:pt x="74" y="76"/>
                  </a:cubicBezTo>
                  <a:cubicBezTo>
                    <a:pt x="70" y="74"/>
                    <a:pt x="68" y="70"/>
                    <a:pt x="64" y="69"/>
                  </a:cubicBezTo>
                  <a:cubicBezTo>
                    <a:pt x="62" y="68"/>
                    <a:pt x="60" y="70"/>
                    <a:pt x="58" y="70"/>
                  </a:cubicBezTo>
                  <a:cubicBezTo>
                    <a:pt x="56" y="71"/>
                    <a:pt x="55" y="70"/>
                    <a:pt x="54" y="70"/>
                  </a:cubicBezTo>
                  <a:cubicBezTo>
                    <a:pt x="53" y="71"/>
                    <a:pt x="54" y="73"/>
                    <a:pt x="53" y="75"/>
                  </a:cubicBezTo>
                  <a:cubicBezTo>
                    <a:pt x="52" y="75"/>
                    <a:pt x="50" y="75"/>
                    <a:pt x="49" y="76"/>
                  </a:cubicBezTo>
                  <a:cubicBezTo>
                    <a:pt x="47" y="76"/>
                    <a:pt x="46" y="77"/>
                    <a:pt x="45" y="77"/>
                  </a:cubicBezTo>
                  <a:cubicBezTo>
                    <a:pt x="42" y="78"/>
                    <a:pt x="39" y="77"/>
                    <a:pt x="37" y="78"/>
                  </a:cubicBezTo>
                  <a:cubicBezTo>
                    <a:pt x="35" y="79"/>
                    <a:pt x="35" y="82"/>
                    <a:pt x="33" y="83"/>
                  </a:cubicBezTo>
                  <a:cubicBezTo>
                    <a:pt x="32" y="83"/>
                    <a:pt x="31" y="80"/>
                    <a:pt x="29" y="79"/>
                  </a:cubicBezTo>
                  <a:cubicBezTo>
                    <a:pt x="28" y="78"/>
                    <a:pt x="26" y="79"/>
                    <a:pt x="25" y="79"/>
                  </a:cubicBezTo>
                  <a:cubicBezTo>
                    <a:pt x="22" y="79"/>
                    <a:pt x="20" y="78"/>
                    <a:pt x="17" y="78"/>
                  </a:cubicBezTo>
                  <a:cubicBezTo>
                    <a:pt x="15" y="77"/>
                    <a:pt x="14" y="75"/>
                    <a:pt x="12" y="75"/>
                  </a:cubicBezTo>
                  <a:cubicBezTo>
                    <a:pt x="10" y="75"/>
                    <a:pt x="10" y="78"/>
                    <a:pt x="9" y="79"/>
                  </a:cubicBezTo>
                  <a:cubicBezTo>
                    <a:pt x="9" y="78"/>
                    <a:pt x="9" y="77"/>
                    <a:pt x="9" y="76"/>
                  </a:cubicBezTo>
                  <a:cubicBezTo>
                    <a:pt x="8" y="76"/>
                    <a:pt x="6" y="76"/>
                    <a:pt x="5" y="76"/>
                  </a:cubicBezTo>
                  <a:cubicBezTo>
                    <a:pt x="5" y="75"/>
                    <a:pt x="5" y="74"/>
                    <a:pt x="5" y="74"/>
                  </a:cubicBezTo>
                  <a:cubicBezTo>
                    <a:pt x="4" y="73"/>
                    <a:pt x="3" y="73"/>
                    <a:pt x="3" y="72"/>
                  </a:cubicBezTo>
                  <a:cubicBezTo>
                    <a:pt x="2" y="72"/>
                    <a:pt x="1" y="71"/>
                    <a:pt x="0" y="70"/>
                  </a:cubicBezTo>
                  <a:cubicBezTo>
                    <a:pt x="0" y="69"/>
                    <a:pt x="0" y="68"/>
                    <a:pt x="0" y="67"/>
                  </a:cubicBezTo>
                  <a:cubicBezTo>
                    <a:pt x="0" y="66"/>
                    <a:pt x="1" y="65"/>
                    <a:pt x="2" y="64"/>
                  </a:cubicBezTo>
                  <a:cubicBezTo>
                    <a:pt x="2" y="63"/>
                    <a:pt x="2" y="61"/>
                    <a:pt x="3" y="60"/>
                  </a:cubicBezTo>
                  <a:cubicBezTo>
                    <a:pt x="3" y="60"/>
                    <a:pt x="4" y="59"/>
                    <a:pt x="5" y="58"/>
                  </a:cubicBezTo>
                  <a:cubicBezTo>
                    <a:pt x="6" y="59"/>
                    <a:pt x="7" y="60"/>
                    <a:pt x="8" y="59"/>
                  </a:cubicBezTo>
                  <a:cubicBezTo>
                    <a:pt x="9" y="59"/>
                    <a:pt x="9" y="58"/>
                    <a:pt x="8" y="57"/>
                  </a:cubicBezTo>
                  <a:cubicBezTo>
                    <a:pt x="8" y="57"/>
                    <a:pt x="6" y="57"/>
                    <a:pt x="6" y="56"/>
                  </a:cubicBezTo>
                  <a:cubicBezTo>
                    <a:pt x="5" y="55"/>
                    <a:pt x="7" y="53"/>
                    <a:pt x="6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7" y="46"/>
                    <a:pt x="9" y="43"/>
                    <a:pt x="11" y="41"/>
                  </a:cubicBezTo>
                  <a:cubicBezTo>
                    <a:pt x="13" y="39"/>
                    <a:pt x="15" y="40"/>
                    <a:pt x="17" y="39"/>
                  </a:cubicBezTo>
                  <a:cubicBezTo>
                    <a:pt x="18" y="38"/>
                    <a:pt x="19" y="38"/>
                    <a:pt x="20" y="37"/>
                  </a:cubicBezTo>
                  <a:cubicBezTo>
                    <a:pt x="21" y="36"/>
                    <a:pt x="22" y="35"/>
                    <a:pt x="22" y="34"/>
                  </a:cubicBezTo>
                  <a:cubicBezTo>
                    <a:pt x="22" y="32"/>
                    <a:pt x="19" y="31"/>
                    <a:pt x="18" y="29"/>
                  </a:cubicBezTo>
                  <a:cubicBezTo>
                    <a:pt x="18" y="29"/>
                    <a:pt x="22" y="30"/>
                    <a:pt x="21" y="29"/>
                  </a:cubicBezTo>
                  <a:cubicBezTo>
                    <a:pt x="20" y="27"/>
                    <a:pt x="17" y="26"/>
                    <a:pt x="16" y="24"/>
                  </a:cubicBezTo>
                  <a:cubicBezTo>
                    <a:pt x="15" y="22"/>
                    <a:pt x="16" y="19"/>
                    <a:pt x="16" y="16"/>
                  </a:cubicBezTo>
                  <a:cubicBezTo>
                    <a:pt x="18" y="16"/>
                    <a:pt x="21" y="18"/>
                    <a:pt x="22" y="17"/>
                  </a:cubicBezTo>
                  <a:cubicBezTo>
                    <a:pt x="24" y="16"/>
                    <a:pt x="22" y="12"/>
                    <a:pt x="24" y="11"/>
                  </a:cubicBezTo>
                  <a:cubicBezTo>
                    <a:pt x="26" y="9"/>
                    <a:pt x="28" y="10"/>
                    <a:pt x="31" y="11"/>
                  </a:cubicBezTo>
                  <a:cubicBezTo>
                    <a:pt x="34" y="11"/>
                    <a:pt x="38" y="11"/>
                    <a:pt x="41" y="11"/>
                  </a:cubicBezTo>
                  <a:cubicBezTo>
                    <a:pt x="43" y="12"/>
                    <a:pt x="45" y="13"/>
                    <a:pt x="47" y="13"/>
                  </a:cubicBezTo>
                  <a:cubicBezTo>
                    <a:pt x="49" y="13"/>
                    <a:pt x="51" y="12"/>
                    <a:pt x="53" y="13"/>
                  </a:cubicBezTo>
                  <a:cubicBezTo>
                    <a:pt x="56" y="14"/>
                    <a:pt x="59" y="15"/>
                    <a:pt x="61" y="17"/>
                  </a:cubicBezTo>
                  <a:cubicBezTo>
                    <a:pt x="62" y="17"/>
                    <a:pt x="63" y="19"/>
                    <a:pt x="64" y="19"/>
                  </a:cubicBezTo>
                  <a:cubicBezTo>
                    <a:pt x="66" y="19"/>
                    <a:pt x="68" y="17"/>
                    <a:pt x="70" y="17"/>
                  </a:cubicBezTo>
                  <a:cubicBezTo>
                    <a:pt x="72" y="17"/>
                    <a:pt x="73" y="18"/>
                    <a:pt x="75" y="18"/>
                  </a:cubicBezTo>
                  <a:cubicBezTo>
                    <a:pt x="77" y="18"/>
                    <a:pt x="78" y="17"/>
                    <a:pt x="80" y="17"/>
                  </a:cubicBezTo>
                  <a:cubicBezTo>
                    <a:pt x="82" y="17"/>
                    <a:pt x="83" y="18"/>
                    <a:pt x="85" y="18"/>
                  </a:cubicBezTo>
                  <a:cubicBezTo>
                    <a:pt x="87" y="18"/>
                    <a:pt x="88" y="17"/>
                    <a:pt x="90" y="18"/>
                  </a:cubicBezTo>
                  <a:cubicBezTo>
                    <a:pt x="92" y="18"/>
                    <a:pt x="94" y="21"/>
                    <a:pt x="95" y="20"/>
                  </a:cubicBezTo>
                  <a:cubicBezTo>
                    <a:pt x="97" y="19"/>
                    <a:pt x="97" y="16"/>
                    <a:pt x="98" y="14"/>
                  </a:cubicBezTo>
                  <a:cubicBezTo>
                    <a:pt x="99" y="12"/>
                    <a:pt x="99" y="10"/>
                    <a:pt x="101" y="8"/>
                  </a:cubicBezTo>
                  <a:cubicBezTo>
                    <a:pt x="103" y="6"/>
                    <a:pt x="107" y="6"/>
                    <a:pt x="109" y="5"/>
                  </a:cubicBezTo>
                  <a:cubicBezTo>
                    <a:pt x="112" y="6"/>
                    <a:pt x="113" y="8"/>
                    <a:pt x="116" y="7"/>
                  </a:cubicBezTo>
                  <a:cubicBezTo>
                    <a:pt x="117" y="7"/>
                    <a:pt x="117" y="4"/>
                    <a:pt x="118" y="3"/>
                  </a:cubicBezTo>
                  <a:cubicBezTo>
                    <a:pt x="122" y="2"/>
                    <a:pt x="125" y="2"/>
                    <a:pt x="129" y="2"/>
                  </a:cubicBezTo>
                  <a:cubicBezTo>
                    <a:pt x="132" y="2"/>
                    <a:pt x="136" y="0"/>
                    <a:pt x="138" y="2"/>
                  </a:cubicBezTo>
                  <a:cubicBezTo>
                    <a:pt x="140" y="3"/>
                    <a:pt x="138" y="6"/>
                    <a:pt x="139" y="8"/>
                  </a:cubicBezTo>
                  <a:cubicBezTo>
                    <a:pt x="140" y="10"/>
                    <a:pt x="144" y="12"/>
                    <a:pt x="144" y="14"/>
                  </a:cubicBezTo>
                  <a:cubicBezTo>
                    <a:pt x="144" y="16"/>
                    <a:pt x="141" y="16"/>
                    <a:pt x="140" y="17"/>
                  </a:cubicBezTo>
                  <a:cubicBezTo>
                    <a:pt x="140" y="18"/>
                    <a:pt x="139" y="21"/>
                    <a:pt x="140" y="21"/>
                  </a:cubicBezTo>
                  <a:cubicBezTo>
                    <a:pt x="144" y="23"/>
                    <a:pt x="150" y="20"/>
                    <a:pt x="154" y="23"/>
                  </a:cubicBezTo>
                  <a:cubicBezTo>
                    <a:pt x="157" y="26"/>
                    <a:pt x="155" y="33"/>
                    <a:pt x="158" y="37"/>
                  </a:cubicBezTo>
                  <a:cubicBezTo>
                    <a:pt x="160" y="39"/>
                    <a:pt x="164" y="37"/>
                    <a:pt x="167" y="37"/>
                  </a:cubicBezTo>
                  <a:cubicBezTo>
                    <a:pt x="170" y="37"/>
                    <a:pt x="174" y="37"/>
                    <a:pt x="177" y="36"/>
                  </a:cubicBezTo>
                  <a:cubicBezTo>
                    <a:pt x="178" y="35"/>
                    <a:pt x="178" y="31"/>
                    <a:pt x="179" y="32"/>
                  </a:cubicBezTo>
                  <a:cubicBezTo>
                    <a:pt x="182" y="34"/>
                    <a:pt x="182" y="38"/>
                    <a:pt x="184" y="40"/>
                  </a:cubicBezTo>
                  <a:cubicBezTo>
                    <a:pt x="186" y="42"/>
                    <a:pt x="188" y="44"/>
                    <a:pt x="191" y="44"/>
                  </a:cubicBezTo>
                  <a:cubicBezTo>
                    <a:pt x="192" y="44"/>
                    <a:pt x="192" y="41"/>
                    <a:pt x="193" y="42"/>
                  </a:cubicBezTo>
                  <a:cubicBezTo>
                    <a:pt x="197" y="43"/>
                    <a:pt x="199" y="45"/>
                    <a:pt x="203" y="47"/>
                  </a:cubicBezTo>
                  <a:cubicBezTo>
                    <a:pt x="205" y="48"/>
                    <a:pt x="207" y="51"/>
                    <a:pt x="210" y="51"/>
                  </a:cubicBezTo>
                  <a:cubicBezTo>
                    <a:pt x="211" y="52"/>
                    <a:pt x="213" y="49"/>
                    <a:pt x="213" y="50"/>
                  </a:cubicBezTo>
                  <a:cubicBezTo>
                    <a:pt x="214" y="53"/>
                    <a:pt x="214" y="56"/>
                    <a:pt x="213" y="58"/>
                  </a:cubicBezTo>
                  <a:cubicBezTo>
                    <a:pt x="212" y="60"/>
                    <a:pt x="209" y="59"/>
                    <a:pt x="208" y="61"/>
                  </a:cubicBezTo>
                  <a:cubicBezTo>
                    <a:pt x="208" y="63"/>
                    <a:pt x="212" y="63"/>
                    <a:pt x="212" y="64"/>
                  </a:cubicBezTo>
                  <a:cubicBezTo>
                    <a:pt x="212" y="66"/>
                    <a:pt x="209" y="64"/>
                    <a:pt x="208" y="65"/>
                  </a:cubicBezTo>
                  <a:cubicBezTo>
                    <a:pt x="207" y="66"/>
                    <a:pt x="207" y="69"/>
                    <a:pt x="208" y="70"/>
                  </a:cubicBezTo>
                  <a:cubicBezTo>
                    <a:pt x="209" y="71"/>
                    <a:pt x="211" y="69"/>
                    <a:pt x="211" y="70"/>
                  </a:cubicBezTo>
                  <a:cubicBezTo>
                    <a:pt x="213" y="72"/>
                    <a:pt x="213" y="75"/>
                    <a:pt x="212" y="77"/>
                  </a:cubicBezTo>
                  <a:cubicBezTo>
                    <a:pt x="212" y="79"/>
                    <a:pt x="211" y="81"/>
                    <a:pt x="209" y="81"/>
                  </a:cubicBezTo>
                  <a:cubicBezTo>
                    <a:pt x="205" y="82"/>
                    <a:pt x="201" y="80"/>
                    <a:pt x="198" y="81"/>
                  </a:cubicBezTo>
                  <a:cubicBezTo>
                    <a:pt x="195" y="82"/>
                    <a:pt x="193" y="85"/>
                    <a:pt x="193" y="88"/>
                  </a:cubicBezTo>
                  <a:cubicBezTo>
                    <a:pt x="192" y="90"/>
                    <a:pt x="194" y="91"/>
                    <a:pt x="195" y="93"/>
                  </a:cubicBezTo>
                  <a:cubicBezTo>
                    <a:pt x="195" y="94"/>
                    <a:pt x="195" y="95"/>
                    <a:pt x="195" y="9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" name="Freeform 2602"/>
            <p:cNvSpPr>
              <a:spLocks noChangeAspect="1"/>
            </p:cNvSpPr>
            <p:nvPr/>
          </p:nvSpPr>
          <p:spPr bwMode="auto">
            <a:xfrm>
              <a:off x="14310518" y="1661881"/>
              <a:ext cx="2571260" cy="1351446"/>
            </a:xfrm>
            <a:custGeom>
              <a:avLst/>
              <a:gdLst>
                <a:gd name="T0" fmla="*/ 695 w 488"/>
                <a:gd name="T1" fmla="*/ 184 h 256"/>
                <a:gd name="T2" fmla="*/ 677 w 488"/>
                <a:gd name="T3" fmla="*/ 220 h 256"/>
                <a:gd name="T4" fmla="*/ 634 w 488"/>
                <a:gd name="T5" fmla="*/ 256 h 256"/>
                <a:gd name="T6" fmla="*/ 611 w 488"/>
                <a:gd name="T7" fmla="*/ 266 h 256"/>
                <a:gd name="T8" fmla="*/ 600 w 488"/>
                <a:gd name="T9" fmla="*/ 279 h 256"/>
                <a:gd name="T10" fmla="*/ 605 w 488"/>
                <a:gd name="T11" fmla="*/ 333 h 256"/>
                <a:gd name="T12" fmla="*/ 586 w 488"/>
                <a:gd name="T13" fmla="*/ 322 h 256"/>
                <a:gd name="T14" fmla="*/ 533 w 488"/>
                <a:gd name="T15" fmla="*/ 319 h 256"/>
                <a:gd name="T16" fmla="*/ 491 w 488"/>
                <a:gd name="T17" fmla="*/ 313 h 256"/>
                <a:gd name="T18" fmla="*/ 459 w 488"/>
                <a:gd name="T19" fmla="*/ 324 h 256"/>
                <a:gd name="T20" fmla="*/ 430 w 488"/>
                <a:gd name="T21" fmla="*/ 340 h 256"/>
                <a:gd name="T22" fmla="*/ 396 w 488"/>
                <a:gd name="T23" fmla="*/ 359 h 256"/>
                <a:gd name="T24" fmla="*/ 364 w 488"/>
                <a:gd name="T25" fmla="*/ 350 h 256"/>
                <a:gd name="T26" fmla="*/ 354 w 488"/>
                <a:gd name="T27" fmla="*/ 322 h 256"/>
                <a:gd name="T28" fmla="*/ 325 w 488"/>
                <a:gd name="T29" fmla="*/ 306 h 256"/>
                <a:gd name="T30" fmla="*/ 221 w 488"/>
                <a:gd name="T31" fmla="*/ 250 h 256"/>
                <a:gd name="T32" fmla="*/ 178 w 488"/>
                <a:gd name="T33" fmla="*/ 357 h 256"/>
                <a:gd name="T34" fmla="*/ 145 w 488"/>
                <a:gd name="T35" fmla="*/ 332 h 256"/>
                <a:gd name="T36" fmla="*/ 118 w 488"/>
                <a:gd name="T37" fmla="*/ 334 h 256"/>
                <a:gd name="T38" fmla="*/ 103 w 488"/>
                <a:gd name="T39" fmla="*/ 313 h 256"/>
                <a:gd name="T40" fmla="*/ 77 w 488"/>
                <a:gd name="T41" fmla="*/ 280 h 256"/>
                <a:gd name="T42" fmla="*/ 88 w 488"/>
                <a:gd name="T43" fmla="*/ 270 h 256"/>
                <a:gd name="T44" fmla="*/ 118 w 488"/>
                <a:gd name="T45" fmla="*/ 250 h 256"/>
                <a:gd name="T46" fmla="*/ 107 w 488"/>
                <a:gd name="T47" fmla="*/ 223 h 256"/>
                <a:gd name="T48" fmla="*/ 50 w 488"/>
                <a:gd name="T49" fmla="*/ 235 h 256"/>
                <a:gd name="T50" fmla="*/ 46 w 488"/>
                <a:gd name="T51" fmla="*/ 221 h 256"/>
                <a:gd name="T52" fmla="*/ 13 w 488"/>
                <a:gd name="T53" fmla="*/ 197 h 256"/>
                <a:gd name="T54" fmla="*/ 10 w 488"/>
                <a:gd name="T55" fmla="*/ 164 h 256"/>
                <a:gd name="T56" fmla="*/ 13 w 488"/>
                <a:gd name="T57" fmla="*/ 128 h 256"/>
                <a:gd name="T58" fmla="*/ 37 w 488"/>
                <a:gd name="T59" fmla="*/ 137 h 256"/>
                <a:gd name="T60" fmla="*/ 46 w 488"/>
                <a:gd name="T61" fmla="*/ 112 h 256"/>
                <a:gd name="T62" fmla="*/ 77 w 488"/>
                <a:gd name="T63" fmla="*/ 102 h 256"/>
                <a:gd name="T64" fmla="*/ 110 w 488"/>
                <a:gd name="T65" fmla="*/ 101 h 256"/>
                <a:gd name="T66" fmla="*/ 138 w 488"/>
                <a:gd name="T67" fmla="*/ 126 h 256"/>
                <a:gd name="T68" fmla="*/ 178 w 488"/>
                <a:gd name="T69" fmla="*/ 113 h 256"/>
                <a:gd name="T70" fmla="*/ 203 w 488"/>
                <a:gd name="T71" fmla="*/ 122 h 256"/>
                <a:gd name="T72" fmla="*/ 251 w 488"/>
                <a:gd name="T73" fmla="*/ 114 h 256"/>
                <a:gd name="T74" fmla="*/ 239 w 488"/>
                <a:gd name="T75" fmla="*/ 83 h 256"/>
                <a:gd name="T76" fmla="*/ 250 w 488"/>
                <a:gd name="T77" fmla="*/ 61 h 256"/>
                <a:gd name="T78" fmla="*/ 237 w 488"/>
                <a:gd name="T79" fmla="*/ 42 h 256"/>
                <a:gd name="T80" fmla="*/ 309 w 488"/>
                <a:gd name="T81" fmla="*/ 31 h 256"/>
                <a:gd name="T82" fmla="*/ 358 w 488"/>
                <a:gd name="T83" fmla="*/ 5 h 256"/>
                <a:gd name="T84" fmla="*/ 405 w 488"/>
                <a:gd name="T85" fmla="*/ 20 h 256"/>
                <a:gd name="T86" fmla="*/ 421 w 488"/>
                <a:gd name="T87" fmla="*/ 31 h 256"/>
                <a:gd name="T88" fmla="*/ 437 w 488"/>
                <a:gd name="T89" fmla="*/ 41 h 256"/>
                <a:gd name="T90" fmla="*/ 453 w 488"/>
                <a:gd name="T91" fmla="*/ 51 h 256"/>
                <a:gd name="T92" fmla="*/ 504 w 488"/>
                <a:gd name="T93" fmla="*/ 30 h 256"/>
                <a:gd name="T94" fmla="*/ 574 w 488"/>
                <a:gd name="T95" fmla="*/ 122 h 256"/>
                <a:gd name="T96" fmla="*/ 593 w 488"/>
                <a:gd name="T97" fmla="*/ 117 h 256"/>
                <a:gd name="T98" fmla="*/ 618 w 488"/>
                <a:gd name="T99" fmla="*/ 124 h 256"/>
                <a:gd name="T100" fmla="*/ 662 w 488"/>
                <a:gd name="T101" fmla="*/ 138 h 256"/>
                <a:gd name="T102" fmla="*/ 690 w 488"/>
                <a:gd name="T103" fmla="*/ 147 h 2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8"/>
                <a:gd name="T157" fmla="*/ 0 h 256"/>
                <a:gd name="T158" fmla="*/ 488 w 488"/>
                <a:gd name="T159" fmla="*/ 256 h 2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8" h="256">
                  <a:moveTo>
                    <a:pt x="488" y="114"/>
                  </a:moveTo>
                  <a:cubicBezTo>
                    <a:pt x="486" y="115"/>
                    <a:pt x="484" y="115"/>
                    <a:pt x="483" y="117"/>
                  </a:cubicBezTo>
                  <a:cubicBezTo>
                    <a:pt x="482" y="119"/>
                    <a:pt x="483" y="120"/>
                    <a:pt x="483" y="122"/>
                  </a:cubicBezTo>
                  <a:cubicBezTo>
                    <a:pt x="483" y="124"/>
                    <a:pt x="484" y="126"/>
                    <a:pt x="482" y="127"/>
                  </a:cubicBezTo>
                  <a:cubicBezTo>
                    <a:pt x="480" y="128"/>
                    <a:pt x="475" y="125"/>
                    <a:pt x="473" y="127"/>
                  </a:cubicBezTo>
                  <a:cubicBezTo>
                    <a:pt x="471" y="130"/>
                    <a:pt x="471" y="135"/>
                    <a:pt x="472" y="138"/>
                  </a:cubicBezTo>
                  <a:cubicBezTo>
                    <a:pt x="472" y="142"/>
                    <a:pt x="475" y="145"/>
                    <a:pt x="475" y="149"/>
                  </a:cubicBezTo>
                  <a:cubicBezTo>
                    <a:pt x="474" y="151"/>
                    <a:pt x="472" y="151"/>
                    <a:pt x="470" y="152"/>
                  </a:cubicBezTo>
                  <a:cubicBezTo>
                    <a:pt x="466" y="153"/>
                    <a:pt x="461" y="154"/>
                    <a:pt x="457" y="153"/>
                  </a:cubicBezTo>
                  <a:cubicBezTo>
                    <a:pt x="453" y="153"/>
                    <a:pt x="448" y="148"/>
                    <a:pt x="444" y="150"/>
                  </a:cubicBezTo>
                  <a:cubicBezTo>
                    <a:pt x="440" y="152"/>
                    <a:pt x="441" y="158"/>
                    <a:pt x="441" y="162"/>
                  </a:cubicBezTo>
                  <a:cubicBezTo>
                    <a:pt x="440" y="167"/>
                    <a:pt x="439" y="172"/>
                    <a:pt x="440" y="177"/>
                  </a:cubicBezTo>
                  <a:cubicBezTo>
                    <a:pt x="440" y="180"/>
                    <a:pt x="443" y="181"/>
                    <a:pt x="443" y="183"/>
                  </a:cubicBezTo>
                  <a:cubicBezTo>
                    <a:pt x="442" y="184"/>
                    <a:pt x="440" y="184"/>
                    <a:pt x="439" y="184"/>
                  </a:cubicBezTo>
                  <a:cubicBezTo>
                    <a:pt x="437" y="183"/>
                    <a:pt x="435" y="181"/>
                    <a:pt x="432" y="181"/>
                  </a:cubicBezTo>
                  <a:cubicBezTo>
                    <a:pt x="429" y="181"/>
                    <a:pt x="427" y="184"/>
                    <a:pt x="424" y="184"/>
                  </a:cubicBezTo>
                  <a:cubicBezTo>
                    <a:pt x="420" y="185"/>
                    <a:pt x="416" y="185"/>
                    <a:pt x="413" y="186"/>
                  </a:cubicBezTo>
                  <a:cubicBezTo>
                    <a:pt x="412" y="186"/>
                    <a:pt x="409" y="187"/>
                    <a:pt x="410" y="188"/>
                  </a:cubicBezTo>
                  <a:cubicBezTo>
                    <a:pt x="412" y="190"/>
                    <a:pt x="415" y="188"/>
                    <a:pt x="416" y="190"/>
                  </a:cubicBezTo>
                  <a:cubicBezTo>
                    <a:pt x="417" y="190"/>
                    <a:pt x="416" y="192"/>
                    <a:pt x="416" y="193"/>
                  </a:cubicBezTo>
                  <a:cubicBezTo>
                    <a:pt x="416" y="196"/>
                    <a:pt x="416" y="200"/>
                    <a:pt x="417" y="203"/>
                  </a:cubicBezTo>
                  <a:cubicBezTo>
                    <a:pt x="419" y="208"/>
                    <a:pt x="423" y="211"/>
                    <a:pt x="424" y="216"/>
                  </a:cubicBezTo>
                  <a:cubicBezTo>
                    <a:pt x="424" y="219"/>
                    <a:pt x="420" y="221"/>
                    <a:pt x="419" y="223"/>
                  </a:cubicBezTo>
                  <a:cubicBezTo>
                    <a:pt x="419" y="225"/>
                    <a:pt x="419" y="228"/>
                    <a:pt x="420" y="230"/>
                  </a:cubicBezTo>
                  <a:cubicBezTo>
                    <a:pt x="419" y="230"/>
                    <a:pt x="418" y="230"/>
                    <a:pt x="417" y="229"/>
                  </a:cubicBezTo>
                  <a:cubicBezTo>
                    <a:pt x="415" y="229"/>
                    <a:pt x="412" y="229"/>
                    <a:pt x="410" y="227"/>
                  </a:cubicBezTo>
                  <a:cubicBezTo>
                    <a:pt x="409" y="226"/>
                    <a:pt x="410" y="224"/>
                    <a:pt x="409" y="223"/>
                  </a:cubicBezTo>
                  <a:cubicBezTo>
                    <a:pt x="408" y="222"/>
                    <a:pt x="407" y="223"/>
                    <a:pt x="406" y="223"/>
                  </a:cubicBezTo>
                  <a:cubicBezTo>
                    <a:pt x="404" y="223"/>
                    <a:pt x="402" y="221"/>
                    <a:pt x="400" y="221"/>
                  </a:cubicBezTo>
                  <a:cubicBezTo>
                    <a:pt x="397" y="220"/>
                    <a:pt x="394" y="221"/>
                    <a:pt x="390" y="221"/>
                  </a:cubicBezTo>
                  <a:cubicBezTo>
                    <a:pt x="386" y="221"/>
                    <a:pt x="383" y="221"/>
                    <a:pt x="379" y="220"/>
                  </a:cubicBezTo>
                  <a:cubicBezTo>
                    <a:pt x="376" y="220"/>
                    <a:pt x="373" y="220"/>
                    <a:pt x="370" y="220"/>
                  </a:cubicBezTo>
                  <a:cubicBezTo>
                    <a:pt x="369" y="220"/>
                    <a:pt x="369" y="222"/>
                    <a:pt x="369" y="222"/>
                  </a:cubicBezTo>
                  <a:cubicBezTo>
                    <a:pt x="365" y="222"/>
                    <a:pt x="361" y="221"/>
                    <a:pt x="358" y="220"/>
                  </a:cubicBezTo>
                  <a:cubicBezTo>
                    <a:pt x="354" y="219"/>
                    <a:pt x="351" y="216"/>
                    <a:pt x="348" y="215"/>
                  </a:cubicBezTo>
                  <a:cubicBezTo>
                    <a:pt x="346" y="214"/>
                    <a:pt x="343" y="215"/>
                    <a:pt x="341" y="216"/>
                  </a:cubicBezTo>
                  <a:cubicBezTo>
                    <a:pt x="339" y="216"/>
                    <a:pt x="337" y="217"/>
                    <a:pt x="337" y="219"/>
                  </a:cubicBezTo>
                  <a:cubicBezTo>
                    <a:pt x="336" y="221"/>
                    <a:pt x="338" y="224"/>
                    <a:pt x="337" y="227"/>
                  </a:cubicBezTo>
                  <a:cubicBezTo>
                    <a:pt x="336" y="228"/>
                    <a:pt x="334" y="228"/>
                    <a:pt x="332" y="228"/>
                  </a:cubicBezTo>
                  <a:cubicBezTo>
                    <a:pt x="327" y="227"/>
                    <a:pt x="323" y="225"/>
                    <a:pt x="318" y="224"/>
                  </a:cubicBezTo>
                  <a:cubicBezTo>
                    <a:pt x="317" y="224"/>
                    <a:pt x="315" y="224"/>
                    <a:pt x="313" y="225"/>
                  </a:cubicBezTo>
                  <a:cubicBezTo>
                    <a:pt x="311" y="226"/>
                    <a:pt x="309" y="228"/>
                    <a:pt x="307" y="230"/>
                  </a:cubicBezTo>
                  <a:cubicBezTo>
                    <a:pt x="305" y="233"/>
                    <a:pt x="304" y="236"/>
                    <a:pt x="301" y="238"/>
                  </a:cubicBezTo>
                  <a:cubicBezTo>
                    <a:pt x="300" y="239"/>
                    <a:pt x="299" y="235"/>
                    <a:pt x="298" y="235"/>
                  </a:cubicBezTo>
                  <a:cubicBezTo>
                    <a:pt x="295" y="236"/>
                    <a:pt x="294" y="239"/>
                    <a:pt x="292" y="241"/>
                  </a:cubicBezTo>
                  <a:cubicBezTo>
                    <a:pt x="289" y="246"/>
                    <a:pt x="287" y="252"/>
                    <a:pt x="282" y="255"/>
                  </a:cubicBezTo>
                  <a:cubicBezTo>
                    <a:pt x="280" y="256"/>
                    <a:pt x="277" y="255"/>
                    <a:pt x="275" y="253"/>
                  </a:cubicBezTo>
                  <a:cubicBezTo>
                    <a:pt x="274" y="252"/>
                    <a:pt x="277" y="249"/>
                    <a:pt x="275" y="248"/>
                  </a:cubicBezTo>
                  <a:cubicBezTo>
                    <a:pt x="274" y="247"/>
                    <a:pt x="271" y="249"/>
                    <a:pt x="269" y="249"/>
                  </a:cubicBezTo>
                  <a:cubicBezTo>
                    <a:pt x="266" y="250"/>
                    <a:pt x="262" y="251"/>
                    <a:pt x="258" y="250"/>
                  </a:cubicBezTo>
                  <a:cubicBezTo>
                    <a:pt x="257" y="250"/>
                    <a:pt x="255" y="249"/>
                    <a:pt x="254" y="248"/>
                  </a:cubicBezTo>
                  <a:cubicBezTo>
                    <a:pt x="253" y="246"/>
                    <a:pt x="254" y="243"/>
                    <a:pt x="252" y="242"/>
                  </a:cubicBezTo>
                  <a:cubicBezTo>
                    <a:pt x="251" y="241"/>
                    <a:pt x="248" y="243"/>
                    <a:pt x="247" y="242"/>
                  </a:cubicBezTo>
                  <a:cubicBezTo>
                    <a:pt x="245" y="240"/>
                    <a:pt x="245" y="236"/>
                    <a:pt x="245" y="233"/>
                  </a:cubicBezTo>
                  <a:cubicBezTo>
                    <a:pt x="245" y="232"/>
                    <a:pt x="247" y="231"/>
                    <a:pt x="247" y="229"/>
                  </a:cubicBezTo>
                  <a:cubicBezTo>
                    <a:pt x="247" y="227"/>
                    <a:pt x="247" y="225"/>
                    <a:pt x="246" y="223"/>
                  </a:cubicBezTo>
                  <a:cubicBezTo>
                    <a:pt x="244" y="220"/>
                    <a:pt x="243" y="216"/>
                    <a:pt x="240" y="213"/>
                  </a:cubicBezTo>
                  <a:cubicBezTo>
                    <a:pt x="239" y="212"/>
                    <a:pt x="237" y="214"/>
                    <a:pt x="236" y="213"/>
                  </a:cubicBezTo>
                  <a:cubicBezTo>
                    <a:pt x="234" y="212"/>
                    <a:pt x="236" y="208"/>
                    <a:pt x="234" y="207"/>
                  </a:cubicBezTo>
                  <a:cubicBezTo>
                    <a:pt x="231" y="207"/>
                    <a:pt x="229" y="212"/>
                    <a:pt x="226" y="211"/>
                  </a:cubicBezTo>
                  <a:lnTo>
                    <a:pt x="204" y="209"/>
                  </a:lnTo>
                  <a:cubicBezTo>
                    <a:pt x="200" y="210"/>
                    <a:pt x="196" y="211"/>
                    <a:pt x="193" y="212"/>
                  </a:cubicBezTo>
                  <a:cubicBezTo>
                    <a:pt x="190" y="207"/>
                    <a:pt x="188" y="202"/>
                    <a:pt x="185" y="197"/>
                  </a:cubicBezTo>
                  <a:cubicBezTo>
                    <a:pt x="175" y="189"/>
                    <a:pt x="164" y="181"/>
                    <a:pt x="153" y="173"/>
                  </a:cubicBezTo>
                  <a:cubicBezTo>
                    <a:pt x="148" y="174"/>
                    <a:pt x="143" y="175"/>
                    <a:pt x="138" y="176"/>
                  </a:cubicBezTo>
                  <a:cubicBezTo>
                    <a:pt x="133" y="178"/>
                    <a:pt x="128" y="180"/>
                    <a:pt x="123" y="182"/>
                  </a:cubicBezTo>
                  <a:cubicBezTo>
                    <a:pt x="124" y="203"/>
                    <a:pt x="126" y="225"/>
                    <a:pt x="127" y="246"/>
                  </a:cubicBezTo>
                  <a:cubicBezTo>
                    <a:pt x="126" y="247"/>
                    <a:pt x="125" y="247"/>
                    <a:pt x="123" y="247"/>
                  </a:cubicBezTo>
                  <a:cubicBezTo>
                    <a:pt x="122" y="247"/>
                    <a:pt x="120" y="248"/>
                    <a:pt x="119" y="247"/>
                  </a:cubicBezTo>
                  <a:cubicBezTo>
                    <a:pt x="116" y="245"/>
                    <a:pt x="115" y="242"/>
                    <a:pt x="114" y="240"/>
                  </a:cubicBezTo>
                  <a:cubicBezTo>
                    <a:pt x="112" y="237"/>
                    <a:pt x="112" y="234"/>
                    <a:pt x="110" y="232"/>
                  </a:cubicBezTo>
                  <a:cubicBezTo>
                    <a:pt x="108" y="230"/>
                    <a:pt x="104" y="230"/>
                    <a:pt x="101" y="229"/>
                  </a:cubicBezTo>
                  <a:cubicBezTo>
                    <a:pt x="99" y="229"/>
                    <a:pt x="96" y="229"/>
                    <a:pt x="94" y="229"/>
                  </a:cubicBezTo>
                  <a:cubicBezTo>
                    <a:pt x="91" y="230"/>
                    <a:pt x="89" y="232"/>
                    <a:pt x="88" y="234"/>
                  </a:cubicBezTo>
                  <a:cubicBezTo>
                    <a:pt x="86" y="235"/>
                    <a:pt x="86" y="237"/>
                    <a:pt x="85" y="239"/>
                  </a:cubicBezTo>
                  <a:cubicBezTo>
                    <a:pt x="84" y="236"/>
                    <a:pt x="81" y="234"/>
                    <a:pt x="82" y="231"/>
                  </a:cubicBezTo>
                  <a:cubicBezTo>
                    <a:pt x="82" y="228"/>
                    <a:pt x="86" y="227"/>
                    <a:pt x="86" y="224"/>
                  </a:cubicBezTo>
                  <a:cubicBezTo>
                    <a:pt x="86" y="222"/>
                    <a:pt x="84" y="222"/>
                    <a:pt x="82" y="221"/>
                  </a:cubicBezTo>
                  <a:cubicBezTo>
                    <a:pt x="80" y="221"/>
                    <a:pt x="77" y="221"/>
                    <a:pt x="75" y="220"/>
                  </a:cubicBezTo>
                  <a:cubicBezTo>
                    <a:pt x="73" y="219"/>
                    <a:pt x="74" y="217"/>
                    <a:pt x="72" y="216"/>
                  </a:cubicBezTo>
                  <a:cubicBezTo>
                    <a:pt x="71" y="215"/>
                    <a:pt x="69" y="216"/>
                    <a:pt x="68" y="215"/>
                  </a:cubicBezTo>
                  <a:cubicBezTo>
                    <a:pt x="66" y="213"/>
                    <a:pt x="68" y="211"/>
                    <a:pt x="68" y="209"/>
                  </a:cubicBezTo>
                  <a:cubicBezTo>
                    <a:pt x="66" y="205"/>
                    <a:pt x="64" y="201"/>
                    <a:pt x="61" y="198"/>
                  </a:cubicBezTo>
                  <a:cubicBezTo>
                    <a:pt x="59" y="195"/>
                    <a:pt x="55" y="196"/>
                    <a:pt x="53" y="194"/>
                  </a:cubicBezTo>
                  <a:cubicBezTo>
                    <a:pt x="52" y="192"/>
                    <a:pt x="55" y="190"/>
                    <a:pt x="56" y="190"/>
                  </a:cubicBezTo>
                  <a:cubicBezTo>
                    <a:pt x="59" y="189"/>
                    <a:pt x="62" y="191"/>
                    <a:pt x="65" y="192"/>
                  </a:cubicBezTo>
                  <a:cubicBezTo>
                    <a:pt x="66" y="192"/>
                    <a:pt x="69" y="193"/>
                    <a:pt x="68" y="192"/>
                  </a:cubicBezTo>
                  <a:cubicBezTo>
                    <a:pt x="67" y="189"/>
                    <a:pt x="62" y="189"/>
                    <a:pt x="61" y="186"/>
                  </a:cubicBezTo>
                  <a:cubicBezTo>
                    <a:pt x="61" y="183"/>
                    <a:pt x="63" y="179"/>
                    <a:pt x="66" y="178"/>
                  </a:cubicBezTo>
                  <a:cubicBezTo>
                    <a:pt x="70" y="176"/>
                    <a:pt x="75" y="176"/>
                    <a:pt x="80" y="176"/>
                  </a:cubicBezTo>
                  <a:cubicBezTo>
                    <a:pt x="83" y="176"/>
                    <a:pt x="88" y="180"/>
                    <a:pt x="88" y="177"/>
                  </a:cubicBezTo>
                  <a:cubicBezTo>
                    <a:pt x="89" y="175"/>
                    <a:pt x="82" y="175"/>
                    <a:pt x="82" y="173"/>
                  </a:cubicBezTo>
                  <a:cubicBezTo>
                    <a:pt x="81" y="169"/>
                    <a:pt x="85" y="167"/>
                    <a:pt x="86" y="164"/>
                  </a:cubicBezTo>
                  <a:cubicBezTo>
                    <a:pt x="86" y="160"/>
                    <a:pt x="88" y="156"/>
                    <a:pt x="86" y="153"/>
                  </a:cubicBezTo>
                  <a:cubicBezTo>
                    <a:pt x="84" y="150"/>
                    <a:pt x="79" y="151"/>
                    <a:pt x="75" y="151"/>
                  </a:cubicBezTo>
                  <a:cubicBezTo>
                    <a:pt x="74" y="151"/>
                    <a:pt x="75" y="154"/>
                    <a:pt x="74" y="154"/>
                  </a:cubicBezTo>
                  <a:cubicBezTo>
                    <a:pt x="71" y="155"/>
                    <a:pt x="69" y="153"/>
                    <a:pt x="66" y="152"/>
                  </a:cubicBezTo>
                  <a:cubicBezTo>
                    <a:pt x="64" y="151"/>
                    <a:pt x="62" y="149"/>
                    <a:pt x="60" y="149"/>
                  </a:cubicBezTo>
                  <a:cubicBezTo>
                    <a:pt x="56" y="150"/>
                    <a:pt x="52" y="153"/>
                    <a:pt x="49" y="155"/>
                  </a:cubicBezTo>
                  <a:cubicBezTo>
                    <a:pt x="44" y="157"/>
                    <a:pt x="40" y="160"/>
                    <a:pt x="35" y="162"/>
                  </a:cubicBezTo>
                  <a:cubicBezTo>
                    <a:pt x="34" y="161"/>
                    <a:pt x="33" y="160"/>
                    <a:pt x="32" y="160"/>
                  </a:cubicBezTo>
                  <a:cubicBezTo>
                    <a:pt x="30" y="160"/>
                    <a:pt x="27" y="160"/>
                    <a:pt x="26" y="158"/>
                  </a:cubicBezTo>
                  <a:cubicBezTo>
                    <a:pt x="27" y="157"/>
                    <a:pt x="26" y="155"/>
                    <a:pt x="27" y="155"/>
                  </a:cubicBezTo>
                  <a:cubicBezTo>
                    <a:pt x="28" y="153"/>
                    <a:pt x="33" y="155"/>
                    <a:pt x="32" y="153"/>
                  </a:cubicBezTo>
                  <a:cubicBezTo>
                    <a:pt x="31" y="147"/>
                    <a:pt x="26" y="142"/>
                    <a:pt x="21" y="138"/>
                  </a:cubicBezTo>
                  <a:cubicBezTo>
                    <a:pt x="20" y="137"/>
                    <a:pt x="17" y="137"/>
                    <a:pt x="15" y="137"/>
                  </a:cubicBezTo>
                  <a:cubicBezTo>
                    <a:pt x="14" y="137"/>
                    <a:pt x="15" y="139"/>
                    <a:pt x="15" y="139"/>
                  </a:cubicBezTo>
                  <a:cubicBezTo>
                    <a:pt x="13" y="138"/>
                    <a:pt x="10" y="137"/>
                    <a:pt x="9" y="136"/>
                  </a:cubicBezTo>
                  <a:cubicBezTo>
                    <a:pt x="8" y="134"/>
                    <a:pt x="10" y="130"/>
                    <a:pt x="9" y="129"/>
                  </a:cubicBezTo>
                  <a:cubicBezTo>
                    <a:pt x="7" y="127"/>
                    <a:pt x="2" y="129"/>
                    <a:pt x="1" y="127"/>
                  </a:cubicBezTo>
                  <a:cubicBezTo>
                    <a:pt x="0" y="123"/>
                    <a:pt x="3" y="119"/>
                    <a:pt x="4" y="115"/>
                  </a:cubicBezTo>
                  <a:cubicBezTo>
                    <a:pt x="5" y="114"/>
                    <a:pt x="7" y="114"/>
                    <a:pt x="7" y="113"/>
                  </a:cubicBezTo>
                  <a:cubicBezTo>
                    <a:pt x="7" y="111"/>
                    <a:pt x="4" y="110"/>
                    <a:pt x="3" y="107"/>
                  </a:cubicBezTo>
                  <a:cubicBezTo>
                    <a:pt x="2" y="105"/>
                    <a:pt x="3" y="102"/>
                    <a:pt x="4" y="99"/>
                  </a:cubicBezTo>
                  <a:cubicBezTo>
                    <a:pt x="5" y="97"/>
                    <a:pt x="8" y="96"/>
                    <a:pt x="9" y="94"/>
                  </a:cubicBezTo>
                  <a:cubicBezTo>
                    <a:pt x="10" y="92"/>
                    <a:pt x="8" y="90"/>
                    <a:pt x="9" y="88"/>
                  </a:cubicBezTo>
                  <a:cubicBezTo>
                    <a:pt x="10" y="87"/>
                    <a:pt x="13" y="87"/>
                    <a:pt x="14" y="88"/>
                  </a:cubicBezTo>
                  <a:cubicBezTo>
                    <a:pt x="18" y="91"/>
                    <a:pt x="18" y="96"/>
                    <a:pt x="22" y="99"/>
                  </a:cubicBezTo>
                  <a:cubicBezTo>
                    <a:pt x="23" y="101"/>
                    <a:pt x="25" y="101"/>
                    <a:pt x="26" y="99"/>
                  </a:cubicBezTo>
                  <a:cubicBezTo>
                    <a:pt x="27" y="98"/>
                    <a:pt x="27" y="96"/>
                    <a:pt x="26" y="95"/>
                  </a:cubicBezTo>
                  <a:cubicBezTo>
                    <a:pt x="25" y="91"/>
                    <a:pt x="21" y="89"/>
                    <a:pt x="22" y="85"/>
                  </a:cubicBezTo>
                  <a:cubicBezTo>
                    <a:pt x="22" y="83"/>
                    <a:pt x="25" y="86"/>
                    <a:pt x="27" y="85"/>
                  </a:cubicBezTo>
                  <a:cubicBezTo>
                    <a:pt x="29" y="85"/>
                    <a:pt x="31" y="84"/>
                    <a:pt x="32" y="82"/>
                  </a:cubicBezTo>
                  <a:cubicBezTo>
                    <a:pt x="33" y="81"/>
                    <a:pt x="30" y="78"/>
                    <a:pt x="32" y="77"/>
                  </a:cubicBezTo>
                  <a:cubicBezTo>
                    <a:pt x="35" y="75"/>
                    <a:pt x="39" y="76"/>
                    <a:pt x="43" y="73"/>
                  </a:cubicBezTo>
                  <a:cubicBezTo>
                    <a:pt x="45" y="72"/>
                    <a:pt x="45" y="68"/>
                    <a:pt x="47" y="67"/>
                  </a:cubicBezTo>
                  <a:cubicBezTo>
                    <a:pt x="49" y="66"/>
                    <a:pt x="52" y="67"/>
                    <a:pt x="54" y="68"/>
                  </a:cubicBezTo>
                  <a:cubicBezTo>
                    <a:pt x="55" y="69"/>
                    <a:pt x="53" y="70"/>
                    <a:pt x="53" y="71"/>
                  </a:cubicBezTo>
                  <a:cubicBezTo>
                    <a:pt x="55" y="72"/>
                    <a:pt x="57" y="72"/>
                    <a:pt x="58" y="71"/>
                  </a:cubicBezTo>
                  <a:cubicBezTo>
                    <a:pt x="60" y="70"/>
                    <a:pt x="61" y="68"/>
                    <a:pt x="64" y="67"/>
                  </a:cubicBezTo>
                  <a:cubicBezTo>
                    <a:pt x="65" y="67"/>
                    <a:pt x="66" y="69"/>
                    <a:pt x="67" y="70"/>
                  </a:cubicBezTo>
                  <a:cubicBezTo>
                    <a:pt x="70" y="70"/>
                    <a:pt x="74" y="69"/>
                    <a:pt x="77" y="70"/>
                  </a:cubicBezTo>
                  <a:cubicBezTo>
                    <a:pt x="79" y="70"/>
                    <a:pt x="80" y="73"/>
                    <a:pt x="82" y="75"/>
                  </a:cubicBezTo>
                  <a:cubicBezTo>
                    <a:pt x="85" y="77"/>
                    <a:pt x="89" y="77"/>
                    <a:pt x="91" y="80"/>
                  </a:cubicBezTo>
                  <a:cubicBezTo>
                    <a:pt x="93" y="82"/>
                    <a:pt x="91" y="85"/>
                    <a:pt x="93" y="87"/>
                  </a:cubicBezTo>
                  <a:cubicBezTo>
                    <a:pt x="93" y="88"/>
                    <a:pt x="96" y="88"/>
                    <a:pt x="96" y="87"/>
                  </a:cubicBezTo>
                  <a:cubicBezTo>
                    <a:pt x="97" y="85"/>
                    <a:pt x="94" y="80"/>
                    <a:pt x="96" y="80"/>
                  </a:cubicBezTo>
                  <a:cubicBezTo>
                    <a:pt x="101" y="80"/>
                    <a:pt x="103" y="87"/>
                    <a:pt x="108" y="87"/>
                  </a:cubicBezTo>
                  <a:cubicBezTo>
                    <a:pt x="111" y="87"/>
                    <a:pt x="112" y="81"/>
                    <a:pt x="115" y="80"/>
                  </a:cubicBezTo>
                  <a:cubicBezTo>
                    <a:pt x="117" y="78"/>
                    <a:pt x="120" y="78"/>
                    <a:pt x="123" y="78"/>
                  </a:cubicBezTo>
                  <a:cubicBezTo>
                    <a:pt x="125" y="78"/>
                    <a:pt x="127" y="81"/>
                    <a:pt x="129" y="80"/>
                  </a:cubicBezTo>
                  <a:cubicBezTo>
                    <a:pt x="130" y="80"/>
                    <a:pt x="129" y="77"/>
                    <a:pt x="131" y="76"/>
                  </a:cubicBezTo>
                  <a:cubicBezTo>
                    <a:pt x="133" y="75"/>
                    <a:pt x="136" y="76"/>
                    <a:pt x="138" y="77"/>
                  </a:cubicBezTo>
                  <a:cubicBezTo>
                    <a:pt x="140" y="78"/>
                    <a:pt x="139" y="82"/>
                    <a:pt x="141" y="84"/>
                  </a:cubicBezTo>
                  <a:cubicBezTo>
                    <a:pt x="145" y="86"/>
                    <a:pt x="150" y="87"/>
                    <a:pt x="155" y="87"/>
                  </a:cubicBezTo>
                  <a:cubicBezTo>
                    <a:pt x="157" y="86"/>
                    <a:pt x="156" y="81"/>
                    <a:pt x="158" y="81"/>
                  </a:cubicBezTo>
                  <a:cubicBezTo>
                    <a:pt x="162" y="81"/>
                    <a:pt x="165" y="86"/>
                    <a:pt x="169" y="85"/>
                  </a:cubicBezTo>
                  <a:cubicBezTo>
                    <a:pt x="172" y="85"/>
                    <a:pt x="173" y="81"/>
                    <a:pt x="174" y="79"/>
                  </a:cubicBezTo>
                  <a:cubicBezTo>
                    <a:pt x="175" y="76"/>
                    <a:pt x="176" y="73"/>
                    <a:pt x="174" y="71"/>
                  </a:cubicBezTo>
                  <a:cubicBezTo>
                    <a:pt x="173" y="69"/>
                    <a:pt x="169" y="71"/>
                    <a:pt x="167" y="70"/>
                  </a:cubicBezTo>
                  <a:cubicBezTo>
                    <a:pt x="163" y="68"/>
                    <a:pt x="159" y="64"/>
                    <a:pt x="157" y="61"/>
                  </a:cubicBezTo>
                  <a:cubicBezTo>
                    <a:pt x="160" y="59"/>
                    <a:pt x="164" y="60"/>
                    <a:pt x="166" y="57"/>
                  </a:cubicBezTo>
                  <a:cubicBezTo>
                    <a:pt x="167" y="55"/>
                    <a:pt x="163" y="54"/>
                    <a:pt x="163" y="51"/>
                  </a:cubicBezTo>
                  <a:cubicBezTo>
                    <a:pt x="163" y="48"/>
                    <a:pt x="165" y="45"/>
                    <a:pt x="168" y="44"/>
                  </a:cubicBezTo>
                  <a:cubicBezTo>
                    <a:pt x="171" y="43"/>
                    <a:pt x="174" y="47"/>
                    <a:pt x="177" y="46"/>
                  </a:cubicBezTo>
                  <a:cubicBezTo>
                    <a:pt x="179" y="45"/>
                    <a:pt x="175" y="43"/>
                    <a:pt x="173" y="42"/>
                  </a:cubicBezTo>
                  <a:cubicBezTo>
                    <a:pt x="172" y="41"/>
                    <a:pt x="169" y="42"/>
                    <a:pt x="168" y="40"/>
                  </a:cubicBezTo>
                  <a:cubicBezTo>
                    <a:pt x="167" y="39"/>
                    <a:pt x="170" y="38"/>
                    <a:pt x="169" y="37"/>
                  </a:cubicBezTo>
                  <a:cubicBezTo>
                    <a:pt x="168" y="36"/>
                    <a:pt x="165" y="38"/>
                    <a:pt x="164" y="37"/>
                  </a:cubicBezTo>
                  <a:cubicBezTo>
                    <a:pt x="162" y="35"/>
                    <a:pt x="162" y="31"/>
                    <a:pt x="164" y="29"/>
                  </a:cubicBezTo>
                  <a:cubicBezTo>
                    <a:pt x="166" y="27"/>
                    <a:pt x="171" y="30"/>
                    <a:pt x="175" y="28"/>
                  </a:cubicBezTo>
                  <a:cubicBezTo>
                    <a:pt x="177" y="28"/>
                    <a:pt x="179" y="26"/>
                    <a:pt x="182" y="28"/>
                  </a:cubicBezTo>
                  <a:cubicBezTo>
                    <a:pt x="188" y="28"/>
                    <a:pt x="193" y="26"/>
                    <a:pt x="198" y="25"/>
                  </a:cubicBezTo>
                  <a:cubicBezTo>
                    <a:pt x="202" y="21"/>
                    <a:pt x="208" y="21"/>
                    <a:pt x="214" y="22"/>
                  </a:cubicBezTo>
                  <a:cubicBezTo>
                    <a:pt x="214" y="19"/>
                    <a:pt x="216" y="16"/>
                    <a:pt x="218" y="14"/>
                  </a:cubicBezTo>
                  <a:cubicBezTo>
                    <a:pt x="219" y="13"/>
                    <a:pt x="221" y="15"/>
                    <a:pt x="222" y="15"/>
                  </a:cubicBezTo>
                  <a:cubicBezTo>
                    <a:pt x="231" y="13"/>
                    <a:pt x="239" y="12"/>
                    <a:pt x="247" y="9"/>
                  </a:cubicBezTo>
                  <a:cubicBezTo>
                    <a:pt x="249" y="8"/>
                    <a:pt x="246" y="4"/>
                    <a:pt x="248" y="3"/>
                  </a:cubicBezTo>
                  <a:cubicBezTo>
                    <a:pt x="249" y="1"/>
                    <a:pt x="252" y="0"/>
                    <a:pt x="255" y="0"/>
                  </a:cubicBezTo>
                  <a:cubicBezTo>
                    <a:pt x="261" y="1"/>
                    <a:pt x="266" y="4"/>
                    <a:pt x="272" y="5"/>
                  </a:cubicBezTo>
                  <a:cubicBezTo>
                    <a:pt x="274" y="6"/>
                    <a:pt x="276" y="3"/>
                    <a:pt x="278" y="4"/>
                  </a:cubicBezTo>
                  <a:cubicBezTo>
                    <a:pt x="280" y="7"/>
                    <a:pt x="280" y="11"/>
                    <a:pt x="281" y="14"/>
                  </a:cubicBezTo>
                  <a:cubicBezTo>
                    <a:pt x="282" y="15"/>
                    <a:pt x="284" y="16"/>
                    <a:pt x="284" y="17"/>
                  </a:cubicBezTo>
                  <a:cubicBezTo>
                    <a:pt x="285" y="19"/>
                    <a:pt x="282" y="22"/>
                    <a:pt x="283" y="24"/>
                  </a:cubicBezTo>
                  <a:cubicBezTo>
                    <a:pt x="285" y="23"/>
                    <a:pt x="287" y="24"/>
                    <a:pt x="289" y="24"/>
                  </a:cubicBezTo>
                  <a:cubicBezTo>
                    <a:pt x="290" y="24"/>
                    <a:pt x="291" y="22"/>
                    <a:pt x="292" y="22"/>
                  </a:cubicBezTo>
                  <a:cubicBezTo>
                    <a:pt x="293" y="22"/>
                    <a:pt x="294" y="23"/>
                    <a:pt x="295" y="23"/>
                  </a:cubicBezTo>
                  <a:cubicBezTo>
                    <a:pt x="296" y="22"/>
                    <a:pt x="296" y="18"/>
                    <a:pt x="297" y="19"/>
                  </a:cubicBezTo>
                  <a:cubicBezTo>
                    <a:pt x="299" y="22"/>
                    <a:pt x="298" y="26"/>
                    <a:pt x="300" y="29"/>
                  </a:cubicBezTo>
                  <a:cubicBezTo>
                    <a:pt x="301" y="30"/>
                    <a:pt x="303" y="29"/>
                    <a:pt x="303" y="28"/>
                  </a:cubicBezTo>
                  <a:cubicBezTo>
                    <a:pt x="304" y="27"/>
                    <a:pt x="302" y="25"/>
                    <a:pt x="303" y="25"/>
                  </a:cubicBezTo>
                  <a:cubicBezTo>
                    <a:pt x="306" y="24"/>
                    <a:pt x="310" y="27"/>
                    <a:pt x="313" y="27"/>
                  </a:cubicBezTo>
                  <a:cubicBezTo>
                    <a:pt x="315" y="28"/>
                    <a:pt x="311" y="31"/>
                    <a:pt x="312" y="33"/>
                  </a:cubicBezTo>
                  <a:cubicBezTo>
                    <a:pt x="312" y="34"/>
                    <a:pt x="313" y="35"/>
                    <a:pt x="314" y="35"/>
                  </a:cubicBezTo>
                  <a:cubicBezTo>
                    <a:pt x="316" y="34"/>
                    <a:pt x="318" y="31"/>
                    <a:pt x="320" y="31"/>
                  </a:cubicBezTo>
                  <a:cubicBezTo>
                    <a:pt x="322" y="31"/>
                    <a:pt x="323" y="34"/>
                    <a:pt x="324" y="34"/>
                  </a:cubicBezTo>
                  <a:cubicBezTo>
                    <a:pt x="324" y="29"/>
                    <a:pt x="333" y="29"/>
                    <a:pt x="335" y="26"/>
                  </a:cubicBezTo>
                  <a:cubicBezTo>
                    <a:pt x="342" y="25"/>
                    <a:pt x="344" y="20"/>
                    <a:pt x="350" y="21"/>
                  </a:cubicBezTo>
                  <a:cubicBezTo>
                    <a:pt x="352" y="21"/>
                    <a:pt x="347" y="25"/>
                    <a:pt x="348" y="27"/>
                  </a:cubicBezTo>
                  <a:cubicBezTo>
                    <a:pt x="349" y="29"/>
                    <a:pt x="351" y="31"/>
                    <a:pt x="354" y="33"/>
                  </a:cubicBezTo>
                  <a:cubicBezTo>
                    <a:pt x="357" y="35"/>
                    <a:pt x="361" y="35"/>
                    <a:pt x="363" y="38"/>
                  </a:cubicBezTo>
                  <a:cubicBezTo>
                    <a:pt x="376" y="53"/>
                    <a:pt x="385" y="70"/>
                    <a:pt x="398" y="84"/>
                  </a:cubicBezTo>
                  <a:cubicBezTo>
                    <a:pt x="399" y="86"/>
                    <a:pt x="401" y="82"/>
                    <a:pt x="402" y="80"/>
                  </a:cubicBezTo>
                  <a:cubicBezTo>
                    <a:pt x="402" y="79"/>
                    <a:pt x="400" y="78"/>
                    <a:pt x="401" y="77"/>
                  </a:cubicBezTo>
                  <a:cubicBezTo>
                    <a:pt x="403" y="76"/>
                    <a:pt x="405" y="76"/>
                    <a:pt x="406" y="77"/>
                  </a:cubicBezTo>
                  <a:cubicBezTo>
                    <a:pt x="408" y="77"/>
                    <a:pt x="410" y="79"/>
                    <a:pt x="411" y="81"/>
                  </a:cubicBezTo>
                  <a:cubicBezTo>
                    <a:pt x="412" y="82"/>
                    <a:pt x="409" y="83"/>
                    <a:pt x="410" y="84"/>
                  </a:cubicBezTo>
                  <a:cubicBezTo>
                    <a:pt x="411" y="84"/>
                    <a:pt x="413" y="83"/>
                    <a:pt x="414" y="84"/>
                  </a:cubicBezTo>
                  <a:cubicBezTo>
                    <a:pt x="415" y="84"/>
                    <a:pt x="414" y="86"/>
                    <a:pt x="414" y="86"/>
                  </a:cubicBezTo>
                  <a:cubicBezTo>
                    <a:pt x="419" y="87"/>
                    <a:pt x="424" y="86"/>
                    <a:pt x="429" y="86"/>
                  </a:cubicBezTo>
                  <a:cubicBezTo>
                    <a:pt x="432" y="85"/>
                    <a:pt x="432" y="80"/>
                    <a:pt x="435" y="80"/>
                  </a:cubicBezTo>
                  <a:cubicBezTo>
                    <a:pt x="440" y="81"/>
                    <a:pt x="444" y="85"/>
                    <a:pt x="447" y="89"/>
                  </a:cubicBezTo>
                  <a:cubicBezTo>
                    <a:pt x="449" y="91"/>
                    <a:pt x="448" y="95"/>
                    <a:pt x="450" y="96"/>
                  </a:cubicBezTo>
                  <a:cubicBezTo>
                    <a:pt x="452" y="98"/>
                    <a:pt x="456" y="95"/>
                    <a:pt x="459" y="96"/>
                  </a:cubicBezTo>
                  <a:cubicBezTo>
                    <a:pt x="460" y="96"/>
                    <a:pt x="460" y="99"/>
                    <a:pt x="461" y="100"/>
                  </a:cubicBezTo>
                  <a:cubicBezTo>
                    <a:pt x="462" y="102"/>
                    <a:pt x="464" y="104"/>
                    <a:pt x="467" y="105"/>
                  </a:cubicBezTo>
                  <a:cubicBezTo>
                    <a:pt x="470" y="104"/>
                    <a:pt x="472" y="107"/>
                    <a:pt x="475" y="106"/>
                  </a:cubicBezTo>
                  <a:cubicBezTo>
                    <a:pt x="477" y="105"/>
                    <a:pt x="477" y="101"/>
                    <a:pt x="479" y="101"/>
                  </a:cubicBezTo>
                  <a:cubicBezTo>
                    <a:pt x="481" y="101"/>
                    <a:pt x="478" y="104"/>
                    <a:pt x="478" y="106"/>
                  </a:cubicBezTo>
                  <a:cubicBezTo>
                    <a:pt x="481" y="109"/>
                    <a:pt x="485" y="111"/>
                    <a:pt x="488" y="11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" name="Freeform 2603"/>
            <p:cNvSpPr>
              <a:spLocks noChangeAspect="1"/>
            </p:cNvSpPr>
            <p:nvPr/>
          </p:nvSpPr>
          <p:spPr bwMode="auto">
            <a:xfrm>
              <a:off x="13068764" y="2881693"/>
              <a:ext cx="1219812" cy="548477"/>
            </a:xfrm>
            <a:custGeom>
              <a:avLst/>
              <a:gdLst>
                <a:gd name="T0" fmla="*/ 186 w 232"/>
                <a:gd name="T1" fmla="*/ 149 h 104"/>
                <a:gd name="T2" fmla="*/ 193 w 232"/>
                <a:gd name="T3" fmla="*/ 131 h 104"/>
                <a:gd name="T4" fmla="*/ 222 w 232"/>
                <a:gd name="T5" fmla="*/ 130 h 104"/>
                <a:gd name="T6" fmla="*/ 254 w 232"/>
                <a:gd name="T7" fmla="*/ 127 h 104"/>
                <a:gd name="T8" fmla="*/ 288 w 232"/>
                <a:gd name="T9" fmla="*/ 117 h 104"/>
                <a:gd name="T10" fmla="*/ 298 w 232"/>
                <a:gd name="T11" fmla="*/ 114 h 104"/>
                <a:gd name="T12" fmla="*/ 316 w 232"/>
                <a:gd name="T13" fmla="*/ 121 h 104"/>
                <a:gd name="T14" fmla="*/ 325 w 232"/>
                <a:gd name="T15" fmla="*/ 124 h 104"/>
                <a:gd name="T16" fmla="*/ 332 w 232"/>
                <a:gd name="T17" fmla="*/ 113 h 104"/>
                <a:gd name="T18" fmla="*/ 324 w 232"/>
                <a:gd name="T19" fmla="*/ 97 h 104"/>
                <a:gd name="T20" fmla="*/ 318 w 232"/>
                <a:gd name="T21" fmla="*/ 70 h 104"/>
                <a:gd name="T22" fmla="*/ 324 w 232"/>
                <a:gd name="T23" fmla="*/ 53 h 104"/>
                <a:gd name="T24" fmla="*/ 307 w 232"/>
                <a:gd name="T25" fmla="*/ 46 h 104"/>
                <a:gd name="T26" fmla="*/ 304 w 232"/>
                <a:gd name="T27" fmla="*/ 26 h 104"/>
                <a:gd name="T28" fmla="*/ 288 w 232"/>
                <a:gd name="T29" fmla="*/ 17 h 104"/>
                <a:gd name="T30" fmla="*/ 270 w 232"/>
                <a:gd name="T31" fmla="*/ 20 h 104"/>
                <a:gd name="T32" fmla="*/ 259 w 232"/>
                <a:gd name="T33" fmla="*/ 26 h 104"/>
                <a:gd name="T34" fmla="*/ 234 w 232"/>
                <a:gd name="T35" fmla="*/ 29 h 104"/>
                <a:gd name="T36" fmla="*/ 219 w 232"/>
                <a:gd name="T37" fmla="*/ 31 h 104"/>
                <a:gd name="T38" fmla="*/ 200 w 232"/>
                <a:gd name="T39" fmla="*/ 26 h 104"/>
                <a:gd name="T40" fmla="*/ 186 w 232"/>
                <a:gd name="T41" fmla="*/ 22 h 104"/>
                <a:gd name="T42" fmla="*/ 175 w 232"/>
                <a:gd name="T43" fmla="*/ 23 h 104"/>
                <a:gd name="T44" fmla="*/ 165 w 232"/>
                <a:gd name="T45" fmla="*/ 14 h 104"/>
                <a:gd name="T46" fmla="*/ 158 w 232"/>
                <a:gd name="T47" fmla="*/ 2 h 104"/>
                <a:gd name="T48" fmla="*/ 147 w 232"/>
                <a:gd name="T49" fmla="*/ 6 h 104"/>
                <a:gd name="T50" fmla="*/ 125 w 232"/>
                <a:gd name="T51" fmla="*/ 5 h 104"/>
                <a:gd name="T52" fmla="*/ 95 w 232"/>
                <a:gd name="T53" fmla="*/ 22 h 104"/>
                <a:gd name="T54" fmla="*/ 77 w 232"/>
                <a:gd name="T55" fmla="*/ 26 h 104"/>
                <a:gd name="T56" fmla="*/ 62 w 232"/>
                <a:gd name="T57" fmla="*/ 22 h 104"/>
                <a:gd name="T58" fmla="*/ 49 w 232"/>
                <a:gd name="T59" fmla="*/ 28 h 104"/>
                <a:gd name="T60" fmla="*/ 70 w 232"/>
                <a:gd name="T61" fmla="*/ 34 h 104"/>
                <a:gd name="T62" fmla="*/ 56 w 232"/>
                <a:gd name="T63" fmla="*/ 36 h 104"/>
                <a:gd name="T64" fmla="*/ 55 w 232"/>
                <a:gd name="T65" fmla="*/ 41 h 104"/>
                <a:gd name="T66" fmla="*/ 64 w 232"/>
                <a:gd name="T67" fmla="*/ 43 h 104"/>
                <a:gd name="T68" fmla="*/ 52 w 232"/>
                <a:gd name="T69" fmla="*/ 48 h 104"/>
                <a:gd name="T70" fmla="*/ 46 w 232"/>
                <a:gd name="T71" fmla="*/ 43 h 104"/>
                <a:gd name="T72" fmla="*/ 38 w 232"/>
                <a:gd name="T73" fmla="*/ 49 h 104"/>
                <a:gd name="T74" fmla="*/ 35 w 232"/>
                <a:gd name="T75" fmla="*/ 46 h 104"/>
                <a:gd name="T76" fmla="*/ 30 w 232"/>
                <a:gd name="T77" fmla="*/ 44 h 104"/>
                <a:gd name="T78" fmla="*/ 13 w 232"/>
                <a:gd name="T79" fmla="*/ 46 h 104"/>
                <a:gd name="T80" fmla="*/ 2 w 232"/>
                <a:gd name="T81" fmla="*/ 64 h 104"/>
                <a:gd name="T82" fmla="*/ 13 w 232"/>
                <a:gd name="T83" fmla="*/ 70 h 104"/>
                <a:gd name="T84" fmla="*/ 14 w 232"/>
                <a:gd name="T85" fmla="*/ 78 h 104"/>
                <a:gd name="T86" fmla="*/ 14 w 232"/>
                <a:gd name="T87" fmla="*/ 84 h 104"/>
                <a:gd name="T88" fmla="*/ 13 w 232"/>
                <a:gd name="T89" fmla="*/ 91 h 104"/>
                <a:gd name="T90" fmla="*/ 8 w 232"/>
                <a:gd name="T91" fmla="*/ 95 h 104"/>
                <a:gd name="T92" fmla="*/ 24 w 232"/>
                <a:gd name="T93" fmla="*/ 101 h 104"/>
                <a:gd name="T94" fmla="*/ 30 w 232"/>
                <a:gd name="T95" fmla="*/ 119 h 104"/>
                <a:gd name="T96" fmla="*/ 41 w 232"/>
                <a:gd name="T97" fmla="*/ 126 h 104"/>
                <a:gd name="T98" fmla="*/ 38 w 232"/>
                <a:gd name="T99" fmla="*/ 131 h 104"/>
                <a:gd name="T100" fmla="*/ 44 w 232"/>
                <a:gd name="T101" fmla="*/ 131 h 104"/>
                <a:gd name="T102" fmla="*/ 58 w 232"/>
                <a:gd name="T103" fmla="*/ 133 h 104"/>
                <a:gd name="T104" fmla="*/ 81 w 232"/>
                <a:gd name="T105" fmla="*/ 141 h 104"/>
                <a:gd name="T106" fmla="*/ 87 w 232"/>
                <a:gd name="T107" fmla="*/ 127 h 104"/>
                <a:gd name="T108" fmla="*/ 116 w 232"/>
                <a:gd name="T109" fmla="*/ 143 h 104"/>
                <a:gd name="T110" fmla="*/ 145 w 232"/>
                <a:gd name="T111" fmla="*/ 141 h 104"/>
                <a:gd name="T112" fmla="*/ 168 w 232"/>
                <a:gd name="T113" fmla="*/ 136 h 104"/>
                <a:gd name="T114" fmla="*/ 181 w 232"/>
                <a:gd name="T115" fmla="*/ 127 h 104"/>
                <a:gd name="T116" fmla="*/ 179 w 232"/>
                <a:gd name="T117" fmla="*/ 142 h 10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2"/>
                <a:gd name="T178" fmla="*/ 0 h 104"/>
                <a:gd name="T179" fmla="*/ 232 w 232"/>
                <a:gd name="T180" fmla="*/ 104 h 10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2" h="104">
                  <a:moveTo>
                    <a:pt x="125" y="104"/>
                  </a:moveTo>
                  <a:cubicBezTo>
                    <a:pt x="126" y="104"/>
                    <a:pt x="128" y="104"/>
                    <a:pt x="129" y="103"/>
                  </a:cubicBezTo>
                  <a:cubicBezTo>
                    <a:pt x="131" y="101"/>
                    <a:pt x="133" y="99"/>
                    <a:pt x="134" y="97"/>
                  </a:cubicBezTo>
                  <a:cubicBezTo>
                    <a:pt x="134" y="95"/>
                    <a:pt x="132" y="92"/>
                    <a:pt x="134" y="91"/>
                  </a:cubicBezTo>
                  <a:cubicBezTo>
                    <a:pt x="137" y="90"/>
                    <a:pt x="140" y="94"/>
                    <a:pt x="144" y="94"/>
                  </a:cubicBezTo>
                  <a:cubicBezTo>
                    <a:pt x="147" y="94"/>
                    <a:pt x="150" y="90"/>
                    <a:pt x="154" y="90"/>
                  </a:cubicBezTo>
                  <a:cubicBezTo>
                    <a:pt x="157" y="90"/>
                    <a:pt x="160" y="94"/>
                    <a:pt x="164" y="94"/>
                  </a:cubicBezTo>
                  <a:cubicBezTo>
                    <a:pt x="169" y="93"/>
                    <a:pt x="173" y="90"/>
                    <a:pt x="177" y="88"/>
                  </a:cubicBezTo>
                  <a:cubicBezTo>
                    <a:pt x="182" y="86"/>
                    <a:pt x="187" y="85"/>
                    <a:pt x="192" y="83"/>
                  </a:cubicBezTo>
                  <a:cubicBezTo>
                    <a:pt x="195" y="82"/>
                    <a:pt x="198" y="81"/>
                    <a:pt x="200" y="81"/>
                  </a:cubicBezTo>
                  <a:cubicBezTo>
                    <a:pt x="202" y="81"/>
                    <a:pt x="202" y="82"/>
                    <a:pt x="203" y="83"/>
                  </a:cubicBezTo>
                  <a:cubicBezTo>
                    <a:pt x="205" y="82"/>
                    <a:pt x="205" y="80"/>
                    <a:pt x="208" y="79"/>
                  </a:cubicBezTo>
                  <a:cubicBezTo>
                    <a:pt x="210" y="79"/>
                    <a:pt x="212" y="81"/>
                    <a:pt x="215" y="82"/>
                  </a:cubicBezTo>
                  <a:cubicBezTo>
                    <a:pt x="217" y="82"/>
                    <a:pt x="218" y="84"/>
                    <a:pt x="220" y="84"/>
                  </a:cubicBezTo>
                  <a:cubicBezTo>
                    <a:pt x="222" y="84"/>
                    <a:pt x="223" y="80"/>
                    <a:pt x="224" y="81"/>
                  </a:cubicBezTo>
                  <a:cubicBezTo>
                    <a:pt x="226" y="82"/>
                    <a:pt x="224" y="86"/>
                    <a:pt x="226" y="86"/>
                  </a:cubicBezTo>
                  <a:cubicBezTo>
                    <a:pt x="228" y="87"/>
                    <a:pt x="229" y="85"/>
                    <a:pt x="231" y="84"/>
                  </a:cubicBezTo>
                  <a:cubicBezTo>
                    <a:pt x="231" y="82"/>
                    <a:pt x="232" y="80"/>
                    <a:pt x="231" y="78"/>
                  </a:cubicBezTo>
                  <a:cubicBezTo>
                    <a:pt x="230" y="76"/>
                    <a:pt x="226" y="76"/>
                    <a:pt x="225" y="74"/>
                  </a:cubicBezTo>
                  <a:cubicBezTo>
                    <a:pt x="224" y="72"/>
                    <a:pt x="225" y="69"/>
                    <a:pt x="225" y="67"/>
                  </a:cubicBezTo>
                  <a:cubicBezTo>
                    <a:pt x="225" y="64"/>
                    <a:pt x="227" y="62"/>
                    <a:pt x="226" y="60"/>
                  </a:cubicBezTo>
                  <a:cubicBezTo>
                    <a:pt x="225" y="56"/>
                    <a:pt x="220" y="52"/>
                    <a:pt x="221" y="48"/>
                  </a:cubicBezTo>
                  <a:cubicBezTo>
                    <a:pt x="222" y="45"/>
                    <a:pt x="227" y="44"/>
                    <a:pt x="230" y="42"/>
                  </a:cubicBezTo>
                  <a:cubicBezTo>
                    <a:pt x="229" y="41"/>
                    <a:pt x="227" y="38"/>
                    <a:pt x="225" y="37"/>
                  </a:cubicBezTo>
                  <a:cubicBezTo>
                    <a:pt x="223" y="36"/>
                    <a:pt x="220" y="37"/>
                    <a:pt x="217" y="36"/>
                  </a:cubicBezTo>
                  <a:cubicBezTo>
                    <a:pt x="216" y="35"/>
                    <a:pt x="214" y="33"/>
                    <a:pt x="214" y="32"/>
                  </a:cubicBezTo>
                  <a:cubicBezTo>
                    <a:pt x="213" y="30"/>
                    <a:pt x="214" y="27"/>
                    <a:pt x="214" y="25"/>
                  </a:cubicBezTo>
                  <a:cubicBezTo>
                    <a:pt x="214" y="23"/>
                    <a:pt x="213" y="21"/>
                    <a:pt x="212" y="18"/>
                  </a:cubicBezTo>
                  <a:cubicBezTo>
                    <a:pt x="210" y="17"/>
                    <a:pt x="209" y="16"/>
                    <a:pt x="207" y="15"/>
                  </a:cubicBezTo>
                  <a:cubicBezTo>
                    <a:pt x="205" y="14"/>
                    <a:pt x="202" y="12"/>
                    <a:pt x="200" y="12"/>
                  </a:cubicBezTo>
                  <a:cubicBezTo>
                    <a:pt x="197" y="11"/>
                    <a:pt x="195" y="13"/>
                    <a:pt x="193" y="14"/>
                  </a:cubicBezTo>
                  <a:cubicBezTo>
                    <a:pt x="191" y="14"/>
                    <a:pt x="189" y="14"/>
                    <a:pt x="188" y="14"/>
                  </a:cubicBezTo>
                  <a:cubicBezTo>
                    <a:pt x="186" y="15"/>
                    <a:pt x="185" y="15"/>
                    <a:pt x="183" y="16"/>
                  </a:cubicBezTo>
                  <a:cubicBezTo>
                    <a:pt x="182" y="17"/>
                    <a:pt x="181" y="17"/>
                    <a:pt x="180" y="18"/>
                  </a:cubicBezTo>
                  <a:cubicBezTo>
                    <a:pt x="176" y="19"/>
                    <a:pt x="173" y="20"/>
                    <a:pt x="170" y="21"/>
                  </a:cubicBezTo>
                  <a:cubicBezTo>
                    <a:pt x="168" y="21"/>
                    <a:pt x="165" y="21"/>
                    <a:pt x="163" y="20"/>
                  </a:cubicBezTo>
                  <a:cubicBezTo>
                    <a:pt x="161" y="20"/>
                    <a:pt x="160" y="19"/>
                    <a:pt x="158" y="19"/>
                  </a:cubicBezTo>
                  <a:cubicBezTo>
                    <a:pt x="156" y="19"/>
                    <a:pt x="155" y="22"/>
                    <a:pt x="153" y="22"/>
                  </a:cubicBezTo>
                  <a:cubicBezTo>
                    <a:pt x="149" y="23"/>
                    <a:pt x="146" y="22"/>
                    <a:pt x="143" y="21"/>
                  </a:cubicBezTo>
                  <a:cubicBezTo>
                    <a:pt x="141" y="21"/>
                    <a:pt x="141" y="18"/>
                    <a:pt x="139" y="18"/>
                  </a:cubicBezTo>
                  <a:cubicBezTo>
                    <a:pt x="138" y="17"/>
                    <a:pt x="138" y="20"/>
                    <a:pt x="137" y="20"/>
                  </a:cubicBezTo>
                  <a:cubicBezTo>
                    <a:pt x="134" y="19"/>
                    <a:pt x="132" y="15"/>
                    <a:pt x="129" y="15"/>
                  </a:cubicBezTo>
                  <a:cubicBezTo>
                    <a:pt x="127" y="15"/>
                    <a:pt x="127" y="18"/>
                    <a:pt x="126" y="18"/>
                  </a:cubicBezTo>
                  <a:cubicBezTo>
                    <a:pt x="124" y="19"/>
                    <a:pt x="123" y="18"/>
                    <a:pt x="122" y="16"/>
                  </a:cubicBezTo>
                  <a:cubicBezTo>
                    <a:pt x="121" y="14"/>
                    <a:pt x="123" y="10"/>
                    <a:pt x="121" y="8"/>
                  </a:cubicBezTo>
                  <a:cubicBezTo>
                    <a:pt x="120" y="7"/>
                    <a:pt x="117" y="10"/>
                    <a:pt x="115" y="10"/>
                  </a:cubicBezTo>
                  <a:cubicBezTo>
                    <a:pt x="113" y="9"/>
                    <a:pt x="111" y="8"/>
                    <a:pt x="110" y="6"/>
                  </a:cubicBezTo>
                  <a:cubicBezTo>
                    <a:pt x="109" y="5"/>
                    <a:pt x="111" y="3"/>
                    <a:pt x="110" y="2"/>
                  </a:cubicBezTo>
                  <a:cubicBezTo>
                    <a:pt x="109" y="1"/>
                    <a:pt x="108" y="0"/>
                    <a:pt x="107" y="0"/>
                  </a:cubicBezTo>
                  <a:cubicBezTo>
                    <a:pt x="105" y="1"/>
                    <a:pt x="105" y="4"/>
                    <a:pt x="103" y="4"/>
                  </a:cubicBezTo>
                  <a:cubicBezTo>
                    <a:pt x="101" y="5"/>
                    <a:pt x="98" y="3"/>
                    <a:pt x="95" y="3"/>
                  </a:cubicBezTo>
                  <a:cubicBezTo>
                    <a:pt x="93" y="3"/>
                    <a:pt x="90" y="2"/>
                    <a:pt x="87" y="3"/>
                  </a:cubicBezTo>
                  <a:cubicBezTo>
                    <a:pt x="83" y="4"/>
                    <a:pt x="79" y="5"/>
                    <a:pt x="75" y="7"/>
                  </a:cubicBezTo>
                  <a:cubicBezTo>
                    <a:pt x="71" y="9"/>
                    <a:pt x="70" y="13"/>
                    <a:pt x="66" y="15"/>
                  </a:cubicBezTo>
                  <a:cubicBezTo>
                    <a:pt x="65" y="16"/>
                    <a:pt x="62" y="17"/>
                    <a:pt x="60" y="17"/>
                  </a:cubicBezTo>
                  <a:cubicBezTo>
                    <a:pt x="58" y="18"/>
                    <a:pt x="56" y="18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6" y="16"/>
                    <a:pt x="44" y="15"/>
                    <a:pt x="43" y="15"/>
                  </a:cubicBezTo>
                  <a:cubicBezTo>
                    <a:pt x="40" y="15"/>
                    <a:pt x="38" y="15"/>
                    <a:pt x="36" y="16"/>
                  </a:cubicBezTo>
                  <a:cubicBezTo>
                    <a:pt x="35" y="16"/>
                    <a:pt x="34" y="18"/>
                    <a:pt x="34" y="19"/>
                  </a:cubicBezTo>
                  <a:cubicBezTo>
                    <a:pt x="36" y="21"/>
                    <a:pt x="39" y="22"/>
                    <a:pt x="41" y="23"/>
                  </a:cubicBezTo>
                  <a:cubicBezTo>
                    <a:pt x="43" y="24"/>
                    <a:pt x="46" y="23"/>
                    <a:pt x="48" y="23"/>
                  </a:cubicBezTo>
                  <a:cubicBezTo>
                    <a:pt x="48" y="23"/>
                    <a:pt x="48" y="25"/>
                    <a:pt x="48" y="25"/>
                  </a:cubicBezTo>
                  <a:cubicBezTo>
                    <a:pt x="45" y="25"/>
                    <a:pt x="42" y="25"/>
                    <a:pt x="39" y="25"/>
                  </a:cubicBezTo>
                  <a:cubicBezTo>
                    <a:pt x="37" y="26"/>
                    <a:pt x="35" y="26"/>
                    <a:pt x="34" y="28"/>
                  </a:cubicBezTo>
                  <a:cubicBezTo>
                    <a:pt x="33" y="30"/>
                    <a:pt x="37" y="28"/>
                    <a:pt x="38" y="28"/>
                  </a:cubicBezTo>
                  <a:cubicBezTo>
                    <a:pt x="40" y="28"/>
                    <a:pt x="43" y="28"/>
                    <a:pt x="45" y="28"/>
                  </a:cubicBezTo>
                  <a:cubicBezTo>
                    <a:pt x="45" y="28"/>
                    <a:pt x="45" y="30"/>
                    <a:pt x="44" y="30"/>
                  </a:cubicBezTo>
                  <a:cubicBezTo>
                    <a:pt x="42" y="30"/>
                    <a:pt x="40" y="29"/>
                    <a:pt x="39" y="29"/>
                  </a:cubicBezTo>
                  <a:cubicBezTo>
                    <a:pt x="37" y="30"/>
                    <a:pt x="37" y="33"/>
                    <a:pt x="36" y="33"/>
                  </a:cubicBezTo>
                  <a:cubicBezTo>
                    <a:pt x="35" y="34"/>
                    <a:pt x="33" y="34"/>
                    <a:pt x="32" y="33"/>
                  </a:cubicBezTo>
                  <a:cubicBezTo>
                    <a:pt x="31" y="33"/>
                    <a:pt x="33" y="31"/>
                    <a:pt x="32" y="30"/>
                  </a:cubicBezTo>
                  <a:cubicBezTo>
                    <a:pt x="31" y="29"/>
                    <a:pt x="28" y="29"/>
                    <a:pt x="27" y="30"/>
                  </a:cubicBezTo>
                  <a:cubicBezTo>
                    <a:pt x="26" y="31"/>
                    <a:pt x="28" y="33"/>
                    <a:pt x="27" y="34"/>
                  </a:cubicBezTo>
                  <a:cubicBezTo>
                    <a:pt x="26" y="35"/>
                    <a:pt x="24" y="35"/>
                    <a:pt x="24" y="34"/>
                  </a:cubicBezTo>
                  <a:cubicBezTo>
                    <a:pt x="23" y="34"/>
                    <a:pt x="24" y="33"/>
                    <a:pt x="24" y="32"/>
                  </a:cubicBezTo>
                  <a:cubicBezTo>
                    <a:pt x="24" y="31"/>
                    <a:pt x="25" y="29"/>
                    <a:pt x="24" y="29"/>
                  </a:cubicBezTo>
                  <a:cubicBezTo>
                    <a:pt x="22" y="28"/>
                    <a:pt x="22" y="31"/>
                    <a:pt x="21" y="31"/>
                  </a:cubicBezTo>
                  <a:cubicBezTo>
                    <a:pt x="19" y="31"/>
                    <a:pt x="19" y="30"/>
                    <a:pt x="17" y="30"/>
                  </a:cubicBezTo>
                  <a:cubicBezTo>
                    <a:pt x="15" y="30"/>
                    <a:pt x="11" y="30"/>
                    <a:pt x="9" y="32"/>
                  </a:cubicBezTo>
                  <a:cubicBezTo>
                    <a:pt x="6" y="33"/>
                    <a:pt x="4" y="35"/>
                    <a:pt x="3" y="38"/>
                  </a:cubicBezTo>
                  <a:cubicBezTo>
                    <a:pt x="2" y="40"/>
                    <a:pt x="0" y="43"/>
                    <a:pt x="2" y="44"/>
                  </a:cubicBezTo>
                  <a:cubicBezTo>
                    <a:pt x="5" y="46"/>
                    <a:pt x="9" y="41"/>
                    <a:pt x="12" y="43"/>
                  </a:cubicBezTo>
                  <a:cubicBezTo>
                    <a:pt x="14" y="44"/>
                    <a:pt x="9" y="46"/>
                    <a:pt x="9" y="48"/>
                  </a:cubicBezTo>
                  <a:cubicBezTo>
                    <a:pt x="9" y="49"/>
                    <a:pt x="11" y="49"/>
                    <a:pt x="11" y="50"/>
                  </a:cubicBezTo>
                  <a:cubicBezTo>
                    <a:pt x="11" y="51"/>
                    <a:pt x="9" y="53"/>
                    <a:pt x="10" y="54"/>
                  </a:cubicBezTo>
                  <a:cubicBezTo>
                    <a:pt x="11" y="55"/>
                    <a:pt x="14" y="54"/>
                    <a:pt x="14" y="55"/>
                  </a:cubicBezTo>
                  <a:cubicBezTo>
                    <a:pt x="14" y="57"/>
                    <a:pt x="10" y="56"/>
                    <a:pt x="10" y="58"/>
                  </a:cubicBezTo>
                  <a:cubicBezTo>
                    <a:pt x="9" y="60"/>
                    <a:pt x="13" y="61"/>
                    <a:pt x="13" y="63"/>
                  </a:cubicBezTo>
                  <a:cubicBezTo>
                    <a:pt x="13" y="64"/>
                    <a:pt x="10" y="64"/>
                    <a:pt x="9" y="63"/>
                  </a:cubicBezTo>
                  <a:cubicBezTo>
                    <a:pt x="8" y="63"/>
                    <a:pt x="8" y="58"/>
                    <a:pt x="7" y="59"/>
                  </a:cubicBezTo>
                  <a:cubicBezTo>
                    <a:pt x="5" y="60"/>
                    <a:pt x="5" y="64"/>
                    <a:pt x="6" y="66"/>
                  </a:cubicBezTo>
                  <a:cubicBezTo>
                    <a:pt x="7" y="67"/>
                    <a:pt x="10" y="68"/>
                    <a:pt x="12" y="68"/>
                  </a:cubicBezTo>
                  <a:cubicBezTo>
                    <a:pt x="13" y="69"/>
                    <a:pt x="16" y="69"/>
                    <a:pt x="17" y="70"/>
                  </a:cubicBezTo>
                  <a:cubicBezTo>
                    <a:pt x="18" y="72"/>
                    <a:pt x="15" y="75"/>
                    <a:pt x="16" y="77"/>
                  </a:cubicBezTo>
                  <a:cubicBezTo>
                    <a:pt x="17" y="79"/>
                    <a:pt x="21" y="79"/>
                    <a:pt x="21" y="82"/>
                  </a:cubicBezTo>
                  <a:cubicBezTo>
                    <a:pt x="21" y="83"/>
                    <a:pt x="15" y="83"/>
                    <a:pt x="17" y="84"/>
                  </a:cubicBezTo>
                  <a:cubicBezTo>
                    <a:pt x="20" y="87"/>
                    <a:pt x="27" y="83"/>
                    <a:pt x="28" y="87"/>
                  </a:cubicBezTo>
                  <a:cubicBezTo>
                    <a:pt x="29" y="90"/>
                    <a:pt x="21" y="89"/>
                    <a:pt x="20" y="92"/>
                  </a:cubicBezTo>
                  <a:cubicBezTo>
                    <a:pt x="19" y="94"/>
                    <a:pt x="25" y="90"/>
                    <a:pt x="27" y="91"/>
                  </a:cubicBezTo>
                  <a:cubicBezTo>
                    <a:pt x="28" y="91"/>
                    <a:pt x="25" y="95"/>
                    <a:pt x="27" y="95"/>
                  </a:cubicBezTo>
                  <a:cubicBezTo>
                    <a:pt x="29" y="95"/>
                    <a:pt x="29" y="92"/>
                    <a:pt x="31" y="91"/>
                  </a:cubicBezTo>
                  <a:cubicBezTo>
                    <a:pt x="33" y="91"/>
                    <a:pt x="34" y="92"/>
                    <a:pt x="35" y="92"/>
                  </a:cubicBezTo>
                  <a:cubicBezTo>
                    <a:pt x="37" y="92"/>
                    <a:pt x="39" y="91"/>
                    <a:pt x="40" y="92"/>
                  </a:cubicBezTo>
                  <a:cubicBezTo>
                    <a:pt x="43" y="94"/>
                    <a:pt x="43" y="100"/>
                    <a:pt x="46" y="99"/>
                  </a:cubicBezTo>
                  <a:cubicBezTo>
                    <a:pt x="49" y="99"/>
                    <a:pt x="53" y="97"/>
                    <a:pt x="57" y="97"/>
                  </a:cubicBezTo>
                  <a:cubicBezTo>
                    <a:pt x="59" y="97"/>
                    <a:pt x="57" y="92"/>
                    <a:pt x="58" y="90"/>
                  </a:cubicBezTo>
                  <a:cubicBezTo>
                    <a:pt x="58" y="88"/>
                    <a:pt x="60" y="88"/>
                    <a:pt x="61" y="88"/>
                  </a:cubicBezTo>
                  <a:cubicBezTo>
                    <a:pt x="65" y="88"/>
                    <a:pt x="68" y="88"/>
                    <a:pt x="71" y="90"/>
                  </a:cubicBezTo>
                  <a:cubicBezTo>
                    <a:pt x="75" y="92"/>
                    <a:pt x="77" y="97"/>
                    <a:pt x="81" y="99"/>
                  </a:cubicBezTo>
                  <a:cubicBezTo>
                    <a:pt x="84" y="100"/>
                    <a:pt x="87" y="99"/>
                    <a:pt x="90" y="100"/>
                  </a:cubicBezTo>
                  <a:cubicBezTo>
                    <a:pt x="94" y="100"/>
                    <a:pt x="98" y="100"/>
                    <a:pt x="101" y="97"/>
                  </a:cubicBezTo>
                  <a:cubicBezTo>
                    <a:pt x="103" y="95"/>
                    <a:pt x="104" y="91"/>
                    <a:pt x="107" y="91"/>
                  </a:cubicBezTo>
                  <a:cubicBezTo>
                    <a:pt x="110" y="90"/>
                    <a:pt x="113" y="94"/>
                    <a:pt x="117" y="94"/>
                  </a:cubicBezTo>
                  <a:cubicBezTo>
                    <a:pt x="118" y="94"/>
                    <a:pt x="119" y="93"/>
                    <a:pt x="120" y="92"/>
                  </a:cubicBezTo>
                  <a:cubicBezTo>
                    <a:pt x="122" y="90"/>
                    <a:pt x="124" y="87"/>
                    <a:pt x="126" y="88"/>
                  </a:cubicBezTo>
                  <a:cubicBezTo>
                    <a:pt x="128" y="88"/>
                    <a:pt x="127" y="91"/>
                    <a:pt x="127" y="93"/>
                  </a:cubicBezTo>
                  <a:cubicBezTo>
                    <a:pt x="127" y="95"/>
                    <a:pt x="124" y="96"/>
                    <a:pt x="124" y="98"/>
                  </a:cubicBezTo>
                  <a:cubicBezTo>
                    <a:pt x="123" y="100"/>
                    <a:pt x="124" y="102"/>
                    <a:pt x="125" y="10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" name="Freeform 2604"/>
            <p:cNvSpPr>
              <a:spLocks noChangeAspect="1"/>
            </p:cNvSpPr>
            <p:nvPr/>
          </p:nvSpPr>
          <p:spPr bwMode="auto">
            <a:xfrm>
              <a:off x="13016112" y="3772420"/>
              <a:ext cx="754705" cy="824909"/>
            </a:xfrm>
            <a:custGeom>
              <a:avLst/>
              <a:gdLst>
                <a:gd name="T0" fmla="*/ 199 w 144"/>
                <a:gd name="T1" fmla="*/ 192 h 157"/>
                <a:gd name="T2" fmla="*/ 197 w 144"/>
                <a:gd name="T3" fmla="*/ 176 h 157"/>
                <a:gd name="T4" fmla="*/ 204 w 144"/>
                <a:gd name="T5" fmla="*/ 176 h 157"/>
                <a:gd name="T6" fmla="*/ 192 w 144"/>
                <a:gd name="T7" fmla="*/ 162 h 157"/>
                <a:gd name="T8" fmla="*/ 179 w 144"/>
                <a:gd name="T9" fmla="*/ 142 h 157"/>
                <a:gd name="T10" fmla="*/ 168 w 144"/>
                <a:gd name="T11" fmla="*/ 119 h 157"/>
                <a:gd name="T12" fmla="*/ 162 w 144"/>
                <a:gd name="T13" fmla="*/ 101 h 157"/>
                <a:gd name="T14" fmla="*/ 156 w 144"/>
                <a:gd name="T15" fmla="*/ 86 h 157"/>
                <a:gd name="T16" fmla="*/ 142 w 144"/>
                <a:gd name="T17" fmla="*/ 71 h 157"/>
                <a:gd name="T18" fmla="*/ 135 w 144"/>
                <a:gd name="T19" fmla="*/ 51 h 157"/>
                <a:gd name="T20" fmla="*/ 137 w 144"/>
                <a:gd name="T21" fmla="*/ 37 h 157"/>
                <a:gd name="T22" fmla="*/ 131 w 144"/>
                <a:gd name="T23" fmla="*/ 28 h 157"/>
                <a:gd name="T24" fmla="*/ 133 w 144"/>
                <a:gd name="T25" fmla="*/ 14 h 157"/>
                <a:gd name="T26" fmla="*/ 124 w 144"/>
                <a:gd name="T27" fmla="*/ 12 h 157"/>
                <a:gd name="T28" fmla="*/ 115 w 144"/>
                <a:gd name="T29" fmla="*/ 7 h 157"/>
                <a:gd name="T30" fmla="*/ 109 w 144"/>
                <a:gd name="T31" fmla="*/ 8 h 157"/>
                <a:gd name="T32" fmla="*/ 100 w 144"/>
                <a:gd name="T33" fmla="*/ 8 h 157"/>
                <a:gd name="T34" fmla="*/ 93 w 144"/>
                <a:gd name="T35" fmla="*/ 14 h 157"/>
                <a:gd name="T36" fmla="*/ 80 w 144"/>
                <a:gd name="T37" fmla="*/ 22 h 157"/>
                <a:gd name="T38" fmla="*/ 67 w 144"/>
                <a:gd name="T39" fmla="*/ 14 h 157"/>
                <a:gd name="T40" fmla="*/ 56 w 144"/>
                <a:gd name="T41" fmla="*/ 12 h 157"/>
                <a:gd name="T42" fmla="*/ 44 w 144"/>
                <a:gd name="T43" fmla="*/ 7 h 157"/>
                <a:gd name="T44" fmla="*/ 29 w 144"/>
                <a:gd name="T45" fmla="*/ 2 h 157"/>
                <a:gd name="T46" fmla="*/ 16 w 144"/>
                <a:gd name="T47" fmla="*/ 2 h 157"/>
                <a:gd name="T48" fmla="*/ 8 w 144"/>
                <a:gd name="T49" fmla="*/ 0 h 157"/>
                <a:gd name="T50" fmla="*/ 5 w 144"/>
                <a:gd name="T51" fmla="*/ 7 h 157"/>
                <a:gd name="T52" fmla="*/ 5 w 144"/>
                <a:gd name="T53" fmla="*/ 23 h 157"/>
                <a:gd name="T54" fmla="*/ 0 w 144"/>
                <a:gd name="T55" fmla="*/ 35 h 157"/>
                <a:gd name="T56" fmla="*/ 6 w 144"/>
                <a:gd name="T57" fmla="*/ 57 h 157"/>
                <a:gd name="T58" fmla="*/ 10 w 144"/>
                <a:gd name="T59" fmla="*/ 216 h 157"/>
                <a:gd name="T60" fmla="*/ 159 w 144"/>
                <a:gd name="T61" fmla="*/ 216 h 157"/>
                <a:gd name="T62" fmla="*/ 164 w 144"/>
                <a:gd name="T63" fmla="*/ 224 h 157"/>
                <a:gd name="T64" fmla="*/ 173 w 144"/>
                <a:gd name="T65" fmla="*/ 219 h 157"/>
                <a:gd name="T66" fmla="*/ 174 w 144"/>
                <a:gd name="T67" fmla="*/ 211 h 157"/>
                <a:gd name="T68" fmla="*/ 182 w 144"/>
                <a:gd name="T69" fmla="*/ 208 h 157"/>
                <a:gd name="T70" fmla="*/ 184 w 144"/>
                <a:gd name="T71" fmla="*/ 201 h 157"/>
                <a:gd name="T72" fmla="*/ 192 w 144"/>
                <a:gd name="T73" fmla="*/ 201 h 157"/>
                <a:gd name="T74" fmla="*/ 199 w 144"/>
                <a:gd name="T75" fmla="*/ 192 h 1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4"/>
                <a:gd name="T115" fmla="*/ 0 h 157"/>
                <a:gd name="T116" fmla="*/ 144 w 144"/>
                <a:gd name="T117" fmla="*/ 157 h 1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4" h="157">
                  <a:moveTo>
                    <a:pt x="140" y="134"/>
                  </a:moveTo>
                  <a:cubicBezTo>
                    <a:pt x="140" y="131"/>
                    <a:pt x="137" y="126"/>
                    <a:pt x="138" y="123"/>
                  </a:cubicBezTo>
                  <a:cubicBezTo>
                    <a:pt x="138" y="121"/>
                    <a:pt x="144" y="124"/>
                    <a:pt x="143" y="123"/>
                  </a:cubicBezTo>
                  <a:cubicBezTo>
                    <a:pt x="142" y="118"/>
                    <a:pt x="137" y="117"/>
                    <a:pt x="135" y="113"/>
                  </a:cubicBezTo>
                  <a:cubicBezTo>
                    <a:pt x="132" y="109"/>
                    <a:pt x="129" y="104"/>
                    <a:pt x="126" y="99"/>
                  </a:cubicBezTo>
                  <a:cubicBezTo>
                    <a:pt x="123" y="94"/>
                    <a:pt x="121" y="89"/>
                    <a:pt x="118" y="83"/>
                  </a:cubicBezTo>
                  <a:cubicBezTo>
                    <a:pt x="116" y="79"/>
                    <a:pt x="115" y="74"/>
                    <a:pt x="114" y="70"/>
                  </a:cubicBezTo>
                  <a:cubicBezTo>
                    <a:pt x="113" y="66"/>
                    <a:pt x="112" y="63"/>
                    <a:pt x="110" y="60"/>
                  </a:cubicBezTo>
                  <a:cubicBezTo>
                    <a:pt x="108" y="56"/>
                    <a:pt x="103" y="53"/>
                    <a:pt x="100" y="49"/>
                  </a:cubicBezTo>
                  <a:cubicBezTo>
                    <a:pt x="98" y="45"/>
                    <a:pt x="96" y="41"/>
                    <a:pt x="95" y="36"/>
                  </a:cubicBezTo>
                  <a:cubicBezTo>
                    <a:pt x="94" y="33"/>
                    <a:pt x="96" y="30"/>
                    <a:pt x="96" y="26"/>
                  </a:cubicBezTo>
                  <a:cubicBezTo>
                    <a:pt x="95" y="24"/>
                    <a:pt x="93" y="22"/>
                    <a:pt x="92" y="19"/>
                  </a:cubicBezTo>
                  <a:cubicBezTo>
                    <a:pt x="92" y="16"/>
                    <a:pt x="95" y="13"/>
                    <a:pt x="93" y="10"/>
                  </a:cubicBezTo>
                  <a:cubicBezTo>
                    <a:pt x="92" y="8"/>
                    <a:pt x="89" y="9"/>
                    <a:pt x="87" y="8"/>
                  </a:cubicBezTo>
                  <a:cubicBezTo>
                    <a:pt x="84" y="7"/>
                    <a:pt x="82" y="5"/>
                    <a:pt x="80" y="5"/>
                  </a:cubicBezTo>
                  <a:cubicBezTo>
                    <a:pt x="78" y="5"/>
                    <a:pt x="77" y="6"/>
                    <a:pt x="76" y="6"/>
                  </a:cubicBezTo>
                  <a:cubicBezTo>
                    <a:pt x="74" y="7"/>
                    <a:pt x="72" y="5"/>
                    <a:pt x="70" y="6"/>
                  </a:cubicBezTo>
                  <a:cubicBezTo>
                    <a:pt x="68" y="6"/>
                    <a:pt x="67" y="9"/>
                    <a:pt x="65" y="10"/>
                  </a:cubicBezTo>
                  <a:cubicBezTo>
                    <a:pt x="62" y="12"/>
                    <a:pt x="59" y="15"/>
                    <a:pt x="56" y="15"/>
                  </a:cubicBezTo>
                  <a:cubicBezTo>
                    <a:pt x="53" y="15"/>
                    <a:pt x="50" y="11"/>
                    <a:pt x="47" y="10"/>
                  </a:cubicBezTo>
                  <a:cubicBezTo>
                    <a:pt x="45" y="9"/>
                    <a:pt x="42" y="9"/>
                    <a:pt x="39" y="8"/>
                  </a:cubicBezTo>
                  <a:cubicBezTo>
                    <a:pt x="36" y="7"/>
                    <a:pt x="34" y="6"/>
                    <a:pt x="31" y="5"/>
                  </a:cubicBezTo>
                  <a:cubicBezTo>
                    <a:pt x="28" y="4"/>
                    <a:pt x="24" y="2"/>
                    <a:pt x="20" y="2"/>
                  </a:cubicBezTo>
                  <a:cubicBezTo>
                    <a:pt x="17" y="1"/>
                    <a:pt x="14" y="3"/>
                    <a:pt x="11" y="2"/>
                  </a:cubicBezTo>
                  <a:cubicBezTo>
                    <a:pt x="9" y="2"/>
                    <a:pt x="7" y="1"/>
                    <a:pt x="6" y="0"/>
                  </a:cubicBezTo>
                  <a:cubicBezTo>
                    <a:pt x="5" y="1"/>
                    <a:pt x="3" y="3"/>
                    <a:pt x="3" y="5"/>
                  </a:cubicBezTo>
                  <a:cubicBezTo>
                    <a:pt x="2" y="9"/>
                    <a:pt x="4" y="13"/>
                    <a:pt x="3" y="16"/>
                  </a:cubicBezTo>
                  <a:cubicBezTo>
                    <a:pt x="3" y="19"/>
                    <a:pt x="0" y="21"/>
                    <a:pt x="0" y="24"/>
                  </a:cubicBezTo>
                  <a:cubicBezTo>
                    <a:pt x="0" y="29"/>
                    <a:pt x="3" y="34"/>
                    <a:pt x="4" y="40"/>
                  </a:cubicBezTo>
                  <a:cubicBezTo>
                    <a:pt x="6" y="77"/>
                    <a:pt x="6" y="113"/>
                    <a:pt x="7" y="150"/>
                  </a:cubicBezTo>
                  <a:cubicBezTo>
                    <a:pt x="42" y="150"/>
                    <a:pt x="76" y="148"/>
                    <a:pt x="111" y="150"/>
                  </a:cubicBezTo>
                  <a:cubicBezTo>
                    <a:pt x="114" y="150"/>
                    <a:pt x="113" y="155"/>
                    <a:pt x="115" y="156"/>
                  </a:cubicBezTo>
                  <a:cubicBezTo>
                    <a:pt x="117" y="157"/>
                    <a:pt x="120" y="155"/>
                    <a:pt x="121" y="153"/>
                  </a:cubicBezTo>
                  <a:cubicBezTo>
                    <a:pt x="122" y="151"/>
                    <a:pt x="121" y="149"/>
                    <a:pt x="122" y="147"/>
                  </a:cubicBezTo>
                  <a:cubicBezTo>
                    <a:pt x="123" y="145"/>
                    <a:pt x="125" y="146"/>
                    <a:pt x="127" y="145"/>
                  </a:cubicBezTo>
                  <a:cubicBezTo>
                    <a:pt x="128" y="143"/>
                    <a:pt x="128" y="141"/>
                    <a:pt x="129" y="140"/>
                  </a:cubicBezTo>
                  <a:cubicBezTo>
                    <a:pt x="131" y="139"/>
                    <a:pt x="133" y="141"/>
                    <a:pt x="135" y="140"/>
                  </a:cubicBezTo>
                  <a:cubicBezTo>
                    <a:pt x="137" y="138"/>
                    <a:pt x="139" y="136"/>
                    <a:pt x="140" y="13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" name="Freeform 2605"/>
            <p:cNvSpPr>
              <a:spLocks noChangeAspect="1"/>
            </p:cNvSpPr>
            <p:nvPr/>
          </p:nvSpPr>
          <p:spPr bwMode="auto">
            <a:xfrm>
              <a:off x="13630405" y="3649561"/>
              <a:ext cx="96531" cy="307147"/>
            </a:xfrm>
            <a:custGeom>
              <a:avLst/>
              <a:gdLst>
                <a:gd name="T0" fmla="*/ 0 w 18"/>
                <a:gd name="T1" fmla="*/ 48 h 58"/>
                <a:gd name="T2" fmla="*/ 16 w 18"/>
                <a:gd name="T3" fmla="*/ 84 h 58"/>
                <a:gd name="T4" fmla="*/ 16 w 18"/>
                <a:gd name="T5" fmla="*/ 72 h 58"/>
                <a:gd name="T6" fmla="*/ 20 w 18"/>
                <a:gd name="T7" fmla="*/ 56 h 58"/>
                <a:gd name="T8" fmla="*/ 21 w 18"/>
                <a:gd name="T9" fmla="*/ 47 h 58"/>
                <a:gd name="T10" fmla="*/ 16 w 18"/>
                <a:gd name="T11" fmla="*/ 47 h 58"/>
                <a:gd name="T12" fmla="*/ 15 w 18"/>
                <a:gd name="T13" fmla="*/ 42 h 58"/>
                <a:gd name="T14" fmla="*/ 16 w 18"/>
                <a:gd name="T15" fmla="*/ 34 h 58"/>
                <a:gd name="T16" fmla="*/ 15 w 18"/>
                <a:gd name="T17" fmla="*/ 27 h 58"/>
                <a:gd name="T18" fmla="*/ 18 w 18"/>
                <a:gd name="T19" fmla="*/ 21 h 58"/>
                <a:gd name="T20" fmla="*/ 24 w 18"/>
                <a:gd name="T21" fmla="*/ 17 h 58"/>
                <a:gd name="T22" fmla="*/ 26 w 18"/>
                <a:gd name="T23" fmla="*/ 10 h 58"/>
                <a:gd name="T24" fmla="*/ 27 w 18"/>
                <a:gd name="T25" fmla="*/ 0 h 58"/>
                <a:gd name="T26" fmla="*/ 22 w 18"/>
                <a:gd name="T27" fmla="*/ 1 h 58"/>
                <a:gd name="T28" fmla="*/ 18 w 18"/>
                <a:gd name="T29" fmla="*/ 2 h 58"/>
                <a:gd name="T30" fmla="*/ 15 w 18"/>
                <a:gd name="T31" fmla="*/ 12 h 58"/>
                <a:gd name="T32" fmla="*/ 12 w 18"/>
                <a:gd name="T33" fmla="*/ 22 h 58"/>
                <a:gd name="T34" fmla="*/ 9 w 18"/>
                <a:gd name="T35" fmla="*/ 35 h 58"/>
                <a:gd name="T36" fmla="*/ 6 w 18"/>
                <a:gd name="T37" fmla="*/ 42 h 58"/>
                <a:gd name="T38" fmla="*/ 0 w 18"/>
                <a:gd name="T39" fmla="*/ 48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"/>
                <a:gd name="T61" fmla="*/ 0 h 58"/>
                <a:gd name="T62" fmla="*/ 18 w 18"/>
                <a:gd name="T63" fmla="*/ 58 h 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" h="58">
                  <a:moveTo>
                    <a:pt x="0" y="33"/>
                  </a:moveTo>
                  <a:lnTo>
                    <a:pt x="11" y="58"/>
                  </a:lnTo>
                  <a:cubicBezTo>
                    <a:pt x="11" y="56"/>
                    <a:pt x="11" y="53"/>
                    <a:pt x="11" y="50"/>
                  </a:cubicBezTo>
                  <a:cubicBezTo>
                    <a:pt x="12" y="46"/>
                    <a:pt x="12" y="42"/>
                    <a:pt x="13" y="38"/>
                  </a:cubicBezTo>
                  <a:cubicBezTo>
                    <a:pt x="13" y="36"/>
                    <a:pt x="14" y="34"/>
                    <a:pt x="14" y="32"/>
                  </a:cubicBezTo>
                  <a:cubicBezTo>
                    <a:pt x="13" y="32"/>
                    <a:pt x="11" y="33"/>
                    <a:pt x="11" y="32"/>
                  </a:cubicBezTo>
                  <a:cubicBezTo>
                    <a:pt x="10" y="31"/>
                    <a:pt x="10" y="30"/>
                    <a:pt x="10" y="29"/>
                  </a:cubicBezTo>
                  <a:cubicBezTo>
                    <a:pt x="10" y="27"/>
                    <a:pt x="11" y="25"/>
                    <a:pt x="11" y="23"/>
                  </a:cubicBezTo>
                  <a:cubicBezTo>
                    <a:pt x="11" y="21"/>
                    <a:pt x="10" y="19"/>
                    <a:pt x="10" y="18"/>
                  </a:cubicBezTo>
                  <a:cubicBezTo>
                    <a:pt x="10" y="16"/>
                    <a:pt x="11" y="15"/>
                    <a:pt x="12" y="14"/>
                  </a:cubicBezTo>
                  <a:cubicBezTo>
                    <a:pt x="13" y="13"/>
                    <a:pt x="14" y="13"/>
                    <a:pt x="16" y="12"/>
                  </a:cubicBezTo>
                  <a:cubicBezTo>
                    <a:pt x="16" y="10"/>
                    <a:pt x="16" y="8"/>
                    <a:pt x="17" y="7"/>
                  </a:cubicBezTo>
                  <a:cubicBezTo>
                    <a:pt x="17" y="5"/>
                    <a:pt x="17" y="2"/>
                    <a:pt x="18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11" y="4"/>
                    <a:pt x="10" y="6"/>
                    <a:pt x="10" y="8"/>
                  </a:cubicBezTo>
                  <a:cubicBezTo>
                    <a:pt x="9" y="10"/>
                    <a:pt x="8" y="13"/>
                    <a:pt x="8" y="15"/>
                  </a:cubicBezTo>
                  <a:cubicBezTo>
                    <a:pt x="7" y="18"/>
                    <a:pt x="7" y="21"/>
                    <a:pt x="6" y="24"/>
                  </a:cubicBezTo>
                  <a:cubicBezTo>
                    <a:pt x="5" y="26"/>
                    <a:pt x="5" y="28"/>
                    <a:pt x="4" y="29"/>
                  </a:cubicBezTo>
                  <a:cubicBezTo>
                    <a:pt x="3" y="31"/>
                    <a:pt x="1" y="32"/>
                    <a:pt x="0" y="3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6" name="Freeform 2606"/>
            <p:cNvSpPr>
              <a:spLocks noChangeAspect="1"/>
            </p:cNvSpPr>
            <p:nvPr/>
          </p:nvSpPr>
          <p:spPr bwMode="auto">
            <a:xfrm>
              <a:off x="13683059" y="3710990"/>
              <a:ext cx="30715" cy="114083"/>
            </a:xfrm>
            <a:custGeom>
              <a:avLst/>
              <a:gdLst>
                <a:gd name="T0" fmla="*/ 6 w 6"/>
                <a:gd name="T1" fmla="*/ 31 h 21"/>
                <a:gd name="T2" fmla="*/ 7 w 6"/>
                <a:gd name="T3" fmla="*/ 12 h 21"/>
                <a:gd name="T4" fmla="*/ 8 w 6"/>
                <a:gd name="T5" fmla="*/ 0 h 21"/>
                <a:gd name="T6" fmla="*/ 2 w 6"/>
                <a:gd name="T7" fmla="*/ 2 h 21"/>
                <a:gd name="T8" fmla="*/ 0 w 6"/>
                <a:gd name="T9" fmla="*/ 9 h 21"/>
                <a:gd name="T10" fmla="*/ 1 w 6"/>
                <a:gd name="T11" fmla="*/ 17 h 21"/>
                <a:gd name="T12" fmla="*/ 0 w 6"/>
                <a:gd name="T13" fmla="*/ 26 h 21"/>
                <a:gd name="T14" fmla="*/ 1 w 6"/>
                <a:gd name="T15" fmla="*/ 31 h 21"/>
                <a:gd name="T16" fmla="*/ 6 w 6"/>
                <a:gd name="T17" fmla="*/ 3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21"/>
                <a:gd name="T29" fmla="*/ 6 w 6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21">
                  <a:moveTo>
                    <a:pt x="4" y="20"/>
                  </a:moveTo>
                  <a:cubicBezTo>
                    <a:pt x="4" y="16"/>
                    <a:pt x="4" y="12"/>
                    <a:pt x="5" y="8"/>
                  </a:cubicBezTo>
                  <a:cubicBezTo>
                    <a:pt x="5" y="6"/>
                    <a:pt x="5" y="3"/>
                    <a:pt x="6" y="0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3"/>
                    <a:pt x="0" y="15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1" y="21"/>
                    <a:pt x="3" y="20"/>
                    <a:pt x="4" y="2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7" name="Freeform 2607"/>
            <p:cNvSpPr>
              <a:spLocks noChangeAspect="1"/>
            </p:cNvSpPr>
            <p:nvPr/>
          </p:nvSpPr>
          <p:spPr bwMode="auto">
            <a:xfrm>
              <a:off x="13713774" y="3307311"/>
              <a:ext cx="421230" cy="438782"/>
            </a:xfrm>
            <a:custGeom>
              <a:avLst/>
              <a:gdLst>
                <a:gd name="T0" fmla="*/ 2 w 80"/>
                <a:gd name="T1" fmla="*/ 94 h 83"/>
                <a:gd name="T2" fmla="*/ 6 w 80"/>
                <a:gd name="T3" fmla="*/ 94 h 83"/>
                <a:gd name="T4" fmla="*/ 8 w 80"/>
                <a:gd name="T5" fmla="*/ 84 h 83"/>
                <a:gd name="T6" fmla="*/ 16 w 80"/>
                <a:gd name="T7" fmla="*/ 84 h 83"/>
                <a:gd name="T8" fmla="*/ 20 w 80"/>
                <a:gd name="T9" fmla="*/ 76 h 83"/>
                <a:gd name="T10" fmla="*/ 14 w 80"/>
                <a:gd name="T11" fmla="*/ 65 h 83"/>
                <a:gd name="T12" fmla="*/ 7 w 80"/>
                <a:gd name="T13" fmla="*/ 64 h 83"/>
                <a:gd name="T14" fmla="*/ 6 w 80"/>
                <a:gd name="T15" fmla="*/ 51 h 83"/>
                <a:gd name="T16" fmla="*/ 7 w 80"/>
                <a:gd name="T17" fmla="*/ 43 h 83"/>
                <a:gd name="T18" fmla="*/ 2 w 80"/>
                <a:gd name="T19" fmla="*/ 41 h 83"/>
                <a:gd name="T20" fmla="*/ 2 w 80"/>
                <a:gd name="T21" fmla="*/ 34 h 83"/>
                <a:gd name="T22" fmla="*/ 8 w 80"/>
                <a:gd name="T23" fmla="*/ 33 h 83"/>
                <a:gd name="T24" fmla="*/ 16 w 80"/>
                <a:gd name="T25" fmla="*/ 23 h 83"/>
                <a:gd name="T26" fmla="*/ 16 w 80"/>
                <a:gd name="T27" fmla="*/ 14 h 83"/>
                <a:gd name="T28" fmla="*/ 30 w 80"/>
                <a:gd name="T29" fmla="*/ 19 h 83"/>
                <a:gd name="T30" fmla="*/ 44 w 80"/>
                <a:gd name="T31" fmla="*/ 13 h 83"/>
                <a:gd name="T32" fmla="*/ 59 w 80"/>
                <a:gd name="T33" fmla="*/ 19 h 83"/>
                <a:gd name="T34" fmla="*/ 78 w 80"/>
                <a:gd name="T35" fmla="*/ 10 h 83"/>
                <a:gd name="T36" fmla="*/ 100 w 80"/>
                <a:gd name="T37" fmla="*/ 2 h 83"/>
                <a:gd name="T38" fmla="*/ 110 w 80"/>
                <a:gd name="T39" fmla="*/ 0 h 83"/>
                <a:gd name="T40" fmla="*/ 115 w 80"/>
                <a:gd name="T41" fmla="*/ 2 h 83"/>
                <a:gd name="T42" fmla="*/ 109 w 80"/>
                <a:gd name="T43" fmla="*/ 13 h 83"/>
                <a:gd name="T44" fmla="*/ 100 w 80"/>
                <a:gd name="T45" fmla="*/ 19 h 83"/>
                <a:gd name="T46" fmla="*/ 95 w 80"/>
                <a:gd name="T47" fmla="*/ 27 h 83"/>
                <a:gd name="T48" fmla="*/ 98 w 80"/>
                <a:gd name="T49" fmla="*/ 40 h 83"/>
                <a:gd name="T50" fmla="*/ 96 w 80"/>
                <a:gd name="T51" fmla="*/ 48 h 83"/>
                <a:gd name="T52" fmla="*/ 94 w 80"/>
                <a:gd name="T53" fmla="*/ 63 h 83"/>
                <a:gd name="T54" fmla="*/ 82 w 80"/>
                <a:gd name="T55" fmla="*/ 70 h 83"/>
                <a:gd name="T56" fmla="*/ 79 w 80"/>
                <a:gd name="T57" fmla="*/ 76 h 83"/>
                <a:gd name="T58" fmla="*/ 60 w 80"/>
                <a:gd name="T59" fmla="*/ 90 h 83"/>
                <a:gd name="T60" fmla="*/ 23 w 80"/>
                <a:gd name="T61" fmla="*/ 116 h 83"/>
                <a:gd name="T62" fmla="*/ 19 w 80"/>
                <a:gd name="T63" fmla="*/ 120 h 83"/>
                <a:gd name="T64" fmla="*/ 19 w 80"/>
                <a:gd name="T65" fmla="*/ 116 h 83"/>
                <a:gd name="T66" fmla="*/ 0 w 80"/>
                <a:gd name="T67" fmla="*/ 112 h 83"/>
                <a:gd name="T68" fmla="*/ 1 w 80"/>
                <a:gd name="T69" fmla="*/ 105 h 83"/>
                <a:gd name="T70" fmla="*/ 2 w 80"/>
                <a:gd name="T71" fmla="*/ 94 h 8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0"/>
                <a:gd name="T109" fmla="*/ 0 h 83"/>
                <a:gd name="T110" fmla="*/ 80 w 80"/>
                <a:gd name="T111" fmla="*/ 83 h 8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0" h="83">
                  <a:moveTo>
                    <a:pt x="2" y="65"/>
                  </a:moveTo>
                  <a:cubicBezTo>
                    <a:pt x="2" y="65"/>
                    <a:pt x="3" y="66"/>
                    <a:pt x="4" y="65"/>
                  </a:cubicBezTo>
                  <a:cubicBezTo>
                    <a:pt x="5" y="63"/>
                    <a:pt x="4" y="60"/>
                    <a:pt x="6" y="58"/>
                  </a:cubicBezTo>
                  <a:cubicBezTo>
                    <a:pt x="7" y="57"/>
                    <a:pt x="9" y="59"/>
                    <a:pt x="11" y="58"/>
                  </a:cubicBezTo>
                  <a:cubicBezTo>
                    <a:pt x="12" y="56"/>
                    <a:pt x="14" y="54"/>
                    <a:pt x="14" y="52"/>
                  </a:cubicBezTo>
                  <a:cubicBezTo>
                    <a:pt x="14" y="49"/>
                    <a:pt x="12" y="47"/>
                    <a:pt x="10" y="45"/>
                  </a:cubicBezTo>
                  <a:cubicBezTo>
                    <a:pt x="9" y="44"/>
                    <a:pt x="7" y="44"/>
                    <a:pt x="5" y="44"/>
                  </a:cubicBezTo>
                  <a:cubicBezTo>
                    <a:pt x="5" y="41"/>
                    <a:pt x="4" y="38"/>
                    <a:pt x="4" y="35"/>
                  </a:cubicBezTo>
                  <a:cubicBezTo>
                    <a:pt x="4" y="34"/>
                    <a:pt x="5" y="32"/>
                    <a:pt x="5" y="30"/>
                  </a:cubicBezTo>
                  <a:cubicBezTo>
                    <a:pt x="4" y="29"/>
                    <a:pt x="2" y="29"/>
                    <a:pt x="2" y="28"/>
                  </a:cubicBezTo>
                  <a:cubicBezTo>
                    <a:pt x="1" y="27"/>
                    <a:pt x="2" y="24"/>
                    <a:pt x="2" y="23"/>
                  </a:cubicBezTo>
                  <a:cubicBezTo>
                    <a:pt x="3" y="23"/>
                    <a:pt x="5" y="23"/>
                    <a:pt x="6" y="22"/>
                  </a:cubicBezTo>
                  <a:cubicBezTo>
                    <a:pt x="8" y="20"/>
                    <a:pt x="10" y="18"/>
                    <a:pt x="11" y="16"/>
                  </a:cubicBezTo>
                  <a:cubicBezTo>
                    <a:pt x="11" y="14"/>
                    <a:pt x="9" y="11"/>
                    <a:pt x="11" y="10"/>
                  </a:cubicBezTo>
                  <a:cubicBezTo>
                    <a:pt x="14" y="9"/>
                    <a:pt x="17" y="13"/>
                    <a:pt x="21" y="13"/>
                  </a:cubicBezTo>
                  <a:cubicBezTo>
                    <a:pt x="24" y="13"/>
                    <a:pt x="27" y="9"/>
                    <a:pt x="31" y="9"/>
                  </a:cubicBezTo>
                  <a:cubicBezTo>
                    <a:pt x="34" y="9"/>
                    <a:pt x="37" y="13"/>
                    <a:pt x="41" y="13"/>
                  </a:cubicBezTo>
                  <a:cubicBezTo>
                    <a:pt x="46" y="12"/>
                    <a:pt x="50" y="9"/>
                    <a:pt x="54" y="7"/>
                  </a:cubicBezTo>
                  <a:cubicBezTo>
                    <a:pt x="59" y="5"/>
                    <a:pt x="64" y="4"/>
                    <a:pt x="69" y="2"/>
                  </a:cubicBezTo>
                  <a:cubicBezTo>
                    <a:pt x="72" y="1"/>
                    <a:pt x="75" y="0"/>
                    <a:pt x="77" y="0"/>
                  </a:cubicBezTo>
                  <a:cubicBezTo>
                    <a:pt x="79" y="0"/>
                    <a:pt x="79" y="1"/>
                    <a:pt x="80" y="2"/>
                  </a:cubicBezTo>
                  <a:cubicBezTo>
                    <a:pt x="79" y="4"/>
                    <a:pt x="78" y="8"/>
                    <a:pt x="76" y="9"/>
                  </a:cubicBezTo>
                  <a:cubicBezTo>
                    <a:pt x="74" y="11"/>
                    <a:pt x="71" y="11"/>
                    <a:pt x="69" y="13"/>
                  </a:cubicBezTo>
                  <a:cubicBezTo>
                    <a:pt x="68" y="14"/>
                    <a:pt x="67" y="16"/>
                    <a:pt x="66" y="18"/>
                  </a:cubicBezTo>
                  <a:cubicBezTo>
                    <a:pt x="66" y="21"/>
                    <a:pt x="68" y="24"/>
                    <a:pt x="68" y="27"/>
                  </a:cubicBezTo>
                  <a:cubicBezTo>
                    <a:pt x="68" y="29"/>
                    <a:pt x="67" y="31"/>
                    <a:pt x="67" y="33"/>
                  </a:cubicBezTo>
                  <a:cubicBezTo>
                    <a:pt x="66" y="36"/>
                    <a:pt x="67" y="40"/>
                    <a:pt x="65" y="43"/>
                  </a:cubicBezTo>
                  <a:cubicBezTo>
                    <a:pt x="63" y="46"/>
                    <a:pt x="59" y="46"/>
                    <a:pt x="57" y="48"/>
                  </a:cubicBezTo>
                  <a:cubicBezTo>
                    <a:pt x="56" y="49"/>
                    <a:pt x="56" y="51"/>
                    <a:pt x="55" y="52"/>
                  </a:cubicBezTo>
                  <a:cubicBezTo>
                    <a:pt x="51" y="56"/>
                    <a:pt x="46" y="59"/>
                    <a:pt x="42" y="62"/>
                  </a:cubicBezTo>
                  <a:cubicBezTo>
                    <a:pt x="33" y="68"/>
                    <a:pt x="24" y="74"/>
                    <a:pt x="16" y="80"/>
                  </a:cubicBezTo>
                  <a:cubicBezTo>
                    <a:pt x="15" y="81"/>
                    <a:pt x="14" y="83"/>
                    <a:pt x="13" y="83"/>
                  </a:cubicBezTo>
                  <a:cubicBezTo>
                    <a:pt x="12" y="83"/>
                    <a:pt x="14" y="80"/>
                    <a:pt x="13" y="80"/>
                  </a:cubicBezTo>
                  <a:cubicBezTo>
                    <a:pt x="9" y="78"/>
                    <a:pt x="4" y="78"/>
                    <a:pt x="0" y="77"/>
                  </a:cubicBezTo>
                  <a:cubicBezTo>
                    <a:pt x="0" y="75"/>
                    <a:pt x="0" y="73"/>
                    <a:pt x="1" y="72"/>
                  </a:cubicBezTo>
                  <a:cubicBezTo>
                    <a:pt x="1" y="70"/>
                    <a:pt x="1" y="67"/>
                    <a:pt x="2" y="6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8" name="Freeform 2608"/>
            <p:cNvSpPr>
              <a:spLocks noChangeAspect="1"/>
            </p:cNvSpPr>
            <p:nvPr/>
          </p:nvSpPr>
          <p:spPr bwMode="auto">
            <a:xfrm>
              <a:off x="13691835" y="3539864"/>
              <a:ext cx="96531" cy="118471"/>
            </a:xfrm>
            <a:custGeom>
              <a:avLst/>
              <a:gdLst>
                <a:gd name="T0" fmla="*/ 0 w 18"/>
                <a:gd name="T1" fmla="*/ 32 h 23"/>
                <a:gd name="T2" fmla="*/ 1 w 18"/>
                <a:gd name="T3" fmla="*/ 21 h 23"/>
                <a:gd name="T4" fmla="*/ 9 w 18"/>
                <a:gd name="T5" fmla="*/ 9 h 23"/>
                <a:gd name="T6" fmla="*/ 13 w 18"/>
                <a:gd name="T7" fmla="*/ 0 h 23"/>
                <a:gd name="T8" fmla="*/ 21 w 18"/>
                <a:gd name="T9" fmla="*/ 1 h 23"/>
                <a:gd name="T10" fmla="*/ 27 w 18"/>
                <a:gd name="T11" fmla="*/ 11 h 23"/>
                <a:gd name="T12" fmla="*/ 22 w 18"/>
                <a:gd name="T13" fmla="*/ 19 h 23"/>
                <a:gd name="T14" fmla="*/ 15 w 18"/>
                <a:gd name="T15" fmla="*/ 19 h 23"/>
                <a:gd name="T16" fmla="*/ 12 w 18"/>
                <a:gd name="T17" fmla="*/ 29 h 23"/>
                <a:gd name="T18" fmla="*/ 9 w 18"/>
                <a:gd name="T19" fmla="*/ 29 h 23"/>
                <a:gd name="T20" fmla="*/ 5 w 18"/>
                <a:gd name="T21" fmla="*/ 31 h 23"/>
                <a:gd name="T22" fmla="*/ 0 w 18"/>
                <a:gd name="T23" fmla="*/ 32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23"/>
                <a:gd name="T38" fmla="*/ 18 w 18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23">
                  <a:moveTo>
                    <a:pt x="0" y="23"/>
                  </a:moveTo>
                  <a:cubicBezTo>
                    <a:pt x="0" y="21"/>
                    <a:pt x="0" y="18"/>
                    <a:pt x="1" y="15"/>
                  </a:cubicBezTo>
                  <a:cubicBezTo>
                    <a:pt x="2" y="12"/>
                    <a:pt x="4" y="10"/>
                    <a:pt x="6" y="7"/>
                  </a:cubicBezTo>
                  <a:cubicBezTo>
                    <a:pt x="7" y="5"/>
                    <a:pt x="8" y="2"/>
                    <a:pt x="9" y="0"/>
                  </a:cubicBezTo>
                  <a:cubicBezTo>
                    <a:pt x="11" y="0"/>
                    <a:pt x="13" y="0"/>
                    <a:pt x="14" y="1"/>
                  </a:cubicBezTo>
                  <a:cubicBezTo>
                    <a:pt x="16" y="3"/>
                    <a:pt x="18" y="5"/>
                    <a:pt x="18" y="8"/>
                  </a:cubicBezTo>
                  <a:cubicBezTo>
                    <a:pt x="18" y="10"/>
                    <a:pt x="16" y="12"/>
                    <a:pt x="15" y="14"/>
                  </a:cubicBezTo>
                  <a:cubicBezTo>
                    <a:pt x="13" y="15"/>
                    <a:pt x="11" y="13"/>
                    <a:pt x="10" y="14"/>
                  </a:cubicBezTo>
                  <a:cubicBezTo>
                    <a:pt x="8" y="16"/>
                    <a:pt x="9" y="19"/>
                    <a:pt x="8" y="21"/>
                  </a:cubicBezTo>
                  <a:cubicBezTo>
                    <a:pt x="7" y="22"/>
                    <a:pt x="6" y="21"/>
                    <a:pt x="6" y="21"/>
                  </a:cubicBezTo>
                  <a:cubicBezTo>
                    <a:pt x="5" y="21"/>
                    <a:pt x="4" y="21"/>
                    <a:pt x="3" y="22"/>
                  </a:cubicBezTo>
                  <a:cubicBezTo>
                    <a:pt x="2" y="22"/>
                    <a:pt x="1" y="23"/>
                    <a:pt x="0" y="2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9" name="Freeform 2609"/>
            <p:cNvSpPr>
              <a:spLocks noChangeAspect="1"/>
            </p:cNvSpPr>
            <p:nvPr/>
          </p:nvSpPr>
          <p:spPr bwMode="auto">
            <a:xfrm>
              <a:off x="13665508" y="3728541"/>
              <a:ext cx="1408488" cy="1272466"/>
            </a:xfrm>
            <a:custGeom>
              <a:avLst/>
              <a:gdLst>
                <a:gd name="T0" fmla="*/ 299 w 267"/>
                <a:gd name="T1" fmla="*/ 174 h 242"/>
                <a:gd name="T2" fmla="*/ 292 w 267"/>
                <a:gd name="T3" fmla="*/ 158 h 242"/>
                <a:gd name="T4" fmla="*/ 279 w 267"/>
                <a:gd name="T5" fmla="*/ 140 h 242"/>
                <a:gd name="T6" fmla="*/ 280 w 267"/>
                <a:gd name="T7" fmla="*/ 123 h 242"/>
                <a:gd name="T8" fmla="*/ 264 w 267"/>
                <a:gd name="T9" fmla="*/ 109 h 242"/>
                <a:gd name="T10" fmla="*/ 257 w 267"/>
                <a:gd name="T11" fmla="*/ 101 h 242"/>
                <a:gd name="T12" fmla="*/ 234 w 267"/>
                <a:gd name="T13" fmla="*/ 86 h 242"/>
                <a:gd name="T14" fmla="*/ 212 w 267"/>
                <a:gd name="T15" fmla="*/ 71 h 242"/>
                <a:gd name="T16" fmla="*/ 136 w 267"/>
                <a:gd name="T17" fmla="*/ 29 h 242"/>
                <a:gd name="T18" fmla="*/ 107 w 267"/>
                <a:gd name="T19" fmla="*/ 8 h 242"/>
                <a:gd name="T20" fmla="*/ 76 w 267"/>
                <a:gd name="T21" fmla="*/ 7 h 242"/>
                <a:gd name="T22" fmla="*/ 42 w 267"/>
                <a:gd name="T23" fmla="*/ 19 h 242"/>
                <a:gd name="T24" fmla="*/ 52 w 267"/>
                <a:gd name="T25" fmla="*/ 44 h 242"/>
                <a:gd name="T26" fmla="*/ 34 w 267"/>
                <a:gd name="T27" fmla="*/ 56 h 242"/>
                <a:gd name="T28" fmla="*/ 6 w 267"/>
                <a:gd name="T29" fmla="*/ 67 h 242"/>
                <a:gd name="T30" fmla="*/ 1 w 267"/>
                <a:gd name="T31" fmla="*/ 95 h 242"/>
                <a:gd name="T32" fmla="*/ 16 w 267"/>
                <a:gd name="T33" fmla="*/ 95 h 242"/>
                <a:gd name="T34" fmla="*/ 37 w 267"/>
                <a:gd name="T35" fmla="*/ 137 h 242"/>
                <a:gd name="T36" fmla="*/ 53 w 267"/>
                <a:gd name="T37" fmla="*/ 158 h 242"/>
                <a:gd name="T38" fmla="*/ 63 w 267"/>
                <a:gd name="T39" fmla="*/ 179 h 242"/>
                <a:gd name="T40" fmla="*/ 79 w 267"/>
                <a:gd name="T41" fmla="*/ 198 h 242"/>
                <a:gd name="T42" fmla="*/ 85 w 267"/>
                <a:gd name="T43" fmla="*/ 229 h 242"/>
                <a:gd name="T44" fmla="*/ 97 w 267"/>
                <a:gd name="T45" fmla="*/ 260 h 242"/>
                <a:gd name="T46" fmla="*/ 115 w 267"/>
                <a:gd name="T47" fmla="*/ 277 h 242"/>
                <a:gd name="T48" fmla="*/ 129 w 267"/>
                <a:gd name="T49" fmla="*/ 298 h 242"/>
                <a:gd name="T50" fmla="*/ 144 w 267"/>
                <a:gd name="T51" fmla="*/ 331 h 242"/>
                <a:gd name="T52" fmla="*/ 151 w 267"/>
                <a:gd name="T53" fmla="*/ 336 h 242"/>
                <a:gd name="T54" fmla="*/ 164 w 267"/>
                <a:gd name="T55" fmla="*/ 340 h 242"/>
                <a:gd name="T56" fmla="*/ 167 w 267"/>
                <a:gd name="T57" fmla="*/ 325 h 242"/>
                <a:gd name="T58" fmla="*/ 224 w 267"/>
                <a:gd name="T59" fmla="*/ 325 h 242"/>
                <a:gd name="T60" fmla="*/ 244 w 267"/>
                <a:gd name="T61" fmla="*/ 331 h 242"/>
                <a:gd name="T62" fmla="*/ 321 w 267"/>
                <a:gd name="T63" fmla="*/ 290 h 242"/>
                <a:gd name="T64" fmla="*/ 386 w 267"/>
                <a:gd name="T65" fmla="*/ 226 h 242"/>
                <a:gd name="T66" fmla="*/ 371 w 267"/>
                <a:gd name="T67" fmla="*/ 216 h 242"/>
                <a:gd name="T68" fmla="*/ 309 w 267"/>
                <a:gd name="T69" fmla="*/ 187 h 242"/>
                <a:gd name="T70" fmla="*/ 310 w 267"/>
                <a:gd name="T71" fmla="*/ 179 h 242"/>
                <a:gd name="T72" fmla="*/ 309 w 267"/>
                <a:gd name="T73" fmla="*/ 174 h 2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7"/>
                <a:gd name="T112" fmla="*/ 0 h 242"/>
                <a:gd name="T113" fmla="*/ 267 w 267"/>
                <a:gd name="T114" fmla="*/ 242 h 2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7" h="242">
                  <a:moveTo>
                    <a:pt x="210" y="119"/>
                  </a:moveTo>
                  <a:cubicBezTo>
                    <a:pt x="209" y="120"/>
                    <a:pt x="208" y="121"/>
                    <a:pt x="207" y="121"/>
                  </a:cubicBezTo>
                  <a:cubicBezTo>
                    <a:pt x="206" y="120"/>
                    <a:pt x="205" y="118"/>
                    <a:pt x="205" y="117"/>
                  </a:cubicBezTo>
                  <a:cubicBezTo>
                    <a:pt x="204" y="115"/>
                    <a:pt x="204" y="112"/>
                    <a:pt x="202" y="110"/>
                  </a:cubicBezTo>
                  <a:cubicBezTo>
                    <a:pt x="201" y="108"/>
                    <a:pt x="199" y="106"/>
                    <a:pt x="197" y="104"/>
                  </a:cubicBezTo>
                  <a:cubicBezTo>
                    <a:pt x="196" y="102"/>
                    <a:pt x="193" y="101"/>
                    <a:pt x="193" y="98"/>
                  </a:cubicBezTo>
                  <a:cubicBezTo>
                    <a:pt x="192" y="96"/>
                    <a:pt x="194" y="94"/>
                    <a:pt x="194" y="92"/>
                  </a:cubicBezTo>
                  <a:cubicBezTo>
                    <a:pt x="195" y="90"/>
                    <a:pt x="195" y="87"/>
                    <a:pt x="194" y="86"/>
                  </a:cubicBezTo>
                  <a:cubicBezTo>
                    <a:pt x="192" y="83"/>
                    <a:pt x="188" y="82"/>
                    <a:pt x="186" y="80"/>
                  </a:cubicBezTo>
                  <a:cubicBezTo>
                    <a:pt x="184" y="79"/>
                    <a:pt x="184" y="77"/>
                    <a:pt x="183" y="76"/>
                  </a:cubicBezTo>
                  <a:cubicBezTo>
                    <a:pt x="182" y="74"/>
                    <a:pt x="179" y="75"/>
                    <a:pt x="178" y="74"/>
                  </a:cubicBezTo>
                  <a:cubicBezTo>
                    <a:pt x="177" y="73"/>
                    <a:pt x="178" y="71"/>
                    <a:pt x="178" y="70"/>
                  </a:cubicBezTo>
                  <a:cubicBezTo>
                    <a:pt x="176" y="67"/>
                    <a:pt x="175" y="63"/>
                    <a:pt x="173" y="60"/>
                  </a:cubicBezTo>
                  <a:cubicBezTo>
                    <a:pt x="169" y="60"/>
                    <a:pt x="165" y="60"/>
                    <a:pt x="162" y="60"/>
                  </a:cubicBezTo>
                  <a:cubicBezTo>
                    <a:pt x="160" y="58"/>
                    <a:pt x="160" y="54"/>
                    <a:pt x="158" y="52"/>
                  </a:cubicBezTo>
                  <a:cubicBezTo>
                    <a:pt x="154" y="51"/>
                    <a:pt x="150" y="50"/>
                    <a:pt x="146" y="49"/>
                  </a:cubicBezTo>
                  <a:cubicBezTo>
                    <a:pt x="139" y="48"/>
                    <a:pt x="131" y="48"/>
                    <a:pt x="124" y="48"/>
                  </a:cubicBezTo>
                  <a:cubicBezTo>
                    <a:pt x="114" y="38"/>
                    <a:pt x="104" y="29"/>
                    <a:pt x="94" y="20"/>
                  </a:cubicBezTo>
                  <a:cubicBezTo>
                    <a:pt x="91" y="18"/>
                    <a:pt x="87" y="16"/>
                    <a:pt x="84" y="14"/>
                  </a:cubicBezTo>
                  <a:cubicBezTo>
                    <a:pt x="80" y="11"/>
                    <a:pt x="77" y="9"/>
                    <a:pt x="74" y="6"/>
                  </a:cubicBezTo>
                  <a:cubicBezTo>
                    <a:pt x="68" y="4"/>
                    <a:pt x="63" y="2"/>
                    <a:pt x="58" y="0"/>
                  </a:cubicBezTo>
                  <a:cubicBezTo>
                    <a:pt x="56" y="1"/>
                    <a:pt x="54" y="4"/>
                    <a:pt x="52" y="5"/>
                  </a:cubicBezTo>
                  <a:cubicBezTo>
                    <a:pt x="45" y="8"/>
                    <a:pt x="38" y="9"/>
                    <a:pt x="29" y="11"/>
                  </a:cubicBezTo>
                  <a:cubicBezTo>
                    <a:pt x="29" y="11"/>
                    <a:pt x="28" y="12"/>
                    <a:pt x="29" y="13"/>
                  </a:cubicBezTo>
                  <a:cubicBezTo>
                    <a:pt x="32" y="19"/>
                    <a:pt x="38" y="23"/>
                    <a:pt x="40" y="29"/>
                  </a:cubicBezTo>
                  <a:cubicBezTo>
                    <a:pt x="41" y="30"/>
                    <a:pt x="37" y="29"/>
                    <a:pt x="36" y="31"/>
                  </a:cubicBezTo>
                  <a:cubicBezTo>
                    <a:pt x="35" y="32"/>
                    <a:pt x="36" y="35"/>
                    <a:pt x="34" y="36"/>
                  </a:cubicBezTo>
                  <a:cubicBezTo>
                    <a:pt x="31" y="37"/>
                    <a:pt x="26" y="37"/>
                    <a:pt x="23" y="39"/>
                  </a:cubicBezTo>
                  <a:cubicBezTo>
                    <a:pt x="21" y="41"/>
                    <a:pt x="20" y="45"/>
                    <a:pt x="18" y="49"/>
                  </a:cubicBezTo>
                  <a:cubicBezTo>
                    <a:pt x="13" y="49"/>
                    <a:pt x="9" y="47"/>
                    <a:pt x="4" y="47"/>
                  </a:cubicBezTo>
                  <a:cubicBezTo>
                    <a:pt x="3" y="50"/>
                    <a:pt x="3" y="55"/>
                    <a:pt x="2" y="58"/>
                  </a:cubicBezTo>
                  <a:cubicBezTo>
                    <a:pt x="1" y="61"/>
                    <a:pt x="0" y="64"/>
                    <a:pt x="1" y="66"/>
                  </a:cubicBezTo>
                  <a:cubicBezTo>
                    <a:pt x="1" y="67"/>
                    <a:pt x="4" y="66"/>
                    <a:pt x="5" y="66"/>
                  </a:cubicBezTo>
                  <a:cubicBezTo>
                    <a:pt x="7" y="66"/>
                    <a:pt x="10" y="65"/>
                    <a:pt x="11" y="66"/>
                  </a:cubicBezTo>
                  <a:cubicBezTo>
                    <a:pt x="15" y="72"/>
                    <a:pt x="16" y="80"/>
                    <a:pt x="19" y="86"/>
                  </a:cubicBezTo>
                  <a:cubicBezTo>
                    <a:pt x="21" y="89"/>
                    <a:pt x="24" y="92"/>
                    <a:pt x="26" y="95"/>
                  </a:cubicBezTo>
                  <a:cubicBezTo>
                    <a:pt x="28" y="98"/>
                    <a:pt x="30" y="100"/>
                    <a:pt x="32" y="103"/>
                  </a:cubicBezTo>
                  <a:cubicBezTo>
                    <a:pt x="34" y="105"/>
                    <a:pt x="37" y="107"/>
                    <a:pt x="37" y="110"/>
                  </a:cubicBezTo>
                  <a:cubicBezTo>
                    <a:pt x="38" y="112"/>
                    <a:pt x="35" y="115"/>
                    <a:pt x="36" y="117"/>
                  </a:cubicBezTo>
                  <a:cubicBezTo>
                    <a:pt x="37" y="120"/>
                    <a:pt x="41" y="123"/>
                    <a:pt x="43" y="124"/>
                  </a:cubicBezTo>
                  <a:cubicBezTo>
                    <a:pt x="46" y="126"/>
                    <a:pt x="48" y="129"/>
                    <a:pt x="51" y="132"/>
                  </a:cubicBezTo>
                  <a:cubicBezTo>
                    <a:pt x="52" y="134"/>
                    <a:pt x="54" y="136"/>
                    <a:pt x="55" y="138"/>
                  </a:cubicBezTo>
                  <a:cubicBezTo>
                    <a:pt x="56" y="142"/>
                    <a:pt x="58" y="146"/>
                    <a:pt x="59" y="151"/>
                  </a:cubicBezTo>
                  <a:cubicBezTo>
                    <a:pt x="59" y="153"/>
                    <a:pt x="59" y="156"/>
                    <a:pt x="59" y="159"/>
                  </a:cubicBezTo>
                  <a:cubicBezTo>
                    <a:pt x="59" y="161"/>
                    <a:pt x="58" y="164"/>
                    <a:pt x="59" y="167"/>
                  </a:cubicBezTo>
                  <a:cubicBezTo>
                    <a:pt x="61" y="172"/>
                    <a:pt x="64" y="177"/>
                    <a:pt x="67" y="181"/>
                  </a:cubicBezTo>
                  <a:cubicBezTo>
                    <a:pt x="69" y="183"/>
                    <a:pt x="72" y="183"/>
                    <a:pt x="74" y="185"/>
                  </a:cubicBezTo>
                  <a:cubicBezTo>
                    <a:pt x="76" y="187"/>
                    <a:pt x="78" y="190"/>
                    <a:pt x="80" y="193"/>
                  </a:cubicBezTo>
                  <a:cubicBezTo>
                    <a:pt x="82" y="195"/>
                    <a:pt x="84" y="198"/>
                    <a:pt x="86" y="200"/>
                  </a:cubicBezTo>
                  <a:cubicBezTo>
                    <a:pt x="87" y="203"/>
                    <a:pt x="88" y="206"/>
                    <a:pt x="89" y="208"/>
                  </a:cubicBezTo>
                  <a:cubicBezTo>
                    <a:pt x="93" y="214"/>
                    <a:pt x="96" y="219"/>
                    <a:pt x="100" y="224"/>
                  </a:cubicBezTo>
                  <a:cubicBezTo>
                    <a:pt x="101" y="226"/>
                    <a:pt x="99" y="228"/>
                    <a:pt x="100" y="230"/>
                  </a:cubicBezTo>
                  <a:cubicBezTo>
                    <a:pt x="101" y="231"/>
                    <a:pt x="102" y="227"/>
                    <a:pt x="103" y="228"/>
                  </a:cubicBezTo>
                  <a:cubicBezTo>
                    <a:pt x="105" y="229"/>
                    <a:pt x="103" y="232"/>
                    <a:pt x="105" y="234"/>
                  </a:cubicBezTo>
                  <a:cubicBezTo>
                    <a:pt x="106" y="237"/>
                    <a:pt x="108" y="240"/>
                    <a:pt x="109" y="242"/>
                  </a:cubicBezTo>
                  <a:cubicBezTo>
                    <a:pt x="111" y="240"/>
                    <a:pt x="112" y="239"/>
                    <a:pt x="113" y="237"/>
                  </a:cubicBezTo>
                  <a:cubicBezTo>
                    <a:pt x="114" y="234"/>
                    <a:pt x="113" y="231"/>
                    <a:pt x="113" y="229"/>
                  </a:cubicBezTo>
                  <a:cubicBezTo>
                    <a:pt x="114" y="227"/>
                    <a:pt x="115" y="226"/>
                    <a:pt x="116" y="226"/>
                  </a:cubicBezTo>
                  <a:cubicBezTo>
                    <a:pt x="118" y="225"/>
                    <a:pt x="119" y="228"/>
                    <a:pt x="120" y="228"/>
                  </a:cubicBezTo>
                  <a:cubicBezTo>
                    <a:pt x="132" y="228"/>
                    <a:pt x="144" y="226"/>
                    <a:pt x="155" y="226"/>
                  </a:cubicBezTo>
                  <a:lnTo>
                    <a:pt x="162" y="231"/>
                  </a:lnTo>
                  <a:cubicBezTo>
                    <a:pt x="164" y="233"/>
                    <a:pt x="167" y="232"/>
                    <a:pt x="169" y="230"/>
                  </a:cubicBezTo>
                  <a:cubicBezTo>
                    <a:pt x="174" y="226"/>
                    <a:pt x="176" y="220"/>
                    <a:pt x="180" y="215"/>
                  </a:cubicBezTo>
                  <a:cubicBezTo>
                    <a:pt x="194" y="211"/>
                    <a:pt x="208" y="206"/>
                    <a:pt x="222" y="202"/>
                  </a:cubicBezTo>
                  <a:lnTo>
                    <a:pt x="261" y="188"/>
                  </a:lnTo>
                  <a:lnTo>
                    <a:pt x="267" y="158"/>
                  </a:lnTo>
                  <a:lnTo>
                    <a:pt x="261" y="146"/>
                  </a:lnTo>
                  <a:lnTo>
                    <a:pt x="257" y="150"/>
                  </a:lnTo>
                  <a:lnTo>
                    <a:pt x="218" y="142"/>
                  </a:lnTo>
                  <a:lnTo>
                    <a:pt x="214" y="130"/>
                  </a:lnTo>
                  <a:lnTo>
                    <a:pt x="217" y="126"/>
                  </a:lnTo>
                  <a:cubicBezTo>
                    <a:pt x="217" y="125"/>
                    <a:pt x="216" y="124"/>
                    <a:pt x="215" y="124"/>
                  </a:cubicBezTo>
                  <a:cubicBezTo>
                    <a:pt x="214" y="124"/>
                    <a:pt x="212" y="127"/>
                    <a:pt x="212" y="126"/>
                  </a:cubicBezTo>
                  <a:cubicBezTo>
                    <a:pt x="211" y="124"/>
                    <a:pt x="214" y="123"/>
                    <a:pt x="214" y="121"/>
                  </a:cubicBezTo>
                  <a:cubicBezTo>
                    <a:pt x="213" y="120"/>
                    <a:pt x="211" y="120"/>
                    <a:pt x="210" y="11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0" name="Freeform 2610"/>
            <p:cNvSpPr>
              <a:spLocks noChangeAspect="1"/>
            </p:cNvSpPr>
            <p:nvPr/>
          </p:nvSpPr>
          <p:spPr bwMode="auto">
            <a:xfrm>
              <a:off x="13687447" y="3632010"/>
              <a:ext cx="285208" cy="355412"/>
            </a:xfrm>
            <a:custGeom>
              <a:avLst/>
              <a:gdLst>
                <a:gd name="T0" fmla="*/ 0 w 54"/>
                <a:gd name="T1" fmla="*/ 96 h 67"/>
                <a:gd name="T2" fmla="*/ 0 w 54"/>
                <a:gd name="T3" fmla="*/ 92 h 67"/>
                <a:gd name="T4" fmla="*/ 0 w 54"/>
                <a:gd name="T5" fmla="*/ 89 h 67"/>
                <a:gd name="T6" fmla="*/ 0 w 54"/>
                <a:gd name="T7" fmla="*/ 77 h 67"/>
                <a:gd name="T8" fmla="*/ 2 w 54"/>
                <a:gd name="T9" fmla="*/ 60 h 67"/>
                <a:gd name="T10" fmla="*/ 5 w 54"/>
                <a:gd name="T11" fmla="*/ 51 h 67"/>
                <a:gd name="T12" fmla="*/ 6 w 54"/>
                <a:gd name="T13" fmla="*/ 34 h 67"/>
                <a:gd name="T14" fmla="*/ 7 w 54"/>
                <a:gd name="T15" fmla="*/ 22 h 67"/>
                <a:gd name="T16" fmla="*/ 26 w 54"/>
                <a:gd name="T17" fmla="*/ 27 h 67"/>
                <a:gd name="T18" fmla="*/ 26 w 54"/>
                <a:gd name="T19" fmla="*/ 30 h 67"/>
                <a:gd name="T20" fmla="*/ 30 w 54"/>
                <a:gd name="T21" fmla="*/ 27 h 67"/>
                <a:gd name="T22" fmla="*/ 69 w 54"/>
                <a:gd name="T23" fmla="*/ 0 h 67"/>
                <a:gd name="T24" fmla="*/ 70 w 54"/>
                <a:gd name="T25" fmla="*/ 6 h 67"/>
                <a:gd name="T26" fmla="*/ 72 w 54"/>
                <a:gd name="T27" fmla="*/ 16 h 67"/>
                <a:gd name="T28" fmla="*/ 70 w 54"/>
                <a:gd name="T29" fmla="*/ 21 h 67"/>
                <a:gd name="T30" fmla="*/ 78 w 54"/>
                <a:gd name="T31" fmla="*/ 27 h 67"/>
                <a:gd name="T32" fmla="*/ 70 w 54"/>
                <a:gd name="T33" fmla="*/ 34 h 67"/>
                <a:gd name="T34" fmla="*/ 36 w 54"/>
                <a:gd name="T35" fmla="*/ 42 h 67"/>
                <a:gd name="T36" fmla="*/ 36 w 54"/>
                <a:gd name="T37" fmla="*/ 45 h 67"/>
                <a:gd name="T38" fmla="*/ 52 w 54"/>
                <a:gd name="T39" fmla="*/ 69 h 67"/>
                <a:gd name="T40" fmla="*/ 47 w 54"/>
                <a:gd name="T41" fmla="*/ 71 h 67"/>
                <a:gd name="T42" fmla="*/ 43 w 54"/>
                <a:gd name="T43" fmla="*/ 79 h 67"/>
                <a:gd name="T44" fmla="*/ 28 w 54"/>
                <a:gd name="T45" fmla="*/ 83 h 67"/>
                <a:gd name="T46" fmla="*/ 20 w 54"/>
                <a:gd name="T47" fmla="*/ 98 h 67"/>
                <a:gd name="T48" fmla="*/ 0 w 54"/>
                <a:gd name="T49" fmla="*/ 96 h 6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4"/>
                <a:gd name="T76" fmla="*/ 0 h 67"/>
                <a:gd name="T77" fmla="*/ 54 w 54"/>
                <a:gd name="T78" fmla="*/ 67 h 6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4" h="67">
                  <a:moveTo>
                    <a:pt x="0" y="65"/>
                  </a:moveTo>
                  <a:cubicBezTo>
                    <a:pt x="0" y="64"/>
                    <a:pt x="0" y="63"/>
                    <a:pt x="0" y="63"/>
                  </a:cubicBezTo>
                  <a:cubicBezTo>
                    <a:pt x="0" y="62"/>
                    <a:pt x="0" y="62"/>
                    <a:pt x="0" y="61"/>
                  </a:cubicBezTo>
                  <a:cubicBezTo>
                    <a:pt x="0" y="59"/>
                    <a:pt x="0" y="56"/>
                    <a:pt x="0" y="53"/>
                  </a:cubicBezTo>
                  <a:cubicBezTo>
                    <a:pt x="1" y="49"/>
                    <a:pt x="1" y="45"/>
                    <a:pt x="2" y="41"/>
                  </a:cubicBezTo>
                  <a:cubicBezTo>
                    <a:pt x="2" y="39"/>
                    <a:pt x="3" y="37"/>
                    <a:pt x="3" y="35"/>
                  </a:cubicBezTo>
                  <a:cubicBezTo>
                    <a:pt x="3" y="31"/>
                    <a:pt x="3" y="27"/>
                    <a:pt x="4" y="23"/>
                  </a:cubicBezTo>
                  <a:cubicBezTo>
                    <a:pt x="4" y="21"/>
                    <a:pt x="4" y="18"/>
                    <a:pt x="5" y="15"/>
                  </a:cubicBezTo>
                  <a:cubicBezTo>
                    <a:pt x="9" y="16"/>
                    <a:pt x="14" y="16"/>
                    <a:pt x="18" y="18"/>
                  </a:cubicBezTo>
                  <a:cubicBezTo>
                    <a:pt x="19" y="18"/>
                    <a:pt x="17" y="21"/>
                    <a:pt x="18" y="21"/>
                  </a:cubicBezTo>
                  <a:cubicBezTo>
                    <a:pt x="19" y="21"/>
                    <a:pt x="20" y="19"/>
                    <a:pt x="21" y="18"/>
                  </a:cubicBezTo>
                  <a:cubicBezTo>
                    <a:pt x="29" y="12"/>
                    <a:pt x="38" y="6"/>
                    <a:pt x="47" y="0"/>
                  </a:cubicBezTo>
                  <a:cubicBezTo>
                    <a:pt x="47" y="2"/>
                    <a:pt x="47" y="3"/>
                    <a:pt x="48" y="4"/>
                  </a:cubicBezTo>
                  <a:cubicBezTo>
                    <a:pt x="48" y="7"/>
                    <a:pt x="50" y="9"/>
                    <a:pt x="50" y="11"/>
                  </a:cubicBezTo>
                  <a:cubicBezTo>
                    <a:pt x="50" y="13"/>
                    <a:pt x="48" y="13"/>
                    <a:pt x="48" y="14"/>
                  </a:cubicBezTo>
                  <a:cubicBezTo>
                    <a:pt x="50" y="16"/>
                    <a:pt x="52" y="17"/>
                    <a:pt x="54" y="18"/>
                  </a:cubicBezTo>
                  <a:cubicBezTo>
                    <a:pt x="52" y="19"/>
                    <a:pt x="50" y="22"/>
                    <a:pt x="48" y="23"/>
                  </a:cubicBezTo>
                  <a:cubicBezTo>
                    <a:pt x="41" y="26"/>
                    <a:pt x="34" y="27"/>
                    <a:pt x="25" y="29"/>
                  </a:cubicBezTo>
                  <a:cubicBezTo>
                    <a:pt x="25" y="29"/>
                    <a:pt x="24" y="30"/>
                    <a:pt x="25" y="31"/>
                  </a:cubicBezTo>
                  <a:cubicBezTo>
                    <a:pt x="28" y="37"/>
                    <a:pt x="34" y="41"/>
                    <a:pt x="36" y="47"/>
                  </a:cubicBezTo>
                  <a:cubicBezTo>
                    <a:pt x="37" y="48"/>
                    <a:pt x="33" y="47"/>
                    <a:pt x="32" y="49"/>
                  </a:cubicBezTo>
                  <a:cubicBezTo>
                    <a:pt x="31" y="50"/>
                    <a:pt x="32" y="53"/>
                    <a:pt x="30" y="54"/>
                  </a:cubicBezTo>
                  <a:cubicBezTo>
                    <a:pt x="27" y="55"/>
                    <a:pt x="22" y="55"/>
                    <a:pt x="19" y="57"/>
                  </a:cubicBezTo>
                  <a:cubicBezTo>
                    <a:pt x="17" y="59"/>
                    <a:pt x="16" y="63"/>
                    <a:pt x="14" y="67"/>
                  </a:cubicBezTo>
                  <a:cubicBezTo>
                    <a:pt x="9" y="67"/>
                    <a:pt x="5" y="65"/>
                    <a:pt x="0" y="6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1" name="Freeform 2611"/>
            <p:cNvSpPr>
              <a:spLocks noChangeAspect="1"/>
            </p:cNvSpPr>
            <p:nvPr/>
          </p:nvSpPr>
          <p:spPr bwMode="auto">
            <a:xfrm>
              <a:off x="13503158" y="3816297"/>
              <a:ext cx="184289" cy="280820"/>
            </a:xfrm>
            <a:custGeom>
              <a:avLst/>
              <a:gdLst>
                <a:gd name="T0" fmla="*/ 50 w 35"/>
                <a:gd name="T1" fmla="*/ 37 h 53"/>
                <a:gd name="T2" fmla="*/ 44 w 35"/>
                <a:gd name="T3" fmla="*/ 45 h 53"/>
                <a:gd name="T4" fmla="*/ 44 w 35"/>
                <a:gd name="T5" fmla="*/ 57 h 53"/>
                <a:gd name="T6" fmla="*/ 41 w 35"/>
                <a:gd name="T7" fmla="*/ 63 h 53"/>
                <a:gd name="T8" fmla="*/ 42 w 35"/>
                <a:gd name="T9" fmla="*/ 75 h 53"/>
                <a:gd name="T10" fmla="*/ 41 w 35"/>
                <a:gd name="T11" fmla="*/ 77 h 53"/>
                <a:gd name="T12" fmla="*/ 28 w 35"/>
                <a:gd name="T13" fmla="*/ 69 h 53"/>
                <a:gd name="T14" fmla="*/ 24 w 35"/>
                <a:gd name="T15" fmla="*/ 60 h 53"/>
                <a:gd name="T16" fmla="*/ 10 w 35"/>
                <a:gd name="T17" fmla="*/ 42 h 53"/>
                <a:gd name="T18" fmla="*/ 10 w 35"/>
                <a:gd name="T19" fmla="*/ 36 h 53"/>
                <a:gd name="T20" fmla="*/ 6 w 35"/>
                <a:gd name="T21" fmla="*/ 27 h 53"/>
                <a:gd name="T22" fmla="*/ 1 w 35"/>
                <a:gd name="T23" fmla="*/ 14 h 53"/>
                <a:gd name="T24" fmla="*/ 2 w 35"/>
                <a:gd name="T25" fmla="*/ 2 h 53"/>
                <a:gd name="T26" fmla="*/ 13 w 35"/>
                <a:gd name="T27" fmla="*/ 0 h 53"/>
                <a:gd name="T28" fmla="*/ 24 w 35"/>
                <a:gd name="T29" fmla="*/ 2 h 53"/>
                <a:gd name="T30" fmla="*/ 35 w 35"/>
                <a:gd name="T31" fmla="*/ 1 h 53"/>
                <a:gd name="T32" fmla="*/ 50 w 35"/>
                <a:gd name="T33" fmla="*/ 37 h 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"/>
                <a:gd name="T52" fmla="*/ 0 h 53"/>
                <a:gd name="T53" fmla="*/ 35 w 35"/>
                <a:gd name="T54" fmla="*/ 53 h 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" h="53">
                  <a:moveTo>
                    <a:pt x="35" y="26"/>
                  </a:moveTo>
                  <a:cubicBezTo>
                    <a:pt x="33" y="27"/>
                    <a:pt x="31" y="29"/>
                    <a:pt x="31" y="31"/>
                  </a:cubicBezTo>
                  <a:cubicBezTo>
                    <a:pt x="30" y="34"/>
                    <a:pt x="32" y="36"/>
                    <a:pt x="31" y="39"/>
                  </a:cubicBezTo>
                  <a:cubicBezTo>
                    <a:pt x="31" y="40"/>
                    <a:pt x="28" y="41"/>
                    <a:pt x="28" y="43"/>
                  </a:cubicBezTo>
                  <a:cubicBezTo>
                    <a:pt x="28" y="46"/>
                    <a:pt x="29" y="48"/>
                    <a:pt x="29" y="51"/>
                  </a:cubicBezTo>
                  <a:cubicBezTo>
                    <a:pt x="29" y="52"/>
                    <a:pt x="29" y="53"/>
                    <a:pt x="28" y="53"/>
                  </a:cubicBezTo>
                  <a:cubicBezTo>
                    <a:pt x="25" y="52"/>
                    <a:pt x="21" y="50"/>
                    <a:pt x="19" y="47"/>
                  </a:cubicBezTo>
                  <a:cubicBezTo>
                    <a:pt x="17" y="46"/>
                    <a:pt x="18" y="43"/>
                    <a:pt x="17" y="41"/>
                  </a:cubicBezTo>
                  <a:cubicBezTo>
                    <a:pt x="14" y="37"/>
                    <a:pt x="10" y="33"/>
                    <a:pt x="7" y="29"/>
                  </a:cubicBezTo>
                  <a:cubicBezTo>
                    <a:pt x="6" y="28"/>
                    <a:pt x="7" y="26"/>
                    <a:pt x="7" y="25"/>
                  </a:cubicBezTo>
                  <a:cubicBezTo>
                    <a:pt x="6" y="23"/>
                    <a:pt x="5" y="20"/>
                    <a:pt x="4" y="18"/>
                  </a:cubicBezTo>
                  <a:cubicBezTo>
                    <a:pt x="3" y="15"/>
                    <a:pt x="1" y="13"/>
                    <a:pt x="1" y="10"/>
                  </a:cubicBezTo>
                  <a:cubicBezTo>
                    <a:pt x="1" y="7"/>
                    <a:pt x="0" y="4"/>
                    <a:pt x="2" y="2"/>
                  </a:cubicBezTo>
                  <a:cubicBezTo>
                    <a:pt x="4" y="0"/>
                    <a:pt x="7" y="0"/>
                    <a:pt x="9" y="0"/>
                  </a:cubicBezTo>
                  <a:cubicBezTo>
                    <a:pt x="12" y="0"/>
                    <a:pt x="15" y="2"/>
                    <a:pt x="17" y="2"/>
                  </a:cubicBezTo>
                  <a:cubicBezTo>
                    <a:pt x="20" y="2"/>
                    <a:pt x="22" y="1"/>
                    <a:pt x="24" y="1"/>
                  </a:cubicBezTo>
                  <a:lnTo>
                    <a:pt x="35" y="26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2" name="Freeform 2612"/>
            <p:cNvSpPr>
              <a:spLocks noChangeAspect="1"/>
            </p:cNvSpPr>
            <p:nvPr/>
          </p:nvSpPr>
          <p:spPr bwMode="auto">
            <a:xfrm>
              <a:off x="14837055" y="4329672"/>
              <a:ext cx="517761" cy="645008"/>
            </a:xfrm>
            <a:custGeom>
              <a:avLst/>
              <a:gdLst>
                <a:gd name="T0" fmla="*/ 24 w 98"/>
                <a:gd name="T1" fmla="*/ 176 h 123"/>
                <a:gd name="T2" fmla="*/ 37 w 98"/>
                <a:gd name="T3" fmla="*/ 170 h 123"/>
                <a:gd name="T4" fmla="*/ 48 w 98"/>
                <a:gd name="T5" fmla="*/ 167 h 123"/>
                <a:gd name="T6" fmla="*/ 57 w 98"/>
                <a:gd name="T7" fmla="*/ 170 h 123"/>
                <a:gd name="T8" fmla="*/ 65 w 98"/>
                <a:gd name="T9" fmla="*/ 161 h 123"/>
                <a:gd name="T10" fmla="*/ 61 w 98"/>
                <a:gd name="T11" fmla="*/ 155 h 123"/>
                <a:gd name="T12" fmla="*/ 78 w 98"/>
                <a:gd name="T13" fmla="*/ 148 h 123"/>
                <a:gd name="T14" fmla="*/ 85 w 98"/>
                <a:gd name="T15" fmla="*/ 147 h 123"/>
                <a:gd name="T16" fmla="*/ 90 w 98"/>
                <a:gd name="T17" fmla="*/ 134 h 123"/>
                <a:gd name="T18" fmla="*/ 106 w 98"/>
                <a:gd name="T19" fmla="*/ 127 h 123"/>
                <a:gd name="T20" fmla="*/ 106 w 98"/>
                <a:gd name="T21" fmla="*/ 123 h 123"/>
                <a:gd name="T22" fmla="*/ 101 w 98"/>
                <a:gd name="T23" fmla="*/ 112 h 123"/>
                <a:gd name="T24" fmla="*/ 112 w 98"/>
                <a:gd name="T25" fmla="*/ 98 h 123"/>
                <a:gd name="T26" fmla="*/ 113 w 98"/>
                <a:gd name="T27" fmla="*/ 91 h 123"/>
                <a:gd name="T28" fmla="*/ 114 w 98"/>
                <a:gd name="T29" fmla="*/ 97 h 123"/>
                <a:gd name="T30" fmla="*/ 119 w 98"/>
                <a:gd name="T31" fmla="*/ 97 h 123"/>
                <a:gd name="T32" fmla="*/ 123 w 98"/>
                <a:gd name="T33" fmla="*/ 85 h 123"/>
                <a:gd name="T34" fmla="*/ 141 w 98"/>
                <a:gd name="T35" fmla="*/ 56 h 123"/>
                <a:gd name="T36" fmla="*/ 140 w 98"/>
                <a:gd name="T37" fmla="*/ 49 h 123"/>
                <a:gd name="T38" fmla="*/ 126 w 98"/>
                <a:gd name="T39" fmla="*/ 42 h 123"/>
                <a:gd name="T40" fmla="*/ 118 w 98"/>
                <a:gd name="T41" fmla="*/ 24 h 123"/>
                <a:gd name="T42" fmla="*/ 108 w 98"/>
                <a:gd name="T43" fmla="*/ 27 h 123"/>
                <a:gd name="T44" fmla="*/ 90 w 98"/>
                <a:gd name="T45" fmla="*/ 22 h 123"/>
                <a:gd name="T46" fmla="*/ 77 w 98"/>
                <a:gd name="T47" fmla="*/ 2 h 123"/>
                <a:gd name="T48" fmla="*/ 71 w 98"/>
                <a:gd name="T49" fmla="*/ 5 h 123"/>
                <a:gd name="T50" fmla="*/ 69 w 98"/>
                <a:gd name="T51" fmla="*/ 1 h 123"/>
                <a:gd name="T52" fmla="*/ 63 w 98"/>
                <a:gd name="T53" fmla="*/ 8 h 123"/>
                <a:gd name="T54" fmla="*/ 65 w 98"/>
                <a:gd name="T55" fmla="*/ 17 h 123"/>
                <a:gd name="T56" fmla="*/ 58 w 98"/>
                <a:gd name="T57" fmla="*/ 22 h 123"/>
                <a:gd name="T58" fmla="*/ 58 w 98"/>
                <a:gd name="T59" fmla="*/ 29 h 123"/>
                <a:gd name="T60" fmla="*/ 54 w 98"/>
                <a:gd name="T61" fmla="*/ 35 h 123"/>
                <a:gd name="T62" fmla="*/ 57 w 98"/>
                <a:gd name="T63" fmla="*/ 45 h 123"/>
                <a:gd name="T64" fmla="*/ 65 w 98"/>
                <a:gd name="T65" fmla="*/ 63 h 123"/>
                <a:gd name="T66" fmla="*/ 57 w 98"/>
                <a:gd name="T67" fmla="*/ 105 h 123"/>
                <a:gd name="T68" fmla="*/ 0 w 98"/>
                <a:gd name="T69" fmla="*/ 125 h 123"/>
                <a:gd name="T70" fmla="*/ 24 w 98"/>
                <a:gd name="T71" fmla="*/ 176 h 12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8"/>
                <a:gd name="T109" fmla="*/ 0 h 123"/>
                <a:gd name="T110" fmla="*/ 98 w 98"/>
                <a:gd name="T111" fmla="*/ 123 h 12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8" h="123">
                  <a:moveTo>
                    <a:pt x="17" y="123"/>
                  </a:moveTo>
                  <a:cubicBezTo>
                    <a:pt x="20" y="122"/>
                    <a:pt x="23" y="120"/>
                    <a:pt x="26" y="119"/>
                  </a:cubicBezTo>
                  <a:cubicBezTo>
                    <a:pt x="28" y="118"/>
                    <a:pt x="31" y="117"/>
                    <a:pt x="33" y="117"/>
                  </a:cubicBezTo>
                  <a:cubicBezTo>
                    <a:pt x="35" y="117"/>
                    <a:pt x="37" y="119"/>
                    <a:pt x="39" y="119"/>
                  </a:cubicBezTo>
                  <a:cubicBezTo>
                    <a:pt x="42" y="118"/>
                    <a:pt x="44" y="115"/>
                    <a:pt x="45" y="113"/>
                  </a:cubicBezTo>
                  <a:cubicBezTo>
                    <a:pt x="45" y="111"/>
                    <a:pt x="41" y="110"/>
                    <a:pt x="42" y="109"/>
                  </a:cubicBezTo>
                  <a:cubicBezTo>
                    <a:pt x="45" y="106"/>
                    <a:pt x="50" y="105"/>
                    <a:pt x="54" y="104"/>
                  </a:cubicBezTo>
                  <a:cubicBezTo>
                    <a:pt x="56" y="103"/>
                    <a:pt x="58" y="104"/>
                    <a:pt x="59" y="103"/>
                  </a:cubicBezTo>
                  <a:cubicBezTo>
                    <a:pt x="61" y="101"/>
                    <a:pt x="60" y="96"/>
                    <a:pt x="62" y="94"/>
                  </a:cubicBezTo>
                  <a:cubicBezTo>
                    <a:pt x="65" y="91"/>
                    <a:pt x="69" y="92"/>
                    <a:pt x="73" y="89"/>
                  </a:cubicBezTo>
                  <a:cubicBezTo>
                    <a:pt x="73" y="89"/>
                    <a:pt x="73" y="87"/>
                    <a:pt x="73" y="86"/>
                  </a:cubicBezTo>
                  <a:cubicBezTo>
                    <a:pt x="72" y="84"/>
                    <a:pt x="70" y="81"/>
                    <a:pt x="70" y="79"/>
                  </a:cubicBezTo>
                  <a:cubicBezTo>
                    <a:pt x="71" y="75"/>
                    <a:pt x="75" y="72"/>
                    <a:pt x="77" y="69"/>
                  </a:cubicBezTo>
                  <a:cubicBezTo>
                    <a:pt x="77" y="67"/>
                    <a:pt x="77" y="65"/>
                    <a:pt x="78" y="64"/>
                  </a:cubicBezTo>
                  <a:cubicBezTo>
                    <a:pt x="79" y="64"/>
                    <a:pt x="78" y="67"/>
                    <a:pt x="79" y="68"/>
                  </a:cubicBezTo>
                  <a:cubicBezTo>
                    <a:pt x="79" y="69"/>
                    <a:pt x="81" y="69"/>
                    <a:pt x="82" y="68"/>
                  </a:cubicBezTo>
                  <a:cubicBezTo>
                    <a:pt x="84" y="65"/>
                    <a:pt x="84" y="62"/>
                    <a:pt x="85" y="59"/>
                  </a:cubicBezTo>
                  <a:cubicBezTo>
                    <a:pt x="89" y="52"/>
                    <a:pt x="94" y="46"/>
                    <a:pt x="97" y="39"/>
                  </a:cubicBezTo>
                  <a:cubicBezTo>
                    <a:pt x="98" y="37"/>
                    <a:pt x="97" y="35"/>
                    <a:pt x="96" y="34"/>
                  </a:cubicBezTo>
                  <a:cubicBezTo>
                    <a:pt x="94" y="32"/>
                    <a:pt x="90" y="31"/>
                    <a:pt x="87" y="29"/>
                  </a:cubicBezTo>
                  <a:cubicBezTo>
                    <a:pt x="84" y="26"/>
                    <a:pt x="85" y="20"/>
                    <a:pt x="81" y="17"/>
                  </a:cubicBezTo>
                  <a:cubicBezTo>
                    <a:pt x="79" y="16"/>
                    <a:pt x="77" y="19"/>
                    <a:pt x="75" y="19"/>
                  </a:cubicBezTo>
                  <a:cubicBezTo>
                    <a:pt x="71" y="18"/>
                    <a:pt x="66" y="18"/>
                    <a:pt x="62" y="15"/>
                  </a:cubicBezTo>
                  <a:cubicBezTo>
                    <a:pt x="58" y="12"/>
                    <a:pt x="57" y="7"/>
                    <a:pt x="53" y="2"/>
                  </a:cubicBezTo>
                  <a:cubicBezTo>
                    <a:pt x="52" y="2"/>
                    <a:pt x="51" y="3"/>
                    <a:pt x="49" y="3"/>
                  </a:cubicBezTo>
                  <a:cubicBezTo>
                    <a:pt x="48" y="3"/>
                    <a:pt x="48" y="0"/>
                    <a:pt x="47" y="1"/>
                  </a:cubicBezTo>
                  <a:cubicBezTo>
                    <a:pt x="45" y="2"/>
                    <a:pt x="43" y="4"/>
                    <a:pt x="43" y="6"/>
                  </a:cubicBezTo>
                  <a:cubicBezTo>
                    <a:pt x="43" y="8"/>
                    <a:pt x="46" y="10"/>
                    <a:pt x="45" y="12"/>
                  </a:cubicBezTo>
                  <a:cubicBezTo>
                    <a:pt x="44" y="14"/>
                    <a:pt x="41" y="13"/>
                    <a:pt x="40" y="15"/>
                  </a:cubicBezTo>
                  <a:cubicBezTo>
                    <a:pt x="39" y="16"/>
                    <a:pt x="41" y="18"/>
                    <a:pt x="40" y="20"/>
                  </a:cubicBezTo>
                  <a:cubicBezTo>
                    <a:pt x="40" y="21"/>
                    <a:pt x="37" y="23"/>
                    <a:pt x="37" y="24"/>
                  </a:cubicBezTo>
                  <a:cubicBezTo>
                    <a:pt x="37" y="27"/>
                    <a:pt x="38" y="29"/>
                    <a:pt x="39" y="32"/>
                  </a:cubicBezTo>
                  <a:lnTo>
                    <a:pt x="45" y="44"/>
                  </a:lnTo>
                  <a:lnTo>
                    <a:pt x="39" y="74"/>
                  </a:lnTo>
                  <a:lnTo>
                    <a:pt x="0" y="88"/>
                  </a:lnTo>
                  <a:lnTo>
                    <a:pt x="17" y="123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3" name="Freeform 2613"/>
            <p:cNvSpPr>
              <a:spLocks noChangeAspect="1"/>
            </p:cNvSpPr>
            <p:nvPr/>
          </p:nvSpPr>
          <p:spPr bwMode="auto">
            <a:xfrm>
              <a:off x="14793176" y="4228751"/>
              <a:ext cx="329087" cy="289596"/>
            </a:xfrm>
            <a:custGeom>
              <a:avLst/>
              <a:gdLst>
                <a:gd name="T0" fmla="*/ 82 w 62"/>
                <a:gd name="T1" fmla="*/ 0 h 55"/>
                <a:gd name="T2" fmla="*/ 76 w 62"/>
                <a:gd name="T3" fmla="*/ 10 h 55"/>
                <a:gd name="T4" fmla="*/ 63 w 62"/>
                <a:gd name="T5" fmla="*/ 26 h 55"/>
                <a:gd name="T6" fmla="*/ 53 w 62"/>
                <a:gd name="T7" fmla="*/ 38 h 55"/>
                <a:gd name="T8" fmla="*/ 36 w 62"/>
                <a:gd name="T9" fmla="*/ 44 h 55"/>
                <a:gd name="T10" fmla="*/ 19 w 62"/>
                <a:gd name="T11" fmla="*/ 43 h 55"/>
                <a:gd name="T12" fmla="*/ 15 w 62"/>
                <a:gd name="T13" fmla="*/ 49 h 55"/>
                <a:gd name="T14" fmla="*/ 7 w 62"/>
                <a:gd name="T15" fmla="*/ 49 h 55"/>
                <a:gd name="T16" fmla="*/ 5 w 62"/>
                <a:gd name="T17" fmla="*/ 44 h 55"/>
                <a:gd name="T18" fmla="*/ 0 w 62"/>
                <a:gd name="T19" fmla="*/ 50 h 55"/>
                <a:gd name="T20" fmla="*/ 6 w 62"/>
                <a:gd name="T21" fmla="*/ 67 h 55"/>
                <a:gd name="T22" fmla="*/ 63 w 62"/>
                <a:gd name="T23" fmla="*/ 79 h 55"/>
                <a:gd name="T24" fmla="*/ 69 w 62"/>
                <a:gd name="T25" fmla="*/ 73 h 55"/>
                <a:gd name="T26" fmla="*/ 65 w 62"/>
                <a:gd name="T27" fmla="*/ 62 h 55"/>
                <a:gd name="T28" fmla="*/ 70 w 62"/>
                <a:gd name="T29" fmla="*/ 56 h 55"/>
                <a:gd name="T30" fmla="*/ 70 w 62"/>
                <a:gd name="T31" fmla="*/ 49 h 55"/>
                <a:gd name="T32" fmla="*/ 77 w 62"/>
                <a:gd name="T33" fmla="*/ 44 h 55"/>
                <a:gd name="T34" fmla="*/ 75 w 62"/>
                <a:gd name="T35" fmla="*/ 36 h 55"/>
                <a:gd name="T36" fmla="*/ 81 w 62"/>
                <a:gd name="T37" fmla="*/ 29 h 55"/>
                <a:gd name="T38" fmla="*/ 83 w 62"/>
                <a:gd name="T39" fmla="*/ 31 h 55"/>
                <a:gd name="T40" fmla="*/ 90 w 62"/>
                <a:gd name="T41" fmla="*/ 30 h 55"/>
                <a:gd name="T42" fmla="*/ 90 w 62"/>
                <a:gd name="T43" fmla="*/ 22 h 55"/>
                <a:gd name="T44" fmla="*/ 90 w 62"/>
                <a:gd name="T45" fmla="*/ 14 h 55"/>
                <a:gd name="T46" fmla="*/ 86 w 62"/>
                <a:gd name="T47" fmla="*/ 14 h 55"/>
                <a:gd name="T48" fmla="*/ 83 w 62"/>
                <a:gd name="T49" fmla="*/ 16 h 55"/>
                <a:gd name="T50" fmla="*/ 83 w 62"/>
                <a:gd name="T51" fmla="*/ 7 h 55"/>
                <a:gd name="T52" fmla="*/ 82 w 62"/>
                <a:gd name="T53" fmla="*/ 0 h 5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"/>
                <a:gd name="T82" fmla="*/ 0 h 55"/>
                <a:gd name="T83" fmla="*/ 62 w 62"/>
                <a:gd name="T84" fmla="*/ 55 h 5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" h="55">
                  <a:moveTo>
                    <a:pt x="56" y="0"/>
                  </a:moveTo>
                  <a:cubicBezTo>
                    <a:pt x="55" y="2"/>
                    <a:pt x="54" y="5"/>
                    <a:pt x="52" y="7"/>
                  </a:cubicBezTo>
                  <a:cubicBezTo>
                    <a:pt x="49" y="10"/>
                    <a:pt x="46" y="14"/>
                    <a:pt x="43" y="18"/>
                  </a:cubicBezTo>
                  <a:cubicBezTo>
                    <a:pt x="41" y="21"/>
                    <a:pt x="39" y="24"/>
                    <a:pt x="36" y="27"/>
                  </a:cubicBezTo>
                  <a:cubicBezTo>
                    <a:pt x="33" y="29"/>
                    <a:pt x="29" y="30"/>
                    <a:pt x="25" y="31"/>
                  </a:cubicBezTo>
                  <a:cubicBezTo>
                    <a:pt x="21" y="32"/>
                    <a:pt x="17" y="30"/>
                    <a:pt x="13" y="30"/>
                  </a:cubicBezTo>
                  <a:cubicBezTo>
                    <a:pt x="12" y="31"/>
                    <a:pt x="12" y="33"/>
                    <a:pt x="10" y="34"/>
                  </a:cubicBezTo>
                  <a:cubicBezTo>
                    <a:pt x="9" y="35"/>
                    <a:pt x="7" y="34"/>
                    <a:pt x="5" y="34"/>
                  </a:cubicBezTo>
                  <a:cubicBezTo>
                    <a:pt x="4" y="33"/>
                    <a:pt x="4" y="32"/>
                    <a:pt x="3" y="31"/>
                  </a:cubicBezTo>
                  <a:lnTo>
                    <a:pt x="0" y="35"/>
                  </a:lnTo>
                  <a:lnTo>
                    <a:pt x="4" y="47"/>
                  </a:lnTo>
                  <a:lnTo>
                    <a:pt x="43" y="55"/>
                  </a:lnTo>
                  <a:lnTo>
                    <a:pt x="47" y="51"/>
                  </a:lnTo>
                  <a:cubicBezTo>
                    <a:pt x="46" y="48"/>
                    <a:pt x="45" y="46"/>
                    <a:pt x="45" y="43"/>
                  </a:cubicBezTo>
                  <a:cubicBezTo>
                    <a:pt x="45" y="42"/>
                    <a:pt x="48" y="40"/>
                    <a:pt x="48" y="39"/>
                  </a:cubicBezTo>
                  <a:cubicBezTo>
                    <a:pt x="49" y="37"/>
                    <a:pt x="47" y="35"/>
                    <a:pt x="48" y="34"/>
                  </a:cubicBezTo>
                  <a:cubicBezTo>
                    <a:pt x="49" y="32"/>
                    <a:pt x="52" y="33"/>
                    <a:pt x="53" y="31"/>
                  </a:cubicBezTo>
                  <a:cubicBezTo>
                    <a:pt x="54" y="29"/>
                    <a:pt x="51" y="27"/>
                    <a:pt x="51" y="25"/>
                  </a:cubicBezTo>
                  <a:cubicBezTo>
                    <a:pt x="51" y="23"/>
                    <a:pt x="53" y="21"/>
                    <a:pt x="55" y="20"/>
                  </a:cubicBezTo>
                  <a:cubicBezTo>
                    <a:pt x="56" y="19"/>
                    <a:pt x="56" y="22"/>
                    <a:pt x="57" y="22"/>
                  </a:cubicBezTo>
                  <a:cubicBezTo>
                    <a:pt x="59" y="22"/>
                    <a:pt x="60" y="21"/>
                    <a:pt x="61" y="21"/>
                  </a:cubicBezTo>
                  <a:cubicBezTo>
                    <a:pt x="62" y="19"/>
                    <a:pt x="62" y="17"/>
                    <a:pt x="61" y="15"/>
                  </a:cubicBezTo>
                  <a:cubicBezTo>
                    <a:pt x="61" y="14"/>
                    <a:pt x="62" y="12"/>
                    <a:pt x="61" y="10"/>
                  </a:cubicBezTo>
                  <a:cubicBezTo>
                    <a:pt x="61" y="10"/>
                    <a:pt x="60" y="10"/>
                    <a:pt x="59" y="10"/>
                  </a:cubicBezTo>
                  <a:cubicBezTo>
                    <a:pt x="58" y="11"/>
                    <a:pt x="57" y="11"/>
                    <a:pt x="57" y="11"/>
                  </a:cubicBezTo>
                  <a:cubicBezTo>
                    <a:pt x="56" y="9"/>
                    <a:pt x="57" y="7"/>
                    <a:pt x="57" y="5"/>
                  </a:cubicBezTo>
                  <a:cubicBezTo>
                    <a:pt x="57" y="3"/>
                    <a:pt x="57" y="1"/>
                    <a:pt x="5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4" name="Freeform 2614"/>
            <p:cNvSpPr>
              <a:spLocks noChangeAspect="1"/>
            </p:cNvSpPr>
            <p:nvPr/>
          </p:nvSpPr>
          <p:spPr bwMode="auto">
            <a:xfrm>
              <a:off x="14437764" y="3908442"/>
              <a:ext cx="140410" cy="136022"/>
            </a:xfrm>
            <a:custGeom>
              <a:avLst/>
              <a:gdLst>
                <a:gd name="T0" fmla="*/ 38 w 27"/>
                <a:gd name="T1" fmla="*/ 37 h 26"/>
                <a:gd name="T2" fmla="*/ 32 w 27"/>
                <a:gd name="T3" fmla="*/ 27 h 26"/>
                <a:gd name="T4" fmla="*/ 28 w 27"/>
                <a:gd name="T5" fmla="*/ 23 h 26"/>
                <a:gd name="T6" fmla="*/ 20 w 27"/>
                <a:gd name="T7" fmla="*/ 20 h 26"/>
                <a:gd name="T8" fmla="*/ 27 w 27"/>
                <a:gd name="T9" fmla="*/ 14 h 26"/>
                <a:gd name="T10" fmla="*/ 30 w 27"/>
                <a:gd name="T11" fmla="*/ 12 h 26"/>
                <a:gd name="T12" fmla="*/ 27 w 27"/>
                <a:gd name="T13" fmla="*/ 5 h 26"/>
                <a:gd name="T14" fmla="*/ 25 w 27"/>
                <a:gd name="T15" fmla="*/ 1 h 26"/>
                <a:gd name="T16" fmla="*/ 13 w 27"/>
                <a:gd name="T17" fmla="*/ 2 h 26"/>
                <a:gd name="T18" fmla="*/ 7 w 27"/>
                <a:gd name="T19" fmla="*/ 12 h 26"/>
                <a:gd name="T20" fmla="*/ 0 w 27"/>
                <a:gd name="T21" fmla="*/ 21 h 26"/>
                <a:gd name="T22" fmla="*/ 17 w 27"/>
                <a:gd name="T23" fmla="*/ 25 h 26"/>
                <a:gd name="T24" fmla="*/ 23 w 27"/>
                <a:gd name="T25" fmla="*/ 37 h 26"/>
                <a:gd name="T26" fmla="*/ 38 w 27"/>
                <a:gd name="T27" fmla="*/ 37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26"/>
                <a:gd name="T44" fmla="*/ 27 w 27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26">
                  <a:moveTo>
                    <a:pt x="27" y="26"/>
                  </a:moveTo>
                  <a:cubicBezTo>
                    <a:pt x="26" y="24"/>
                    <a:pt x="24" y="21"/>
                    <a:pt x="23" y="19"/>
                  </a:cubicBezTo>
                  <a:cubicBezTo>
                    <a:pt x="22" y="18"/>
                    <a:pt x="22" y="17"/>
                    <a:pt x="20" y="16"/>
                  </a:cubicBezTo>
                  <a:cubicBezTo>
                    <a:pt x="19" y="15"/>
                    <a:pt x="15" y="16"/>
                    <a:pt x="14" y="14"/>
                  </a:cubicBezTo>
                  <a:cubicBezTo>
                    <a:pt x="14" y="12"/>
                    <a:pt x="17" y="11"/>
                    <a:pt x="19" y="10"/>
                  </a:cubicBezTo>
                  <a:cubicBezTo>
                    <a:pt x="19" y="9"/>
                    <a:pt x="21" y="9"/>
                    <a:pt x="21" y="8"/>
                  </a:cubicBezTo>
                  <a:cubicBezTo>
                    <a:pt x="21" y="6"/>
                    <a:pt x="20" y="5"/>
                    <a:pt x="19" y="3"/>
                  </a:cubicBezTo>
                  <a:cubicBezTo>
                    <a:pt x="19" y="2"/>
                    <a:pt x="18" y="1"/>
                    <a:pt x="18" y="1"/>
                  </a:cubicBezTo>
                  <a:cubicBezTo>
                    <a:pt x="15" y="1"/>
                    <a:pt x="12" y="0"/>
                    <a:pt x="9" y="2"/>
                  </a:cubicBezTo>
                  <a:cubicBezTo>
                    <a:pt x="7" y="3"/>
                    <a:pt x="7" y="6"/>
                    <a:pt x="5" y="8"/>
                  </a:cubicBezTo>
                  <a:cubicBezTo>
                    <a:pt x="4" y="11"/>
                    <a:pt x="1" y="13"/>
                    <a:pt x="0" y="15"/>
                  </a:cubicBezTo>
                  <a:cubicBezTo>
                    <a:pt x="4" y="16"/>
                    <a:pt x="8" y="17"/>
                    <a:pt x="12" y="18"/>
                  </a:cubicBezTo>
                  <a:cubicBezTo>
                    <a:pt x="14" y="20"/>
                    <a:pt x="14" y="24"/>
                    <a:pt x="16" y="26"/>
                  </a:cubicBezTo>
                  <a:cubicBezTo>
                    <a:pt x="19" y="26"/>
                    <a:pt x="23" y="26"/>
                    <a:pt x="27" y="2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5" name="Freeform 2615"/>
            <p:cNvSpPr>
              <a:spLocks noChangeAspect="1"/>
            </p:cNvSpPr>
            <p:nvPr/>
          </p:nvSpPr>
          <p:spPr bwMode="auto">
            <a:xfrm>
              <a:off x="13937552" y="3298535"/>
              <a:ext cx="645008" cy="688887"/>
            </a:xfrm>
            <a:custGeom>
              <a:avLst/>
              <a:gdLst>
                <a:gd name="T0" fmla="*/ 176 w 123"/>
                <a:gd name="T1" fmla="*/ 171 h 131"/>
                <a:gd name="T2" fmla="*/ 166 w 123"/>
                <a:gd name="T3" fmla="*/ 168 h 131"/>
                <a:gd name="T4" fmla="*/ 161 w 123"/>
                <a:gd name="T5" fmla="*/ 168 h 131"/>
                <a:gd name="T6" fmla="*/ 148 w 123"/>
                <a:gd name="T7" fmla="*/ 169 h 131"/>
                <a:gd name="T8" fmla="*/ 143 w 123"/>
                <a:gd name="T9" fmla="*/ 179 h 131"/>
                <a:gd name="T10" fmla="*/ 136 w 123"/>
                <a:gd name="T11" fmla="*/ 188 h 131"/>
                <a:gd name="T12" fmla="*/ 104 w 123"/>
                <a:gd name="T13" fmla="*/ 187 h 131"/>
                <a:gd name="T14" fmla="*/ 61 w 123"/>
                <a:gd name="T15" fmla="*/ 146 h 131"/>
                <a:gd name="T16" fmla="*/ 47 w 123"/>
                <a:gd name="T17" fmla="*/ 138 h 131"/>
                <a:gd name="T18" fmla="*/ 32 w 123"/>
                <a:gd name="T19" fmla="*/ 126 h 131"/>
                <a:gd name="T20" fmla="*/ 10 w 123"/>
                <a:gd name="T21" fmla="*/ 117 h 131"/>
                <a:gd name="T22" fmla="*/ 1 w 123"/>
                <a:gd name="T23" fmla="*/ 111 h 131"/>
                <a:gd name="T24" fmla="*/ 5 w 123"/>
                <a:gd name="T25" fmla="*/ 108 h 131"/>
                <a:gd name="T26" fmla="*/ 1 w 123"/>
                <a:gd name="T27" fmla="*/ 97 h 131"/>
                <a:gd name="T28" fmla="*/ 0 w 123"/>
                <a:gd name="T29" fmla="*/ 92 h 131"/>
                <a:gd name="T30" fmla="*/ 19 w 123"/>
                <a:gd name="T31" fmla="*/ 78 h 131"/>
                <a:gd name="T32" fmla="*/ 22 w 123"/>
                <a:gd name="T33" fmla="*/ 72 h 131"/>
                <a:gd name="T34" fmla="*/ 32 w 123"/>
                <a:gd name="T35" fmla="*/ 65 h 131"/>
                <a:gd name="T36" fmla="*/ 36 w 123"/>
                <a:gd name="T37" fmla="*/ 50 h 131"/>
                <a:gd name="T38" fmla="*/ 37 w 123"/>
                <a:gd name="T39" fmla="*/ 42 h 131"/>
                <a:gd name="T40" fmla="*/ 35 w 123"/>
                <a:gd name="T41" fmla="*/ 29 h 131"/>
                <a:gd name="T42" fmla="*/ 38 w 123"/>
                <a:gd name="T43" fmla="*/ 22 h 131"/>
                <a:gd name="T44" fmla="*/ 49 w 123"/>
                <a:gd name="T45" fmla="*/ 16 h 131"/>
                <a:gd name="T46" fmla="*/ 54 w 123"/>
                <a:gd name="T47" fmla="*/ 6 h 131"/>
                <a:gd name="T48" fmla="*/ 61 w 123"/>
                <a:gd name="T49" fmla="*/ 0 h 131"/>
                <a:gd name="T50" fmla="*/ 72 w 123"/>
                <a:gd name="T51" fmla="*/ 5 h 131"/>
                <a:gd name="T52" fmla="*/ 79 w 123"/>
                <a:gd name="T53" fmla="*/ 7 h 131"/>
                <a:gd name="T54" fmla="*/ 85 w 123"/>
                <a:gd name="T55" fmla="*/ 2 h 131"/>
                <a:gd name="T56" fmla="*/ 87 w 123"/>
                <a:gd name="T57" fmla="*/ 10 h 131"/>
                <a:gd name="T58" fmla="*/ 94 w 123"/>
                <a:gd name="T59" fmla="*/ 7 h 131"/>
                <a:gd name="T60" fmla="*/ 98 w 123"/>
                <a:gd name="T61" fmla="*/ 16 h 131"/>
                <a:gd name="T62" fmla="*/ 103 w 123"/>
                <a:gd name="T63" fmla="*/ 22 h 131"/>
                <a:gd name="T64" fmla="*/ 111 w 123"/>
                <a:gd name="T65" fmla="*/ 34 h 131"/>
                <a:gd name="T66" fmla="*/ 115 w 123"/>
                <a:gd name="T67" fmla="*/ 34 h 131"/>
                <a:gd name="T68" fmla="*/ 118 w 123"/>
                <a:gd name="T69" fmla="*/ 36 h 131"/>
                <a:gd name="T70" fmla="*/ 123 w 123"/>
                <a:gd name="T71" fmla="*/ 36 h 131"/>
                <a:gd name="T72" fmla="*/ 122 w 123"/>
                <a:gd name="T73" fmla="*/ 43 h 131"/>
                <a:gd name="T74" fmla="*/ 123 w 123"/>
                <a:gd name="T75" fmla="*/ 55 h 131"/>
                <a:gd name="T76" fmla="*/ 117 w 123"/>
                <a:gd name="T77" fmla="*/ 56 h 131"/>
                <a:gd name="T78" fmla="*/ 115 w 123"/>
                <a:gd name="T79" fmla="*/ 70 h 131"/>
                <a:gd name="T80" fmla="*/ 115 w 123"/>
                <a:gd name="T81" fmla="*/ 80 h 131"/>
                <a:gd name="T82" fmla="*/ 127 w 123"/>
                <a:gd name="T83" fmla="*/ 97 h 131"/>
                <a:gd name="T84" fmla="*/ 127 w 123"/>
                <a:gd name="T85" fmla="*/ 102 h 131"/>
                <a:gd name="T86" fmla="*/ 149 w 123"/>
                <a:gd name="T87" fmla="*/ 119 h 131"/>
                <a:gd name="T88" fmla="*/ 159 w 123"/>
                <a:gd name="T89" fmla="*/ 135 h 131"/>
                <a:gd name="T90" fmla="*/ 159 w 123"/>
                <a:gd name="T91" fmla="*/ 146 h 131"/>
                <a:gd name="T92" fmla="*/ 163 w 123"/>
                <a:gd name="T93" fmla="*/ 151 h 131"/>
                <a:gd name="T94" fmla="*/ 163 w 123"/>
                <a:gd name="T95" fmla="*/ 159 h 131"/>
                <a:gd name="T96" fmla="*/ 176 w 123"/>
                <a:gd name="T97" fmla="*/ 171 h 1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3"/>
                <a:gd name="T148" fmla="*/ 0 h 131"/>
                <a:gd name="T149" fmla="*/ 123 w 123"/>
                <a:gd name="T150" fmla="*/ 131 h 1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3" h="131">
                  <a:moveTo>
                    <a:pt x="123" y="119"/>
                  </a:moveTo>
                  <a:cubicBezTo>
                    <a:pt x="121" y="118"/>
                    <a:pt x="119" y="118"/>
                    <a:pt x="116" y="117"/>
                  </a:cubicBezTo>
                  <a:cubicBezTo>
                    <a:pt x="115" y="117"/>
                    <a:pt x="114" y="117"/>
                    <a:pt x="113" y="117"/>
                  </a:cubicBezTo>
                  <a:cubicBezTo>
                    <a:pt x="110" y="117"/>
                    <a:pt x="107" y="116"/>
                    <a:pt x="104" y="118"/>
                  </a:cubicBezTo>
                  <a:cubicBezTo>
                    <a:pt x="102" y="119"/>
                    <a:pt x="102" y="122"/>
                    <a:pt x="100" y="124"/>
                  </a:cubicBezTo>
                  <a:cubicBezTo>
                    <a:pt x="99" y="127"/>
                    <a:pt x="96" y="129"/>
                    <a:pt x="95" y="131"/>
                  </a:cubicBezTo>
                  <a:cubicBezTo>
                    <a:pt x="88" y="130"/>
                    <a:pt x="80" y="130"/>
                    <a:pt x="73" y="130"/>
                  </a:cubicBezTo>
                  <a:cubicBezTo>
                    <a:pt x="63" y="120"/>
                    <a:pt x="53" y="111"/>
                    <a:pt x="43" y="102"/>
                  </a:cubicBezTo>
                  <a:cubicBezTo>
                    <a:pt x="40" y="100"/>
                    <a:pt x="36" y="98"/>
                    <a:pt x="33" y="96"/>
                  </a:cubicBezTo>
                  <a:cubicBezTo>
                    <a:pt x="29" y="93"/>
                    <a:pt x="26" y="91"/>
                    <a:pt x="23" y="88"/>
                  </a:cubicBezTo>
                  <a:cubicBezTo>
                    <a:pt x="17" y="86"/>
                    <a:pt x="12" y="84"/>
                    <a:pt x="7" y="82"/>
                  </a:cubicBezTo>
                  <a:cubicBezTo>
                    <a:pt x="5" y="81"/>
                    <a:pt x="3" y="80"/>
                    <a:pt x="1" y="78"/>
                  </a:cubicBezTo>
                  <a:cubicBezTo>
                    <a:pt x="1" y="77"/>
                    <a:pt x="3" y="77"/>
                    <a:pt x="3" y="75"/>
                  </a:cubicBezTo>
                  <a:cubicBezTo>
                    <a:pt x="3" y="73"/>
                    <a:pt x="1" y="71"/>
                    <a:pt x="1" y="68"/>
                  </a:cubicBezTo>
                  <a:cubicBezTo>
                    <a:pt x="0" y="67"/>
                    <a:pt x="0" y="66"/>
                    <a:pt x="0" y="64"/>
                  </a:cubicBezTo>
                  <a:cubicBezTo>
                    <a:pt x="4" y="61"/>
                    <a:pt x="9" y="58"/>
                    <a:pt x="13" y="54"/>
                  </a:cubicBezTo>
                  <a:cubicBezTo>
                    <a:pt x="14" y="53"/>
                    <a:pt x="14" y="51"/>
                    <a:pt x="15" y="50"/>
                  </a:cubicBezTo>
                  <a:cubicBezTo>
                    <a:pt x="17" y="48"/>
                    <a:pt x="21" y="48"/>
                    <a:pt x="23" y="45"/>
                  </a:cubicBezTo>
                  <a:cubicBezTo>
                    <a:pt x="25" y="42"/>
                    <a:pt x="24" y="38"/>
                    <a:pt x="25" y="35"/>
                  </a:cubicBezTo>
                  <a:cubicBezTo>
                    <a:pt x="25" y="33"/>
                    <a:pt x="26" y="31"/>
                    <a:pt x="26" y="29"/>
                  </a:cubicBezTo>
                  <a:cubicBezTo>
                    <a:pt x="26" y="26"/>
                    <a:pt x="24" y="23"/>
                    <a:pt x="24" y="20"/>
                  </a:cubicBezTo>
                  <a:cubicBezTo>
                    <a:pt x="25" y="18"/>
                    <a:pt x="26" y="16"/>
                    <a:pt x="27" y="15"/>
                  </a:cubicBezTo>
                  <a:cubicBezTo>
                    <a:pt x="29" y="13"/>
                    <a:pt x="32" y="13"/>
                    <a:pt x="34" y="11"/>
                  </a:cubicBezTo>
                  <a:cubicBezTo>
                    <a:pt x="36" y="10"/>
                    <a:pt x="37" y="6"/>
                    <a:pt x="38" y="4"/>
                  </a:cubicBezTo>
                  <a:cubicBezTo>
                    <a:pt x="40" y="3"/>
                    <a:pt x="40" y="1"/>
                    <a:pt x="43" y="0"/>
                  </a:cubicBezTo>
                  <a:cubicBezTo>
                    <a:pt x="45" y="0"/>
                    <a:pt x="47" y="2"/>
                    <a:pt x="50" y="3"/>
                  </a:cubicBezTo>
                  <a:cubicBezTo>
                    <a:pt x="52" y="3"/>
                    <a:pt x="53" y="5"/>
                    <a:pt x="55" y="5"/>
                  </a:cubicBezTo>
                  <a:cubicBezTo>
                    <a:pt x="57" y="5"/>
                    <a:pt x="58" y="1"/>
                    <a:pt x="59" y="2"/>
                  </a:cubicBezTo>
                  <a:cubicBezTo>
                    <a:pt x="61" y="3"/>
                    <a:pt x="59" y="7"/>
                    <a:pt x="61" y="7"/>
                  </a:cubicBezTo>
                  <a:cubicBezTo>
                    <a:pt x="63" y="8"/>
                    <a:pt x="64" y="6"/>
                    <a:pt x="66" y="5"/>
                  </a:cubicBezTo>
                  <a:cubicBezTo>
                    <a:pt x="67" y="7"/>
                    <a:pt x="68" y="9"/>
                    <a:pt x="69" y="11"/>
                  </a:cubicBezTo>
                  <a:cubicBezTo>
                    <a:pt x="70" y="12"/>
                    <a:pt x="71" y="14"/>
                    <a:pt x="72" y="15"/>
                  </a:cubicBezTo>
                  <a:cubicBezTo>
                    <a:pt x="74" y="18"/>
                    <a:pt x="76" y="21"/>
                    <a:pt x="78" y="23"/>
                  </a:cubicBezTo>
                  <a:cubicBezTo>
                    <a:pt x="78" y="24"/>
                    <a:pt x="79" y="23"/>
                    <a:pt x="80" y="23"/>
                  </a:cubicBezTo>
                  <a:cubicBezTo>
                    <a:pt x="81" y="24"/>
                    <a:pt x="82" y="25"/>
                    <a:pt x="83" y="25"/>
                  </a:cubicBezTo>
                  <a:cubicBezTo>
                    <a:pt x="84" y="25"/>
                    <a:pt x="86" y="24"/>
                    <a:pt x="86" y="25"/>
                  </a:cubicBezTo>
                  <a:cubicBezTo>
                    <a:pt x="87" y="27"/>
                    <a:pt x="85" y="29"/>
                    <a:pt x="85" y="30"/>
                  </a:cubicBezTo>
                  <a:cubicBezTo>
                    <a:pt x="84" y="33"/>
                    <a:pt x="86" y="35"/>
                    <a:pt x="86" y="38"/>
                  </a:cubicBezTo>
                  <a:cubicBezTo>
                    <a:pt x="85" y="39"/>
                    <a:pt x="83" y="38"/>
                    <a:pt x="82" y="39"/>
                  </a:cubicBezTo>
                  <a:cubicBezTo>
                    <a:pt x="80" y="42"/>
                    <a:pt x="80" y="45"/>
                    <a:pt x="80" y="48"/>
                  </a:cubicBezTo>
                  <a:cubicBezTo>
                    <a:pt x="80" y="51"/>
                    <a:pt x="79" y="54"/>
                    <a:pt x="80" y="56"/>
                  </a:cubicBezTo>
                  <a:cubicBezTo>
                    <a:pt x="82" y="61"/>
                    <a:pt x="86" y="64"/>
                    <a:pt x="89" y="68"/>
                  </a:cubicBezTo>
                  <a:cubicBezTo>
                    <a:pt x="89" y="69"/>
                    <a:pt x="88" y="70"/>
                    <a:pt x="89" y="71"/>
                  </a:cubicBezTo>
                  <a:cubicBezTo>
                    <a:pt x="94" y="75"/>
                    <a:pt x="100" y="78"/>
                    <a:pt x="105" y="83"/>
                  </a:cubicBezTo>
                  <a:cubicBezTo>
                    <a:pt x="108" y="87"/>
                    <a:pt x="110" y="90"/>
                    <a:pt x="111" y="94"/>
                  </a:cubicBezTo>
                  <a:cubicBezTo>
                    <a:pt x="112" y="97"/>
                    <a:pt x="111" y="100"/>
                    <a:pt x="111" y="102"/>
                  </a:cubicBezTo>
                  <a:cubicBezTo>
                    <a:pt x="112" y="104"/>
                    <a:pt x="114" y="103"/>
                    <a:pt x="114" y="105"/>
                  </a:cubicBezTo>
                  <a:cubicBezTo>
                    <a:pt x="115" y="107"/>
                    <a:pt x="113" y="109"/>
                    <a:pt x="114" y="111"/>
                  </a:cubicBezTo>
                  <a:cubicBezTo>
                    <a:pt x="117" y="114"/>
                    <a:pt x="120" y="116"/>
                    <a:pt x="123" y="11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6" name="Freeform 2616"/>
            <p:cNvSpPr>
              <a:spLocks noChangeAspect="1"/>
            </p:cNvSpPr>
            <p:nvPr/>
          </p:nvSpPr>
          <p:spPr bwMode="auto">
            <a:xfrm>
              <a:off x="14227148" y="3092309"/>
              <a:ext cx="1320733" cy="1224200"/>
            </a:xfrm>
            <a:custGeom>
              <a:avLst/>
              <a:gdLst>
                <a:gd name="T0" fmla="*/ 16 w 251"/>
                <a:gd name="T1" fmla="*/ 55 h 233"/>
                <a:gd name="T2" fmla="*/ 7 w 251"/>
                <a:gd name="T3" fmla="*/ 38 h 233"/>
                <a:gd name="T4" fmla="*/ 1 w 251"/>
                <a:gd name="T5" fmla="*/ 12 h 233"/>
                <a:gd name="T6" fmla="*/ 17 w 251"/>
                <a:gd name="T7" fmla="*/ 7 h 233"/>
                <a:gd name="T8" fmla="*/ 29 w 251"/>
                <a:gd name="T9" fmla="*/ 14 h 233"/>
                <a:gd name="T10" fmla="*/ 41 w 251"/>
                <a:gd name="T11" fmla="*/ 24 h 233"/>
                <a:gd name="T12" fmla="*/ 46 w 251"/>
                <a:gd name="T13" fmla="*/ 22 h 233"/>
                <a:gd name="T14" fmla="*/ 53 w 251"/>
                <a:gd name="T15" fmla="*/ 16 h 233"/>
                <a:gd name="T16" fmla="*/ 77 w 251"/>
                <a:gd name="T17" fmla="*/ 8 h 233"/>
                <a:gd name="T18" fmla="*/ 78 w 251"/>
                <a:gd name="T19" fmla="*/ 22 h 233"/>
                <a:gd name="T20" fmla="*/ 82 w 251"/>
                <a:gd name="T21" fmla="*/ 31 h 233"/>
                <a:gd name="T22" fmla="*/ 89 w 251"/>
                <a:gd name="T23" fmla="*/ 49 h 233"/>
                <a:gd name="T24" fmla="*/ 115 w 251"/>
                <a:gd name="T25" fmla="*/ 61 h 233"/>
                <a:gd name="T26" fmla="*/ 152 w 251"/>
                <a:gd name="T27" fmla="*/ 74 h 233"/>
                <a:gd name="T28" fmla="*/ 182 w 251"/>
                <a:gd name="T29" fmla="*/ 71 h 233"/>
                <a:gd name="T30" fmla="*/ 180 w 251"/>
                <a:gd name="T31" fmla="*/ 59 h 233"/>
                <a:gd name="T32" fmla="*/ 198 w 251"/>
                <a:gd name="T33" fmla="*/ 46 h 233"/>
                <a:gd name="T34" fmla="*/ 223 w 251"/>
                <a:gd name="T35" fmla="*/ 37 h 233"/>
                <a:gd name="T36" fmla="*/ 236 w 251"/>
                <a:gd name="T37" fmla="*/ 44 h 233"/>
                <a:gd name="T38" fmla="*/ 263 w 251"/>
                <a:gd name="T39" fmla="*/ 53 h 233"/>
                <a:gd name="T40" fmla="*/ 272 w 251"/>
                <a:gd name="T41" fmla="*/ 63 h 233"/>
                <a:gd name="T42" fmla="*/ 289 w 251"/>
                <a:gd name="T43" fmla="*/ 72 h 233"/>
                <a:gd name="T44" fmla="*/ 309 w 251"/>
                <a:gd name="T45" fmla="*/ 83 h 233"/>
                <a:gd name="T46" fmla="*/ 313 w 251"/>
                <a:gd name="T47" fmla="*/ 101 h 233"/>
                <a:gd name="T48" fmla="*/ 303 w 251"/>
                <a:gd name="T49" fmla="*/ 121 h 233"/>
                <a:gd name="T50" fmla="*/ 302 w 251"/>
                <a:gd name="T51" fmla="*/ 125 h 233"/>
                <a:gd name="T52" fmla="*/ 305 w 251"/>
                <a:gd name="T53" fmla="*/ 146 h 233"/>
                <a:gd name="T54" fmla="*/ 305 w 251"/>
                <a:gd name="T55" fmla="*/ 160 h 233"/>
                <a:gd name="T56" fmla="*/ 312 w 251"/>
                <a:gd name="T57" fmla="*/ 190 h 233"/>
                <a:gd name="T58" fmla="*/ 326 w 251"/>
                <a:gd name="T59" fmla="*/ 202 h 233"/>
                <a:gd name="T60" fmla="*/ 313 w 251"/>
                <a:gd name="T61" fmla="*/ 225 h 233"/>
                <a:gd name="T62" fmla="*/ 327 w 251"/>
                <a:gd name="T63" fmla="*/ 249 h 233"/>
                <a:gd name="T64" fmla="*/ 342 w 251"/>
                <a:gd name="T65" fmla="*/ 259 h 233"/>
                <a:gd name="T66" fmla="*/ 351 w 251"/>
                <a:gd name="T67" fmla="*/ 284 h 233"/>
                <a:gd name="T68" fmla="*/ 359 w 251"/>
                <a:gd name="T69" fmla="*/ 296 h 233"/>
                <a:gd name="T70" fmla="*/ 348 w 251"/>
                <a:gd name="T71" fmla="*/ 301 h 233"/>
                <a:gd name="T72" fmla="*/ 335 w 251"/>
                <a:gd name="T73" fmla="*/ 319 h 233"/>
                <a:gd name="T74" fmla="*/ 332 w 251"/>
                <a:gd name="T75" fmla="*/ 334 h 233"/>
                <a:gd name="T76" fmla="*/ 309 w 251"/>
                <a:gd name="T77" fmla="*/ 328 h 233"/>
                <a:gd name="T78" fmla="*/ 281 w 251"/>
                <a:gd name="T79" fmla="*/ 325 h 233"/>
                <a:gd name="T80" fmla="*/ 254 w 251"/>
                <a:gd name="T81" fmla="*/ 311 h 233"/>
                <a:gd name="T82" fmla="*/ 237 w 251"/>
                <a:gd name="T83" fmla="*/ 286 h 233"/>
                <a:gd name="T84" fmla="*/ 212 w 251"/>
                <a:gd name="T85" fmla="*/ 299 h 233"/>
                <a:gd name="T86" fmla="*/ 189 w 251"/>
                <a:gd name="T87" fmla="*/ 296 h 233"/>
                <a:gd name="T88" fmla="*/ 179 w 251"/>
                <a:gd name="T89" fmla="*/ 286 h 233"/>
                <a:gd name="T90" fmla="*/ 171 w 251"/>
                <a:gd name="T91" fmla="*/ 278 h 233"/>
                <a:gd name="T92" fmla="*/ 153 w 251"/>
                <a:gd name="T93" fmla="*/ 274 h 233"/>
                <a:gd name="T94" fmla="*/ 139 w 251"/>
                <a:gd name="T95" fmla="*/ 245 h 233"/>
                <a:gd name="T96" fmla="*/ 134 w 251"/>
                <a:gd name="T97" fmla="*/ 238 h 233"/>
                <a:gd name="T98" fmla="*/ 113 w 251"/>
                <a:gd name="T99" fmla="*/ 224 h 233"/>
                <a:gd name="T100" fmla="*/ 106 w 251"/>
                <a:gd name="T101" fmla="*/ 223 h 233"/>
                <a:gd name="T102" fmla="*/ 102 w 251"/>
                <a:gd name="T103" fmla="*/ 225 h 233"/>
                <a:gd name="T104" fmla="*/ 85 w 251"/>
                <a:gd name="T105" fmla="*/ 216 h 233"/>
                <a:gd name="T106" fmla="*/ 80 w 251"/>
                <a:gd name="T107" fmla="*/ 202 h 233"/>
                <a:gd name="T108" fmla="*/ 72 w 251"/>
                <a:gd name="T109" fmla="*/ 175 h 233"/>
                <a:gd name="T110" fmla="*/ 49 w 251"/>
                <a:gd name="T111" fmla="*/ 153 h 233"/>
                <a:gd name="T112" fmla="*/ 36 w 251"/>
                <a:gd name="T113" fmla="*/ 125 h 233"/>
                <a:gd name="T114" fmla="*/ 44 w 251"/>
                <a:gd name="T115" fmla="*/ 110 h 233"/>
                <a:gd name="T116" fmla="*/ 44 w 251"/>
                <a:gd name="T117" fmla="*/ 92 h 233"/>
                <a:gd name="T118" fmla="*/ 36 w 251"/>
                <a:gd name="T119" fmla="*/ 89 h 233"/>
                <a:gd name="T120" fmla="*/ 24 w 251"/>
                <a:gd name="T121" fmla="*/ 78 h 233"/>
                <a:gd name="T122" fmla="*/ 16 w 251"/>
                <a:gd name="T123" fmla="*/ 63 h 23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"/>
                <a:gd name="T187" fmla="*/ 0 h 233"/>
                <a:gd name="T188" fmla="*/ 251 w 251"/>
                <a:gd name="T189" fmla="*/ 233 h 23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" h="233">
                  <a:moveTo>
                    <a:pt x="11" y="44"/>
                  </a:moveTo>
                  <a:cubicBezTo>
                    <a:pt x="11" y="42"/>
                    <a:pt x="12" y="40"/>
                    <a:pt x="11" y="38"/>
                  </a:cubicBezTo>
                  <a:cubicBezTo>
                    <a:pt x="10" y="36"/>
                    <a:pt x="6" y="36"/>
                    <a:pt x="5" y="34"/>
                  </a:cubicBezTo>
                  <a:cubicBezTo>
                    <a:pt x="4" y="32"/>
                    <a:pt x="5" y="29"/>
                    <a:pt x="5" y="27"/>
                  </a:cubicBezTo>
                  <a:cubicBezTo>
                    <a:pt x="5" y="24"/>
                    <a:pt x="7" y="22"/>
                    <a:pt x="6" y="20"/>
                  </a:cubicBezTo>
                  <a:cubicBezTo>
                    <a:pt x="5" y="16"/>
                    <a:pt x="0" y="12"/>
                    <a:pt x="1" y="8"/>
                  </a:cubicBezTo>
                  <a:cubicBezTo>
                    <a:pt x="2" y="5"/>
                    <a:pt x="7" y="4"/>
                    <a:pt x="10" y="2"/>
                  </a:cubicBezTo>
                  <a:cubicBezTo>
                    <a:pt x="11" y="3"/>
                    <a:pt x="11" y="4"/>
                    <a:pt x="12" y="5"/>
                  </a:cubicBezTo>
                  <a:cubicBezTo>
                    <a:pt x="13" y="7"/>
                    <a:pt x="15" y="9"/>
                    <a:pt x="17" y="10"/>
                  </a:cubicBezTo>
                  <a:cubicBezTo>
                    <a:pt x="18" y="11"/>
                    <a:pt x="20" y="9"/>
                    <a:pt x="20" y="10"/>
                  </a:cubicBezTo>
                  <a:cubicBezTo>
                    <a:pt x="22" y="11"/>
                    <a:pt x="19" y="14"/>
                    <a:pt x="20" y="15"/>
                  </a:cubicBezTo>
                  <a:cubicBezTo>
                    <a:pt x="22" y="17"/>
                    <a:pt x="26" y="16"/>
                    <a:pt x="28" y="17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1" y="16"/>
                    <a:pt x="31" y="16"/>
                    <a:pt x="32" y="15"/>
                  </a:cubicBezTo>
                  <a:cubicBezTo>
                    <a:pt x="34" y="15"/>
                    <a:pt x="36" y="17"/>
                    <a:pt x="37" y="16"/>
                  </a:cubicBezTo>
                  <a:cubicBezTo>
                    <a:pt x="38" y="15"/>
                    <a:pt x="36" y="12"/>
                    <a:pt x="37" y="11"/>
                  </a:cubicBezTo>
                  <a:cubicBezTo>
                    <a:pt x="41" y="7"/>
                    <a:pt x="44" y="3"/>
                    <a:pt x="49" y="1"/>
                  </a:cubicBezTo>
                  <a:cubicBezTo>
                    <a:pt x="51" y="0"/>
                    <a:pt x="53" y="3"/>
                    <a:pt x="53" y="6"/>
                  </a:cubicBezTo>
                  <a:cubicBezTo>
                    <a:pt x="53" y="7"/>
                    <a:pt x="49" y="7"/>
                    <a:pt x="50" y="9"/>
                  </a:cubicBezTo>
                  <a:cubicBezTo>
                    <a:pt x="50" y="11"/>
                    <a:pt x="54" y="12"/>
                    <a:pt x="54" y="15"/>
                  </a:cubicBezTo>
                  <a:cubicBezTo>
                    <a:pt x="55" y="16"/>
                    <a:pt x="50" y="16"/>
                    <a:pt x="50" y="18"/>
                  </a:cubicBezTo>
                  <a:cubicBezTo>
                    <a:pt x="51" y="21"/>
                    <a:pt x="54" y="21"/>
                    <a:pt x="57" y="22"/>
                  </a:cubicBezTo>
                  <a:cubicBezTo>
                    <a:pt x="58" y="23"/>
                    <a:pt x="58" y="22"/>
                    <a:pt x="59" y="22"/>
                  </a:cubicBezTo>
                  <a:cubicBezTo>
                    <a:pt x="60" y="26"/>
                    <a:pt x="60" y="30"/>
                    <a:pt x="62" y="34"/>
                  </a:cubicBezTo>
                  <a:cubicBezTo>
                    <a:pt x="64" y="37"/>
                    <a:pt x="68" y="38"/>
                    <a:pt x="71" y="40"/>
                  </a:cubicBezTo>
                  <a:cubicBezTo>
                    <a:pt x="74" y="41"/>
                    <a:pt x="77" y="41"/>
                    <a:pt x="80" y="43"/>
                  </a:cubicBezTo>
                  <a:cubicBezTo>
                    <a:pt x="83" y="45"/>
                    <a:pt x="85" y="48"/>
                    <a:pt x="89" y="50"/>
                  </a:cubicBezTo>
                  <a:cubicBezTo>
                    <a:pt x="94" y="52"/>
                    <a:pt x="100" y="52"/>
                    <a:pt x="106" y="52"/>
                  </a:cubicBezTo>
                  <a:cubicBezTo>
                    <a:pt x="111" y="52"/>
                    <a:pt x="115" y="50"/>
                    <a:pt x="120" y="49"/>
                  </a:cubicBezTo>
                  <a:cubicBezTo>
                    <a:pt x="122" y="49"/>
                    <a:pt x="125" y="51"/>
                    <a:pt x="127" y="49"/>
                  </a:cubicBezTo>
                  <a:cubicBezTo>
                    <a:pt x="128" y="48"/>
                    <a:pt x="125" y="46"/>
                    <a:pt x="125" y="44"/>
                  </a:cubicBezTo>
                  <a:cubicBezTo>
                    <a:pt x="124" y="43"/>
                    <a:pt x="125" y="42"/>
                    <a:pt x="125" y="41"/>
                  </a:cubicBezTo>
                  <a:cubicBezTo>
                    <a:pt x="128" y="40"/>
                    <a:pt x="132" y="40"/>
                    <a:pt x="135" y="38"/>
                  </a:cubicBezTo>
                  <a:cubicBezTo>
                    <a:pt x="137" y="37"/>
                    <a:pt x="136" y="33"/>
                    <a:pt x="138" y="32"/>
                  </a:cubicBezTo>
                  <a:cubicBezTo>
                    <a:pt x="141" y="29"/>
                    <a:pt x="146" y="30"/>
                    <a:pt x="150" y="29"/>
                  </a:cubicBezTo>
                  <a:cubicBezTo>
                    <a:pt x="152" y="28"/>
                    <a:pt x="152" y="26"/>
                    <a:pt x="155" y="26"/>
                  </a:cubicBezTo>
                  <a:cubicBezTo>
                    <a:pt x="157" y="26"/>
                    <a:pt x="159" y="27"/>
                    <a:pt x="161" y="28"/>
                  </a:cubicBezTo>
                  <a:cubicBezTo>
                    <a:pt x="162" y="29"/>
                    <a:pt x="163" y="30"/>
                    <a:pt x="164" y="31"/>
                  </a:cubicBezTo>
                  <a:cubicBezTo>
                    <a:pt x="168" y="32"/>
                    <a:pt x="171" y="33"/>
                    <a:pt x="175" y="34"/>
                  </a:cubicBezTo>
                  <a:cubicBezTo>
                    <a:pt x="177" y="35"/>
                    <a:pt x="180" y="36"/>
                    <a:pt x="183" y="37"/>
                  </a:cubicBezTo>
                  <a:cubicBezTo>
                    <a:pt x="185" y="38"/>
                    <a:pt x="188" y="38"/>
                    <a:pt x="189" y="39"/>
                  </a:cubicBezTo>
                  <a:cubicBezTo>
                    <a:pt x="190" y="41"/>
                    <a:pt x="187" y="43"/>
                    <a:pt x="189" y="44"/>
                  </a:cubicBezTo>
                  <a:cubicBezTo>
                    <a:pt x="191" y="46"/>
                    <a:pt x="195" y="44"/>
                    <a:pt x="197" y="45"/>
                  </a:cubicBezTo>
                  <a:cubicBezTo>
                    <a:pt x="199" y="46"/>
                    <a:pt x="199" y="50"/>
                    <a:pt x="201" y="50"/>
                  </a:cubicBezTo>
                  <a:cubicBezTo>
                    <a:pt x="205" y="52"/>
                    <a:pt x="210" y="51"/>
                    <a:pt x="214" y="53"/>
                  </a:cubicBezTo>
                  <a:cubicBezTo>
                    <a:pt x="215" y="54"/>
                    <a:pt x="215" y="56"/>
                    <a:pt x="215" y="58"/>
                  </a:cubicBezTo>
                  <a:cubicBezTo>
                    <a:pt x="215" y="60"/>
                    <a:pt x="215" y="62"/>
                    <a:pt x="215" y="64"/>
                  </a:cubicBezTo>
                  <a:cubicBezTo>
                    <a:pt x="215" y="66"/>
                    <a:pt x="217" y="68"/>
                    <a:pt x="218" y="70"/>
                  </a:cubicBezTo>
                  <a:cubicBezTo>
                    <a:pt x="217" y="72"/>
                    <a:pt x="217" y="75"/>
                    <a:pt x="216" y="77"/>
                  </a:cubicBezTo>
                  <a:cubicBezTo>
                    <a:pt x="215" y="79"/>
                    <a:pt x="212" y="81"/>
                    <a:pt x="211" y="84"/>
                  </a:cubicBezTo>
                  <a:cubicBezTo>
                    <a:pt x="211" y="85"/>
                    <a:pt x="213" y="86"/>
                    <a:pt x="213" y="87"/>
                  </a:cubicBezTo>
                  <a:cubicBezTo>
                    <a:pt x="212" y="88"/>
                    <a:pt x="210" y="86"/>
                    <a:pt x="210" y="87"/>
                  </a:cubicBezTo>
                  <a:cubicBezTo>
                    <a:pt x="209" y="90"/>
                    <a:pt x="208" y="94"/>
                    <a:pt x="209" y="97"/>
                  </a:cubicBezTo>
                  <a:cubicBezTo>
                    <a:pt x="209" y="99"/>
                    <a:pt x="212" y="100"/>
                    <a:pt x="212" y="102"/>
                  </a:cubicBezTo>
                  <a:cubicBezTo>
                    <a:pt x="212" y="104"/>
                    <a:pt x="209" y="104"/>
                    <a:pt x="209" y="106"/>
                  </a:cubicBezTo>
                  <a:cubicBezTo>
                    <a:pt x="209" y="108"/>
                    <a:pt x="212" y="110"/>
                    <a:pt x="212" y="112"/>
                  </a:cubicBezTo>
                  <a:cubicBezTo>
                    <a:pt x="213" y="116"/>
                    <a:pt x="214" y="122"/>
                    <a:pt x="212" y="126"/>
                  </a:cubicBezTo>
                  <a:cubicBezTo>
                    <a:pt x="213" y="129"/>
                    <a:pt x="215" y="131"/>
                    <a:pt x="217" y="133"/>
                  </a:cubicBezTo>
                  <a:cubicBezTo>
                    <a:pt x="219" y="134"/>
                    <a:pt x="223" y="131"/>
                    <a:pt x="225" y="133"/>
                  </a:cubicBezTo>
                  <a:cubicBezTo>
                    <a:pt x="227" y="134"/>
                    <a:pt x="228" y="138"/>
                    <a:pt x="227" y="141"/>
                  </a:cubicBezTo>
                  <a:cubicBezTo>
                    <a:pt x="226" y="145"/>
                    <a:pt x="222" y="148"/>
                    <a:pt x="220" y="152"/>
                  </a:cubicBezTo>
                  <a:cubicBezTo>
                    <a:pt x="219" y="153"/>
                    <a:pt x="219" y="155"/>
                    <a:pt x="218" y="157"/>
                  </a:cubicBezTo>
                  <a:cubicBezTo>
                    <a:pt x="221" y="160"/>
                    <a:pt x="224" y="163"/>
                    <a:pt x="226" y="166"/>
                  </a:cubicBezTo>
                  <a:cubicBezTo>
                    <a:pt x="228" y="169"/>
                    <a:pt x="227" y="172"/>
                    <a:pt x="228" y="174"/>
                  </a:cubicBezTo>
                  <a:cubicBezTo>
                    <a:pt x="228" y="176"/>
                    <a:pt x="230" y="177"/>
                    <a:pt x="231" y="178"/>
                  </a:cubicBezTo>
                  <a:cubicBezTo>
                    <a:pt x="233" y="179"/>
                    <a:pt x="236" y="179"/>
                    <a:pt x="238" y="180"/>
                  </a:cubicBezTo>
                  <a:cubicBezTo>
                    <a:pt x="240" y="181"/>
                    <a:pt x="241" y="182"/>
                    <a:pt x="242" y="183"/>
                  </a:cubicBezTo>
                  <a:cubicBezTo>
                    <a:pt x="243" y="188"/>
                    <a:pt x="241" y="194"/>
                    <a:pt x="244" y="198"/>
                  </a:cubicBezTo>
                  <a:cubicBezTo>
                    <a:pt x="245" y="200"/>
                    <a:pt x="249" y="198"/>
                    <a:pt x="250" y="200"/>
                  </a:cubicBezTo>
                  <a:cubicBezTo>
                    <a:pt x="251" y="201"/>
                    <a:pt x="250" y="204"/>
                    <a:pt x="249" y="206"/>
                  </a:cubicBezTo>
                  <a:cubicBezTo>
                    <a:pt x="249" y="207"/>
                    <a:pt x="250" y="208"/>
                    <a:pt x="249" y="209"/>
                  </a:cubicBezTo>
                  <a:cubicBezTo>
                    <a:pt x="247" y="210"/>
                    <a:pt x="244" y="209"/>
                    <a:pt x="242" y="210"/>
                  </a:cubicBezTo>
                  <a:cubicBezTo>
                    <a:pt x="239" y="211"/>
                    <a:pt x="237" y="212"/>
                    <a:pt x="235" y="214"/>
                  </a:cubicBezTo>
                  <a:cubicBezTo>
                    <a:pt x="234" y="216"/>
                    <a:pt x="233" y="219"/>
                    <a:pt x="233" y="222"/>
                  </a:cubicBezTo>
                  <a:cubicBezTo>
                    <a:pt x="233" y="224"/>
                    <a:pt x="234" y="227"/>
                    <a:pt x="234" y="229"/>
                  </a:cubicBezTo>
                  <a:cubicBezTo>
                    <a:pt x="233" y="230"/>
                    <a:pt x="232" y="233"/>
                    <a:pt x="231" y="233"/>
                  </a:cubicBezTo>
                  <a:cubicBezTo>
                    <a:pt x="229" y="232"/>
                    <a:pt x="227" y="230"/>
                    <a:pt x="225" y="230"/>
                  </a:cubicBezTo>
                  <a:cubicBezTo>
                    <a:pt x="221" y="229"/>
                    <a:pt x="218" y="229"/>
                    <a:pt x="215" y="229"/>
                  </a:cubicBezTo>
                  <a:cubicBezTo>
                    <a:pt x="210" y="229"/>
                    <a:pt x="205" y="230"/>
                    <a:pt x="201" y="229"/>
                  </a:cubicBezTo>
                  <a:cubicBezTo>
                    <a:pt x="199" y="229"/>
                    <a:pt x="197" y="227"/>
                    <a:pt x="195" y="226"/>
                  </a:cubicBezTo>
                  <a:cubicBezTo>
                    <a:pt x="190" y="225"/>
                    <a:pt x="185" y="225"/>
                    <a:pt x="181" y="222"/>
                  </a:cubicBezTo>
                  <a:cubicBezTo>
                    <a:pt x="179" y="221"/>
                    <a:pt x="178" y="219"/>
                    <a:pt x="177" y="217"/>
                  </a:cubicBezTo>
                  <a:cubicBezTo>
                    <a:pt x="176" y="213"/>
                    <a:pt x="176" y="208"/>
                    <a:pt x="173" y="204"/>
                  </a:cubicBezTo>
                  <a:cubicBezTo>
                    <a:pt x="171" y="202"/>
                    <a:pt x="168" y="200"/>
                    <a:pt x="165" y="200"/>
                  </a:cubicBezTo>
                  <a:cubicBezTo>
                    <a:pt x="162" y="201"/>
                    <a:pt x="159" y="203"/>
                    <a:pt x="156" y="205"/>
                  </a:cubicBezTo>
                  <a:cubicBezTo>
                    <a:pt x="153" y="206"/>
                    <a:pt x="151" y="209"/>
                    <a:pt x="148" y="209"/>
                  </a:cubicBezTo>
                  <a:cubicBezTo>
                    <a:pt x="145" y="209"/>
                    <a:pt x="143" y="206"/>
                    <a:pt x="141" y="205"/>
                  </a:cubicBezTo>
                  <a:cubicBezTo>
                    <a:pt x="138" y="205"/>
                    <a:pt x="135" y="206"/>
                    <a:pt x="132" y="206"/>
                  </a:cubicBezTo>
                  <a:cubicBezTo>
                    <a:pt x="131" y="206"/>
                    <a:pt x="132" y="204"/>
                    <a:pt x="132" y="203"/>
                  </a:cubicBezTo>
                  <a:cubicBezTo>
                    <a:pt x="129" y="202"/>
                    <a:pt x="126" y="202"/>
                    <a:pt x="124" y="200"/>
                  </a:cubicBezTo>
                  <a:cubicBezTo>
                    <a:pt x="122" y="200"/>
                    <a:pt x="120" y="199"/>
                    <a:pt x="119" y="197"/>
                  </a:cubicBezTo>
                  <a:cubicBezTo>
                    <a:pt x="118" y="196"/>
                    <a:pt x="120" y="195"/>
                    <a:pt x="119" y="194"/>
                  </a:cubicBezTo>
                  <a:cubicBezTo>
                    <a:pt x="118" y="192"/>
                    <a:pt x="116" y="192"/>
                    <a:pt x="114" y="192"/>
                  </a:cubicBezTo>
                  <a:cubicBezTo>
                    <a:pt x="112" y="191"/>
                    <a:pt x="109" y="193"/>
                    <a:pt x="107" y="191"/>
                  </a:cubicBezTo>
                  <a:cubicBezTo>
                    <a:pt x="103" y="188"/>
                    <a:pt x="101" y="184"/>
                    <a:pt x="99" y="179"/>
                  </a:cubicBezTo>
                  <a:cubicBezTo>
                    <a:pt x="97" y="177"/>
                    <a:pt x="99" y="173"/>
                    <a:pt x="97" y="171"/>
                  </a:cubicBezTo>
                  <a:cubicBezTo>
                    <a:pt x="96" y="169"/>
                    <a:pt x="94" y="172"/>
                    <a:pt x="93" y="171"/>
                  </a:cubicBezTo>
                  <a:cubicBezTo>
                    <a:pt x="92" y="170"/>
                    <a:pt x="94" y="168"/>
                    <a:pt x="93" y="166"/>
                  </a:cubicBezTo>
                  <a:cubicBezTo>
                    <a:pt x="91" y="161"/>
                    <a:pt x="88" y="155"/>
                    <a:pt x="83" y="152"/>
                  </a:cubicBezTo>
                  <a:cubicBezTo>
                    <a:pt x="81" y="151"/>
                    <a:pt x="80" y="156"/>
                    <a:pt x="78" y="156"/>
                  </a:cubicBezTo>
                  <a:cubicBezTo>
                    <a:pt x="78" y="156"/>
                    <a:pt x="78" y="155"/>
                    <a:pt x="78" y="155"/>
                  </a:cubicBezTo>
                  <a:cubicBezTo>
                    <a:pt x="76" y="155"/>
                    <a:pt x="75" y="156"/>
                    <a:pt x="73" y="155"/>
                  </a:cubicBezTo>
                  <a:cubicBezTo>
                    <a:pt x="72" y="154"/>
                    <a:pt x="72" y="151"/>
                    <a:pt x="71" y="152"/>
                  </a:cubicBezTo>
                  <a:cubicBezTo>
                    <a:pt x="70" y="153"/>
                    <a:pt x="72" y="155"/>
                    <a:pt x="71" y="157"/>
                  </a:cubicBezTo>
                  <a:cubicBezTo>
                    <a:pt x="71" y="157"/>
                    <a:pt x="69" y="158"/>
                    <a:pt x="68" y="158"/>
                  </a:cubicBezTo>
                  <a:cubicBezTo>
                    <a:pt x="65" y="155"/>
                    <a:pt x="62" y="153"/>
                    <a:pt x="59" y="150"/>
                  </a:cubicBezTo>
                  <a:cubicBezTo>
                    <a:pt x="58" y="148"/>
                    <a:pt x="60" y="146"/>
                    <a:pt x="59" y="144"/>
                  </a:cubicBezTo>
                  <a:cubicBezTo>
                    <a:pt x="59" y="142"/>
                    <a:pt x="57" y="143"/>
                    <a:pt x="56" y="141"/>
                  </a:cubicBezTo>
                  <a:cubicBezTo>
                    <a:pt x="56" y="139"/>
                    <a:pt x="57" y="136"/>
                    <a:pt x="56" y="133"/>
                  </a:cubicBezTo>
                  <a:cubicBezTo>
                    <a:pt x="55" y="129"/>
                    <a:pt x="53" y="126"/>
                    <a:pt x="50" y="122"/>
                  </a:cubicBezTo>
                  <a:cubicBezTo>
                    <a:pt x="45" y="117"/>
                    <a:pt x="39" y="114"/>
                    <a:pt x="34" y="110"/>
                  </a:cubicBezTo>
                  <a:cubicBezTo>
                    <a:pt x="33" y="109"/>
                    <a:pt x="34" y="108"/>
                    <a:pt x="34" y="107"/>
                  </a:cubicBezTo>
                  <a:cubicBezTo>
                    <a:pt x="31" y="103"/>
                    <a:pt x="27" y="100"/>
                    <a:pt x="25" y="95"/>
                  </a:cubicBezTo>
                  <a:cubicBezTo>
                    <a:pt x="24" y="93"/>
                    <a:pt x="25" y="90"/>
                    <a:pt x="25" y="87"/>
                  </a:cubicBezTo>
                  <a:cubicBezTo>
                    <a:pt x="25" y="84"/>
                    <a:pt x="25" y="81"/>
                    <a:pt x="27" y="78"/>
                  </a:cubicBezTo>
                  <a:cubicBezTo>
                    <a:pt x="28" y="77"/>
                    <a:pt x="30" y="78"/>
                    <a:pt x="31" y="77"/>
                  </a:cubicBezTo>
                  <a:cubicBezTo>
                    <a:pt x="31" y="74"/>
                    <a:pt x="29" y="72"/>
                    <a:pt x="30" y="69"/>
                  </a:cubicBezTo>
                  <a:cubicBezTo>
                    <a:pt x="30" y="68"/>
                    <a:pt x="32" y="66"/>
                    <a:pt x="31" y="64"/>
                  </a:cubicBezTo>
                  <a:cubicBezTo>
                    <a:pt x="31" y="63"/>
                    <a:pt x="29" y="64"/>
                    <a:pt x="28" y="64"/>
                  </a:cubicBezTo>
                  <a:cubicBezTo>
                    <a:pt x="27" y="64"/>
                    <a:pt x="26" y="63"/>
                    <a:pt x="25" y="62"/>
                  </a:cubicBezTo>
                  <a:cubicBezTo>
                    <a:pt x="24" y="62"/>
                    <a:pt x="23" y="63"/>
                    <a:pt x="23" y="62"/>
                  </a:cubicBezTo>
                  <a:cubicBezTo>
                    <a:pt x="21" y="60"/>
                    <a:pt x="19" y="57"/>
                    <a:pt x="17" y="54"/>
                  </a:cubicBezTo>
                  <a:cubicBezTo>
                    <a:pt x="16" y="53"/>
                    <a:pt x="15" y="51"/>
                    <a:pt x="14" y="50"/>
                  </a:cubicBezTo>
                  <a:cubicBezTo>
                    <a:pt x="13" y="48"/>
                    <a:pt x="12" y="46"/>
                    <a:pt x="11" y="4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7" name="Freeform 2617"/>
            <p:cNvSpPr>
              <a:spLocks noChangeAspect="1"/>
            </p:cNvSpPr>
            <p:nvPr/>
          </p:nvSpPr>
          <p:spPr bwMode="auto">
            <a:xfrm>
              <a:off x="13950716" y="2763222"/>
              <a:ext cx="438782" cy="223778"/>
            </a:xfrm>
            <a:custGeom>
              <a:avLst/>
              <a:gdLst>
                <a:gd name="T0" fmla="*/ 0 w 83"/>
                <a:gd name="T1" fmla="*/ 1 h 42"/>
                <a:gd name="T2" fmla="*/ 12 w 83"/>
                <a:gd name="T3" fmla="*/ 9 h 42"/>
                <a:gd name="T4" fmla="*/ 17 w 83"/>
                <a:gd name="T5" fmla="*/ 16 h 42"/>
                <a:gd name="T6" fmla="*/ 28 w 83"/>
                <a:gd name="T7" fmla="*/ 21 h 42"/>
                <a:gd name="T8" fmla="*/ 28 w 83"/>
                <a:gd name="T9" fmla="*/ 29 h 42"/>
                <a:gd name="T10" fmla="*/ 34 w 83"/>
                <a:gd name="T11" fmla="*/ 41 h 42"/>
                <a:gd name="T12" fmla="*/ 29 w 83"/>
                <a:gd name="T13" fmla="*/ 53 h 42"/>
                <a:gd name="T14" fmla="*/ 36 w 83"/>
                <a:gd name="T15" fmla="*/ 53 h 42"/>
                <a:gd name="T16" fmla="*/ 47 w 83"/>
                <a:gd name="T17" fmla="*/ 50 h 42"/>
                <a:gd name="T18" fmla="*/ 57 w 83"/>
                <a:gd name="T19" fmla="*/ 55 h 42"/>
                <a:gd name="T20" fmla="*/ 64 w 83"/>
                <a:gd name="T21" fmla="*/ 59 h 42"/>
                <a:gd name="T22" fmla="*/ 71 w 83"/>
                <a:gd name="T23" fmla="*/ 56 h 42"/>
                <a:gd name="T24" fmla="*/ 77 w 83"/>
                <a:gd name="T25" fmla="*/ 56 h 42"/>
                <a:gd name="T26" fmla="*/ 84 w 83"/>
                <a:gd name="T27" fmla="*/ 56 h 42"/>
                <a:gd name="T28" fmla="*/ 90 w 83"/>
                <a:gd name="T29" fmla="*/ 56 h 42"/>
                <a:gd name="T30" fmla="*/ 94 w 83"/>
                <a:gd name="T31" fmla="*/ 50 h 42"/>
                <a:gd name="T32" fmla="*/ 101 w 83"/>
                <a:gd name="T33" fmla="*/ 55 h 42"/>
                <a:gd name="T34" fmla="*/ 108 w 83"/>
                <a:gd name="T35" fmla="*/ 57 h 42"/>
                <a:gd name="T36" fmla="*/ 119 w 83"/>
                <a:gd name="T37" fmla="*/ 61 h 42"/>
                <a:gd name="T38" fmla="*/ 119 w 83"/>
                <a:gd name="T39" fmla="*/ 55 h 42"/>
                <a:gd name="T40" fmla="*/ 113 w 83"/>
                <a:gd name="T41" fmla="*/ 52 h 42"/>
                <a:gd name="T42" fmla="*/ 108 w 83"/>
                <a:gd name="T43" fmla="*/ 44 h 42"/>
                <a:gd name="T44" fmla="*/ 114 w 83"/>
                <a:gd name="T45" fmla="*/ 40 h 42"/>
                <a:gd name="T46" fmla="*/ 99 w 83"/>
                <a:gd name="T47" fmla="*/ 30 h 42"/>
                <a:gd name="T48" fmla="*/ 99 w 83"/>
                <a:gd name="T49" fmla="*/ 25 h 42"/>
                <a:gd name="T50" fmla="*/ 88 w 83"/>
                <a:gd name="T51" fmla="*/ 19 h 42"/>
                <a:gd name="T52" fmla="*/ 84 w 83"/>
                <a:gd name="T53" fmla="*/ 19 h 42"/>
                <a:gd name="T54" fmla="*/ 78 w 83"/>
                <a:gd name="T55" fmla="*/ 21 h 42"/>
                <a:gd name="T56" fmla="*/ 70 w 83"/>
                <a:gd name="T57" fmla="*/ 23 h 42"/>
                <a:gd name="T58" fmla="*/ 65 w 83"/>
                <a:gd name="T59" fmla="*/ 19 h 42"/>
                <a:gd name="T60" fmla="*/ 54 w 83"/>
                <a:gd name="T61" fmla="*/ 13 h 42"/>
                <a:gd name="T62" fmla="*/ 42 w 83"/>
                <a:gd name="T63" fmla="*/ 6 h 42"/>
                <a:gd name="T64" fmla="*/ 28 w 83"/>
                <a:gd name="T65" fmla="*/ 7 h 42"/>
                <a:gd name="T66" fmla="*/ 16 w 83"/>
                <a:gd name="T67" fmla="*/ 1 h 42"/>
                <a:gd name="T68" fmla="*/ 0 w 83"/>
                <a:gd name="T69" fmla="*/ 1 h 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3"/>
                <a:gd name="T106" fmla="*/ 0 h 42"/>
                <a:gd name="T107" fmla="*/ 83 w 83"/>
                <a:gd name="T108" fmla="*/ 42 h 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3" h="42">
                  <a:moveTo>
                    <a:pt x="0" y="1"/>
                  </a:moveTo>
                  <a:cubicBezTo>
                    <a:pt x="3" y="3"/>
                    <a:pt x="6" y="4"/>
                    <a:pt x="8" y="6"/>
                  </a:cubicBezTo>
                  <a:cubicBezTo>
                    <a:pt x="10" y="7"/>
                    <a:pt x="10" y="10"/>
                    <a:pt x="12" y="11"/>
                  </a:cubicBezTo>
                  <a:cubicBezTo>
                    <a:pt x="14" y="13"/>
                    <a:pt x="18" y="12"/>
                    <a:pt x="19" y="14"/>
                  </a:cubicBezTo>
                  <a:cubicBezTo>
                    <a:pt x="20" y="16"/>
                    <a:pt x="18" y="18"/>
                    <a:pt x="19" y="20"/>
                  </a:cubicBezTo>
                  <a:cubicBezTo>
                    <a:pt x="20" y="23"/>
                    <a:pt x="23" y="25"/>
                    <a:pt x="23" y="28"/>
                  </a:cubicBezTo>
                  <a:cubicBezTo>
                    <a:pt x="23" y="30"/>
                    <a:pt x="21" y="33"/>
                    <a:pt x="20" y="36"/>
                  </a:cubicBezTo>
                  <a:cubicBezTo>
                    <a:pt x="21" y="36"/>
                    <a:pt x="23" y="36"/>
                    <a:pt x="25" y="36"/>
                  </a:cubicBezTo>
                  <a:cubicBezTo>
                    <a:pt x="27" y="35"/>
                    <a:pt x="29" y="33"/>
                    <a:pt x="32" y="34"/>
                  </a:cubicBezTo>
                  <a:cubicBezTo>
                    <a:pt x="34" y="34"/>
                    <a:pt x="37" y="36"/>
                    <a:pt x="39" y="37"/>
                  </a:cubicBezTo>
                  <a:cubicBezTo>
                    <a:pt x="41" y="38"/>
                    <a:pt x="42" y="39"/>
                    <a:pt x="44" y="40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50" y="38"/>
                    <a:pt x="52" y="38"/>
                    <a:pt x="53" y="38"/>
                  </a:cubicBezTo>
                  <a:cubicBezTo>
                    <a:pt x="55" y="38"/>
                    <a:pt x="56" y="38"/>
                    <a:pt x="58" y="38"/>
                  </a:cubicBezTo>
                  <a:cubicBezTo>
                    <a:pt x="59" y="38"/>
                    <a:pt x="60" y="38"/>
                    <a:pt x="62" y="38"/>
                  </a:cubicBezTo>
                  <a:cubicBezTo>
                    <a:pt x="63" y="37"/>
                    <a:pt x="63" y="34"/>
                    <a:pt x="65" y="34"/>
                  </a:cubicBezTo>
                  <a:cubicBezTo>
                    <a:pt x="67" y="34"/>
                    <a:pt x="68" y="36"/>
                    <a:pt x="70" y="37"/>
                  </a:cubicBezTo>
                  <a:cubicBezTo>
                    <a:pt x="72" y="38"/>
                    <a:pt x="74" y="39"/>
                    <a:pt x="75" y="39"/>
                  </a:cubicBezTo>
                  <a:cubicBezTo>
                    <a:pt x="78" y="40"/>
                    <a:pt x="80" y="42"/>
                    <a:pt x="82" y="41"/>
                  </a:cubicBezTo>
                  <a:cubicBezTo>
                    <a:pt x="83" y="41"/>
                    <a:pt x="83" y="38"/>
                    <a:pt x="82" y="37"/>
                  </a:cubicBezTo>
                  <a:cubicBezTo>
                    <a:pt x="82" y="36"/>
                    <a:pt x="79" y="36"/>
                    <a:pt x="78" y="35"/>
                  </a:cubicBezTo>
                  <a:cubicBezTo>
                    <a:pt x="77" y="33"/>
                    <a:pt x="75" y="32"/>
                    <a:pt x="75" y="30"/>
                  </a:cubicBezTo>
                  <a:cubicBezTo>
                    <a:pt x="76" y="28"/>
                    <a:pt x="78" y="28"/>
                    <a:pt x="79" y="27"/>
                  </a:cubicBezTo>
                  <a:cubicBezTo>
                    <a:pt x="75" y="25"/>
                    <a:pt x="71" y="24"/>
                    <a:pt x="68" y="21"/>
                  </a:cubicBezTo>
                  <a:cubicBezTo>
                    <a:pt x="67" y="20"/>
                    <a:pt x="69" y="18"/>
                    <a:pt x="68" y="17"/>
                  </a:cubicBezTo>
                  <a:cubicBezTo>
                    <a:pt x="67" y="15"/>
                    <a:pt x="64" y="14"/>
                    <a:pt x="61" y="13"/>
                  </a:cubicBezTo>
                  <a:cubicBezTo>
                    <a:pt x="60" y="13"/>
                    <a:pt x="59" y="13"/>
                    <a:pt x="58" y="13"/>
                  </a:cubicBezTo>
                  <a:cubicBezTo>
                    <a:pt x="57" y="13"/>
                    <a:pt x="55" y="13"/>
                    <a:pt x="54" y="14"/>
                  </a:cubicBezTo>
                  <a:cubicBezTo>
                    <a:pt x="52" y="14"/>
                    <a:pt x="50" y="16"/>
                    <a:pt x="48" y="16"/>
                  </a:cubicBezTo>
                  <a:cubicBezTo>
                    <a:pt x="46" y="16"/>
                    <a:pt x="46" y="14"/>
                    <a:pt x="45" y="13"/>
                  </a:cubicBezTo>
                  <a:cubicBezTo>
                    <a:pt x="42" y="11"/>
                    <a:pt x="40" y="11"/>
                    <a:pt x="37" y="9"/>
                  </a:cubicBezTo>
                  <a:cubicBezTo>
                    <a:pt x="34" y="8"/>
                    <a:pt x="32" y="5"/>
                    <a:pt x="29" y="4"/>
                  </a:cubicBezTo>
                  <a:cubicBezTo>
                    <a:pt x="26" y="3"/>
                    <a:pt x="22" y="6"/>
                    <a:pt x="19" y="5"/>
                  </a:cubicBezTo>
                  <a:cubicBezTo>
                    <a:pt x="16" y="5"/>
                    <a:pt x="14" y="2"/>
                    <a:pt x="11" y="1"/>
                  </a:cubicBezTo>
                  <a:cubicBezTo>
                    <a:pt x="7" y="0"/>
                    <a:pt x="3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8" name="Freeform 2618"/>
            <p:cNvSpPr>
              <a:spLocks noChangeAspect="1"/>
            </p:cNvSpPr>
            <p:nvPr/>
          </p:nvSpPr>
          <p:spPr bwMode="auto">
            <a:xfrm>
              <a:off x="14279803" y="3101085"/>
              <a:ext cx="92143" cy="78980"/>
            </a:xfrm>
            <a:custGeom>
              <a:avLst/>
              <a:gdLst>
                <a:gd name="T0" fmla="*/ 25 w 18"/>
                <a:gd name="T1" fmla="*/ 22 h 15"/>
                <a:gd name="T2" fmla="*/ 19 w 18"/>
                <a:gd name="T3" fmla="*/ 8 h 15"/>
                <a:gd name="T4" fmla="*/ 16 w 18"/>
                <a:gd name="T5" fmla="*/ 1 h 15"/>
                <a:gd name="T6" fmla="*/ 9 w 18"/>
                <a:gd name="T7" fmla="*/ 5 h 15"/>
                <a:gd name="T8" fmla="*/ 8 w 18"/>
                <a:gd name="T9" fmla="*/ 0 h 15"/>
                <a:gd name="T10" fmla="*/ 0 w 18"/>
                <a:gd name="T11" fmla="*/ 0 h 15"/>
                <a:gd name="T12" fmla="*/ 2 w 18"/>
                <a:gd name="T13" fmla="*/ 5 h 15"/>
                <a:gd name="T14" fmla="*/ 9 w 18"/>
                <a:gd name="T15" fmla="*/ 12 h 15"/>
                <a:gd name="T16" fmla="*/ 14 w 18"/>
                <a:gd name="T17" fmla="*/ 12 h 15"/>
                <a:gd name="T18" fmla="*/ 14 w 18"/>
                <a:gd name="T19" fmla="*/ 19 h 15"/>
                <a:gd name="T20" fmla="*/ 25 w 18"/>
                <a:gd name="T21" fmla="*/ 22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15"/>
                <a:gd name="T35" fmla="*/ 18 w 18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15">
                  <a:moveTo>
                    <a:pt x="18" y="15"/>
                  </a:moveTo>
                  <a:cubicBezTo>
                    <a:pt x="17" y="12"/>
                    <a:pt x="16" y="9"/>
                    <a:pt x="14" y="6"/>
                  </a:cubicBezTo>
                  <a:cubicBezTo>
                    <a:pt x="13" y="5"/>
                    <a:pt x="13" y="2"/>
                    <a:pt x="12" y="1"/>
                  </a:cubicBezTo>
                  <a:cubicBezTo>
                    <a:pt x="10" y="1"/>
                    <a:pt x="9" y="3"/>
                    <a:pt x="7" y="3"/>
                  </a:cubicBezTo>
                  <a:cubicBezTo>
                    <a:pt x="6" y="2"/>
                    <a:pt x="6" y="1"/>
                    <a:pt x="6" y="0"/>
                  </a:cubicBezTo>
                  <a:cubicBezTo>
                    <a:pt x="4" y="0"/>
                    <a:pt x="2" y="1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3" y="5"/>
                    <a:pt x="5" y="7"/>
                    <a:pt x="7" y="8"/>
                  </a:cubicBezTo>
                  <a:cubicBezTo>
                    <a:pt x="8" y="9"/>
                    <a:pt x="10" y="7"/>
                    <a:pt x="10" y="8"/>
                  </a:cubicBezTo>
                  <a:cubicBezTo>
                    <a:pt x="12" y="9"/>
                    <a:pt x="9" y="12"/>
                    <a:pt x="10" y="13"/>
                  </a:cubicBezTo>
                  <a:cubicBezTo>
                    <a:pt x="12" y="15"/>
                    <a:pt x="16" y="14"/>
                    <a:pt x="18" y="1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29" name="Freeform 2619"/>
            <p:cNvSpPr>
              <a:spLocks noChangeAspect="1"/>
            </p:cNvSpPr>
            <p:nvPr/>
          </p:nvSpPr>
          <p:spPr bwMode="auto">
            <a:xfrm>
              <a:off x="14183271" y="2965060"/>
              <a:ext cx="215002" cy="215002"/>
            </a:xfrm>
            <a:custGeom>
              <a:avLst/>
              <a:gdLst>
                <a:gd name="T0" fmla="*/ 57 w 41"/>
                <a:gd name="T1" fmla="*/ 56 h 41"/>
                <a:gd name="T2" fmla="*/ 57 w 41"/>
                <a:gd name="T3" fmla="*/ 47 h 41"/>
                <a:gd name="T4" fmla="*/ 53 w 41"/>
                <a:gd name="T5" fmla="*/ 43 h 41"/>
                <a:gd name="T6" fmla="*/ 47 w 41"/>
                <a:gd name="T7" fmla="*/ 37 h 41"/>
                <a:gd name="T8" fmla="*/ 38 w 41"/>
                <a:gd name="T9" fmla="*/ 31 h 41"/>
                <a:gd name="T10" fmla="*/ 43 w 41"/>
                <a:gd name="T11" fmla="*/ 29 h 41"/>
                <a:gd name="T12" fmla="*/ 43 w 41"/>
                <a:gd name="T13" fmla="*/ 24 h 41"/>
                <a:gd name="T14" fmla="*/ 35 w 41"/>
                <a:gd name="T15" fmla="*/ 20 h 41"/>
                <a:gd name="T16" fmla="*/ 36 w 41"/>
                <a:gd name="T17" fmla="*/ 13 h 41"/>
                <a:gd name="T18" fmla="*/ 35 w 41"/>
                <a:gd name="T19" fmla="*/ 7 h 41"/>
                <a:gd name="T20" fmla="*/ 27 w 41"/>
                <a:gd name="T21" fmla="*/ 6 h 41"/>
                <a:gd name="T22" fmla="*/ 26 w 41"/>
                <a:gd name="T23" fmla="*/ 0 h 41"/>
                <a:gd name="T24" fmla="*/ 20 w 41"/>
                <a:gd name="T25" fmla="*/ 0 h 41"/>
                <a:gd name="T26" fmla="*/ 13 w 41"/>
                <a:gd name="T27" fmla="*/ 0 h 41"/>
                <a:gd name="T28" fmla="*/ 7 w 41"/>
                <a:gd name="T29" fmla="*/ 0 h 41"/>
                <a:gd name="T30" fmla="*/ 0 w 41"/>
                <a:gd name="T31" fmla="*/ 2 h 41"/>
                <a:gd name="T32" fmla="*/ 2 w 41"/>
                <a:gd name="T33" fmla="*/ 13 h 41"/>
                <a:gd name="T34" fmla="*/ 2 w 41"/>
                <a:gd name="T35" fmla="*/ 23 h 41"/>
                <a:gd name="T36" fmla="*/ 7 w 41"/>
                <a:gd name="T37" fmla="*/ 29 h 41"/>
                <a:gd name="T38" fmla="*/ 19 w 41"/>
                <a:gd name="T39" fmla="*/ 30 h 41"/>
                <a:gd name="T40" fmla="*/ 26 w 41"/>
                <a:gd name="T41" fmla="*/ 37 h 41"/>
                <a:gd name="T42" fmla="*/ 35 w 41"/>
                <a:gd name="T43" fmla="*/ 37 h 41"/>
                <a:gd name="T44" fmla="*/ 36 w 41"/>
                <a:gd name="T45" fmla="*/ 42 h 41"/>
                <a:gd name="T46" fmla="*/ 43 w 41"/>
                <a:gd name="T47" fmla="*/ 38 h 41"/>
                <a:gd name="T48" fmla="*/ 45 w 41"/>
                <a:gd name="T49" fmla="*/ 45 h 41"/>
                <a:gd name="T50" fmla="*/ 51 w 41"/>
                <a:gd name="T51" fmla="*/ 59 h 41"/>
                <a:gd name="T52" fmla="*/ 54 w 41"/>
                <a:gd name="T53" fmla="*/ 57 h 41"/>
                <a:gd name="T54" fmla="*/ 57 w 41"/>
                <a:gd name="T55" fmla="*/ 56 h 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1"/>
                <a:gd name="T85" fmla="*/ 0 h 41"/>
                <a:gd name="T86" fmla="*/ 41 w 41"/>
                <a:gd name="T87" fmla="*/ 41 h 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1" h="41">
                  <a:moveTo>
                    <a:pt x="40" y="39"/>
                  </a:moveTo>
                  <a:cubicBezTo>
                    <a:pt x="40" y="37"/>
                    <a:pt x="41" y="35"/>
                    <a:pt x="40" y="33"/>
                  </a:cubicBezTo>
                  <a:cubicBezTo>
                    <a:pt x="40" y="32"/>
                    <a:pt x="38" y="31"/>
                    <a:pt x="37" y="30"/>
                  </a:cubicBezTo>
                  <a:cubicBezTo>
                    <a:pt x="36" y="29"/>
                    <a:pt x="34" y="27"/>
                    <a:pt x="33" y="26"/>
                  </a:cubicBezTo>
                  <a:cubicBezTo>
                    <a:pt x="31" y="25"/>
                    <a:pt x="28" y="24"/>
                    <a:pt x="27" y="22"/>
                  </a:cubicBezTo>
                  <a:cubicBezTo>
                    <a:pt x="27" y="21"/>
                    <a:pt x="29" y="21"/>
                    <a:pt x="30" y="20"/>
                  </a:cubicBezTo>
                  <a:cubicBezTo>
                    <a:pt x="30" y="19"/>
                    <a:pt x="31" y="18"/>
                    <a:pt x="30" y="17"/>
                  </a:cubicBezTo>
                  <a:cubicBezTo>
                    <a:pt x="29" y="15"/>
                    <a:pt x="26" y="16"/>
                    <a:pt x="24" y="14"/>
                  </a:cubicBezTo>
                  <a:cubicBezTo>
                    <a:pt x="23" y="13"/>
                    <a:pt x="25" y="11"/>
                    <a:pt x="25" y="9"/>
                  </a:cubicBezTo>
                  <a:cubicBezTo>
                    <a:pt x="25" y="8"/>
                    <a:pt x="25" y="6"/>
                    <a:pt x="24" y="5"/>
                  </a:cubicBezTo>
                  <a:cubicBezTo>
                    <a:pt x="23" y="4"/>
                    <a:pt x="20" y="5"/>
                    <a:pt x="19" y="4"/>
                  </a:cubicBezTo>
                  <a:cubicBezTo>
                    <a:pt x="18" y="3"/>
                    <a:pt x="18" y="1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ubicBezTo>
                    <a:pt x="3" y="1"/>
                    <a:pt x="2" y="2"/>
                    <a:pt x="0" y="2"/>
                  </a:cubicBezTo>
                  <a:cubicBezTo>
                    <a:pt x="1" y="5"/>
                    <a:pt x="2" y="7"/>
                    <a:pt x="2" y="9"/>
                  </a:cubicBezTo>
                  <a:cubicBezTo>
                    <a:pt x="2" y="11"/>
                    <a:pt x="1" y="14"/>
                    <a:pt x="2" y="16"/>
                  </a:cubicBezTo>
                  <a:cubicBezTo>
                    <a:pt x="2" y="17"/>
                    <a:pt x="4" y="19"/>
                    <a:pt x="5" y="20"/>
                  </a:cubicBezTo>
                  <a:cubicBezTo>
                    <a:pt x="8" y="21"/>
                    <a:pt x="11" y="20"/>
                    <a:pt x="13" y="21"/>
                  </a:cubicBezTo>
                  <a:cubicBezTo>
                    <a:pt x="15" y="22"/>
                    <a:pt x="17" y="25"/>
                    <a:pt x="18" y="26"/>
                  </a:cubicBezTo>
                  <a:cubicBezTo>
                    <a:pt x="20" y="27"/>
                    <a:pt x="22" y="26"/>
                    <a:pt x="24" y="26"/>
                  </a:cubicBezTo>
                  <a:cubicBezTo>
                    <a:pt x="24" y="27"/>
                    <a:pt x="24" y="28"/>
                    <a:pt x="25" y="29"/>
                  </a:cubicBezTo>
                  <a:cubicBezTo>
                    <a:pt x="27" y="29"/>
                    <a:pt x="28" y="27"/>
                    <a:pt x="30" y="27"/>
                  </a:cubicBezTo>
                  <a:cubicBezTo>
                    <a:pt x="31" y="28"/>
                    <a:pt x="31" y="31"/>
                    <a:pt x="32" y="32"/>
                  </a:cubicBezTo>
                  <a:cubicBezTo>
                    <a:pt x="34" y="35"/>
                    <a:pt x="35" y="38"/>
                    <a:pt x="36" y="41"/>
                  </a:cubicBezTo>
                  <a:cubicBezTo>
                    <a:pt x="37" y="40"/>
                    <a:pt x="37" y="40"/>
                    <a:pt x="38" y="40"/>
                  </a:cubicBezTo>
                  <a:cubicBezTo>
                    <a:pt x="39" y="40"/>
                    <a:pt x="39" y="40"/>
                    <a:pt x="40" y="3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0" name="Freeform 2620"/>
            <p:cNvSpPr>
              <a:spLocks noChangeAspect="1"/>
            </p:cNvSpPr>
            <p:nvPr/>
          </p:nvSpPr>
          <p:spPr bwMode="auto">
            <a:xfrm>
              <a:off x="14279803" y="2908020"/>
              <a:ext cx="351024" cy="302760"/>
            </a:xfrm>
            <a:custGeom>
              <a:avLst/>
              <a:gdLst>
                <a:gd name="T0" fmla="*/ 70 w 67"/>
                <a:gd name="T1" fmla="*/ 81 h 58"/>
                <a:gd name="T2" fmla="*/ 67 w 67"/>
                <a:gd name="T3" fmla="*/ 81 h 58"/>
                <a:gd name="T4" fmla="*/ 57 w 67"/>
                <a:gd name="T5" fmla="*/ 75 h 58"/>
                <a:gd name="T6" fmla="*/ 63 w 67"/>
                <a:gd name="T7" fmla="*/ 70 h 58"/>
                <a:gd name="T8" fmla="*/ 57 w 67"/>
                <a:gd name="T9" fmla="*/ 62 h 58"/>
                <a:gd name="T10" fmla="*/ 61 w 67"/>
                <a:gd name="T11" fmla="*/ 58 h 58"/>
                <a:gd name="T12" fmla="*/ 56 w 67"/>
                <a:gd name="T13" fmla="*/ 51 h 58"/>
                <a:gd name="T14" fmla="*/ 38 w 67"/>
                <a:gd name="T15" fmla="*/ 65 h 58"/>
                <a:gd name="T16" fmla="*/ 38 w 67"/>
                <a:gd name="T17" fmla="*/ 73 h 58"/>
                <a:gd name="T18" fmla="*/ 31 w 67"/>
                <a:gd name="T19" fmla="*/ 70 h 58"/>
                <a:gd name="T20" fmla="*/ 31 w 67"/>
                <a:gd name="T21" fmla="*/ 62 h 58"/>
                <a:gd name="T22" fmla="*/ 27 w 67"/>
                <a:gd name="T23" fmla="*/ 58 h 58"/>
                <a:gd name="T24" fmla="*/ 21 w 67"/>
                <a:gd name="T25" fmla="*/ 52 h 58"/>
                <a:gd name="T26" fmla="*/ 13 w 67"/>
                <a:gd name="T27" fmla="*/ 46 h 58"/>
                <a:gd name="T28" fmla="*/ 17 w 67"/>
                <a:gd name="T29" fmla="*/ 44 h 58"/>
                <a:gd name="T30" fmla="*/ 17 w 67"/>
                <a:gd name="T31" fmla="*/ 39 h 58"/>
                <a:gd name="T32" fmla="*/ 8 w 67"/>
                <a:gd name="T33" fmla="*/ 36 h 58"/>
                <a:gd name="T34" fmla="*/ 10 w 67"/>
                <a:gd name="T35" fmla="*/ 29 h 58"/>
                <a:gd name="T36" fmla="*/ 8 w 67"/>
                <a:gd name="T37" fmla="*/ 23 h 58"/>
                <a:gd name="T38" fmla="*/ 1 w 67"/>
                <a:gd name="T39" fmla="*/ 21 h 58"/>
                <a:gd name="T40" fmla="*/ 0 w 67"/>
                <a:gd name="T41" fmla="*/ 15 h 58"/>
                <a:gd name="T42" fmla="*/ 5 w 67"/>
                <a:gd name="T43" fmla="*/ 10 h 58"/>
                <a:gd name="T44" fmla="*/ 12 w 67"/>
                <a:gd name="T45" fmla="*/ 14 h 58"/>
                <a:gd name="T46" fmla="*/ 19 w 67"/>
                <a:gd name="T47" fmla="*/ 17 h 58"/>
                <a:gd name="T48" fmla="*/ 29 w 67"/>
                <a:gd name="T49" fmla="*/ 20 h 58"/>
                <a:gd name="T50" fmla="*/ 29 w 67"/>
                <a:gd name="T51" fmla="*/ 14 h 58"/>
                <a:gd name="T52" fmla="*/ 23 w 67"/>
                <a:gd name="T53" fmla="*/ 12 h 58"/>
                <a:gd name="T54" fmla="*/ 19 w 67"/>
                <a:gd name="T55" fmla="*/ 5 h 58"/>
                <a:gd name="T56" fmla="*/ 24 w 67"/>
                <a:gd name="T57" fmla="*/ 0 h 58"/>
                <a:gd name="T58" fmla="*/ 35 w 67"/>
                <a:gd name="T59" fmla="*/ 6 h 58"/>
                <a:gd name="T60" fmla="*/ 38 w 67"/>
                <a:gd name="T61" fmla="*/ 14 h 58"/>
                <a:gd name="T62" fmla="*/ 50 w 67"/>
                <a:gd name="T63" fmla="*/ 17 h 58"/>
                <a:gd name="T64" fmla="*/ 51 w 67"/>
                <a:gd name="T65" fmla="*/ 10 h 58"/>
                <a:gd name="T66" fmla="*/ 57 w 67"/>
                <a:gd name="T67" fmla="*/ 8 h 58"/>
                <a:gd name="T68" fmla="*/ 60 w 67"/>
                <a:gd name="T69" fmla="*/ 2 h 58"/>
                <a:gd name="T70" fmla="*/ 70 w 67"/>
                <a:gd name="T71" fmla="*/ 14 h 58"/>
                <a:gd name="T72" fmla="*/ 74 w 67"/>
                <a:gd name="T73" fmla="*/ 25 h 58"/>
                <a:gd name="T74" fmla="*/ 82 w 67"/>
                <a:gd name="T75" fmla="*/ 31 h 58"/>
                <a:gd name="T76" fmla="*/ 90 w 67"/>
                <a:gd name="T77" fmla="*/ 31 h 58"/>
                <a:gd name="T78" fmla="*/ 96 w 67"/>
                <a:gd name="T79" fmla="*/ 35 h 58"/>
                <a:gd name="T80" fmla="*/ 94 w 67"/>
                <a:gd name="T81" fmla="*/ 36 h 58"/>
                <a:gd name="T82" fmla="*/ 84 w 67"/>
                <a:gd name="T83" fmla="*/ 36 h 58"/>
                <a:gd name="T84" fmla="*/ 79 w 67"/>
                <a:gd name="T85" fmla="*/ 45 h 58"/>
                <a:gd name="T86" fmla="*/ 79 w 67"/>
                <a:gd name="T87" fmla="*/ 55 h 58"/>
                <a:gd name="T88" fmla="*/ 81 w 67"/>
                <a:gd name="T89" fmla="*/ 61 h 58"/>
                <a:gd name="T90" fmla="*/ 79 w 67"/>
                <a:gd name="T91" fmla="*/ 67 h 58"/>
                <a:gd name="T92" fmla="*/ 72 w 67"/>
                <a:gd name="T93" fmla="*/ 65 h 58"/>
                <a:gd name="T94" fmla="*/ 70 w 67"/>
                <a:gd name="T95" fmla="*/ 70 h 58"/>
                <a:gd name="T96" fmla="*/ 70 w 67"/>
                <a:gd name="T97" fmla="*/ 81 h 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7"/>
                <a:gd name="T148" fmla="*/ 0 h 58"/>
                <a:gd name="T149" fmla="*/ 67 w 67"/>
                <a:gd name="T150" fmla="*/ 58 h 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7" h="58">
                  <a:moveTo>
                    <a:pt x="49" y="57"/>
                  </a:moveTo>
                  <a:cubicBezTo>
                    <a:pt x="48" y="57"/>
                    <a:pt x="48" y="58"/>
                    <a:pt x="47" y="57"/>
                  </a:cubicBezTo>
                  <a:cubicBezTo>
                    <a:pt x="44" y="56"/>
                    <a:pt x="41" y="56"/>
                    <a:pt x="40" y="53"/>
                  </a:cubicBezTo>
                  <a:cubicBezTo>
                    <a:pt x="40" y="51"/>
                    <a:pt x="45" y="51"/>
                    <a:pt x="44" y="50"/>
                  </a:cubicBezTo>
                  <a:cubicBezTo>
                    <a:pt x="44" y="47"/>
                    <a:pt x="40" y="46"/>
                    <a:pt x="40" y="44"/>
                  </a:cubicBezTo>
                  <a:cubicBezTo>
                    <a:pt x="39" y="42"/>
                    <a:pt x="43" y="42"/>
                    <a:pt x="43" y="41"/>
                  </a:cubicBezTo>
                  <a:cubicBezTo>
                    <a:pt x="43" y="38"/>
                    <a:pt x="41" y="35"/>
                    <a:pt x="39" y="36"/>
                  </a:cubicBezTo>
                  <a:cubicBezTo>
                    <a:pt x="34" y="38"/>
                    <a:pt x="31" y="42"/>
                    <a:pt x="27" y="46"/>
                  </a:cubicBezTo>
                  <a:cubicBezTo>
                    <a:pt x="26" y="47"/>
                    <a:pt x="28" y="50"/>
                    <a:pt x="27" y="51"/>
                  </a:cubicBezTo>
                  <a:cubicBezTo>
                    <a:pt x="26" y="52"/>
                    <a:pt x="24" y="50"/>
                    <a:pt x="22" y="50"/>
                  </a:cubicBezTo>
                  <a:cubicBezTo>
                    <a:pt x="22" y="48"/>
                    <a:pt x="23" y="46"/>
                    <a:pt x="22" y="44"/>
                  </a:cubicBezTo>
                  <a:cubicBezTo>
                    <a:pt x="22" y="43"/>
                    <a:pt x="20" y="42"/>
                    <a:pt x="19" y="41"/>
                  </a:cubicBezTo>
                  <a:cubicBezTo>
                    <a:pt x="18" y="40"/>
                    <a:pt x="16" y="38"/>
                    <a:pt x="15" y="37"/>
                  </a:cubicBezTo>
                  <a:cubicBezTo>
                    <a:pt x="13" y="36"/>
                    <a:pt x="10" y="35"/>
                    <a:pt x="9" y="33"/>
                  </a:cubicBezTo>
                  <a:cubicBezTo>
                    <a:pt x="9" y="32"/>
                    <a:pt x="11" y="32"/>
                    <a:pt x="12" y="31"/>
                  </a:cubicBezTo>
                  <a:cubicBezTo>
                    <a:pt x="12" y="30"/>
                    <a:pt x="13" y="29"/>
                    <a:pt x="12" y="28"/>
                  </a:cubicBezTo>
                  <a:cubicBezTo>
                    <a:pt x="11" y="26"/>
                    <a:pt x="8" y="27"/>
                    <a:pt x="6" y="25"/>
                  </a:cubicBezTo>
                  <a:cubicBezTo>
                    <a:pt x="5" y="24"/>
                    <a:pt x="7" y="22"/>
                    <a:pt x="7" y="20"/>
                  </a:cubicBezTo>
                  <a:cubicBezTo>
                    <a:pt x="7" y="19"/>
                    <a:pt x="7" y="17"/>
                    <a:pt x="6" y="16"/>
                  </a:cubicBezTo>
                  <a:cubicBezTo>
                    <a:pt x="5" y="15"/>
                    <a:pt x="2" y="16"/>
                    <a:pt x="1" y="15"/>
                  </a:cubicBezTo>
                  <a:cubicBezTo>
                    <a:pt x="0" y="14"/>
                    <a:pt x="0" y="12"/>
                    <a:pt x="0" y="11"/>
                  </a:cubicBezTo>
                  <a:cubicBezTo>
                    <a:pt x="1" y="10"/>
                    <a:pt x="1" y="7"/>
                    <a:pt x="3" y="7"/>
                  </a:cubicBezTo>
                  <a:cubicBezTo>
                    <a:pt x="5" y="7"/>
                    <a:pt x="6" y="9"/>
                    <a:pt x="8" y="10"/>
                  </a:cubicBezTo>
                  <a:cubicBezTo>
                    <a:pt x="10" y="11"/>
                    <a:pt x="12" y="12"/>
                    <a:pt x="13" y="12"/>
                  </a:cubicBezTo>
                  <a:cubicBezTo>
                    <a:pt x="16" y="13"/>
                    <a:pt x="18" y="15"/>
                    <a:pt x="20" y="14"/>
                  </a:cubicBezTo>
                  <a:cubicBezTo>
                    <a:pt x="21" y="14"/>
                    <a:pt x="21" y="11"/>
                    <a:pt x="20" y="10"/>
                  </a:cubicBezTo>
                  <a:cubicBezTo>
                    <a:pt x="20" y="9"/>
                    <a:pt x="17" y="9"/>
                    <a:pt x="16" y="8"/>
                  </a:cubicBezTo>
                  <a:cubicBezTo>
                    <a:pt x="15" y="6"/>
                    <a:pt x="13" y="5"/>
                    <a:pt x="13" y="3"/>
                  </a:cubicBezTo>
                  <a:cubicBezTo>
                    <a:pt x="14" y="1"/>
                    <a:pt x="16" y="1"/>
                    <a:pt x="17" y="0"/>
                  </a:cubicBezTo>
                  <a:cubicBezTo>
                    <a:pt x="19" y="1"/>
                    <a:pt x="22" y="2"/>
                    <a:pt x="24" y="4"/>
                  </a:cubicBezTo>
                  <a:cubicBezTo>
                    <a:pt x="25" y="5"/>
                    <a:pt x="26" y="9"/>
                    <a:pt x="27" y="10"/>
                  </a:cubicBezTo>
                  <a:cubicBezTo>
                    <a:pt x="29" y="12"/>
                    <a:pt x="32" y="13"/>
                    <a:pt x="35" y="12"/>
                  </a:cubicBezTo>
                  <a:cubicBezTo>
                    <a:pt x="36" y="11"/>
                    <a:pt x="35" y="8"/>
                    <a:pt x="36" y="7"/>
                  </a:cubicBezTo>
                  <a:cubicBezTo>
                    <a:pt x="37" y="6"/>
                    <a:pt x="39" y="7"/>
                    <a:pt x="40" y="6"/>
                  </a:cubicBezTo>
                  <a:cubicBezTo>
                    <a:pt x="41" y="5"/>
                    <a:pt x="41" y="4"/>
                    <a:pt x="42" y="2"/>
                  </a:cubicBezTo>
                  <a:cubicBezTo>
                    <a:pt x="44" y="5"/>
                    <a:pt x="47" y="8"/>
                    <a:pt x="49" y="10"/>
                  </a:cubicBezTo>
                  <a:cubicBezTo>
                    <a:pt x="50" y="13"/>
                    <a:pt x="51" y="16"/>
                    <a:pt x="52" y="18"/>
                  </a:cubicBezTo>
                  <a:cubicBezTo>
                    <a:pt x="54" y="20"/>
                    <a:pt x="56" y="22"/>
                    <a:pt x="58" y="22"/>
                  </a:cubicBezTo>
                  <a:cubicBezTo>
                    <a:pt x="60" y="23"/>
                    <a:pt x="62" y="22"/>
                    <a:pt x="63" y="22"/>
                  </a:cubicBezTo>
                  <a:cubicBezTo>
                    <a:pt x="65" y="22"/>
                    <a:pt x="66" y="23"/>
                    <a:pt x="67" y="24"/>
                  </a:cubicBezTo>
                  <a:cubicBezTo>
                    <a:pt x="67" y="25"/>
                    <a:pt x="66" y="25"/>
                    <a:pt x="66" y="25"/>
                  </a:cubicBezTo>
                  <a:cubicBezTo>
                    <a:pt x="63" y="25"/>
                    <a:pt x="61" y="24"/>
                    <a:pt x="59" y="25"/>
                  </a:cubicBezTo>
                  <a:cubicBezTo>
                    <a:pt x="57" y="27"/>
                    <a:pt x="56" y="30"/>
                    <a:pt x="55" y="32"/>
                  </a:cubicBezTo>
                  <a:cubicBezTo>
                    <a:pt x="54" y="34"/>
                    <a:pt x="55" y="37"/>
                    <a:pt x="55" y="39"/>
                  </a:cubicBezTo>
                  <a:cubicBezTo>
                    <a:pt x="55" y="40"/>
                    <a:pt x="57" y="41"/>
                    <a:pt x="57" y="43"/>
                  </a:cubicBezTo>
                  <a:cubicBezTo>
                    <a:pt x="54" y="43"/>
                    <a:pt x="56" y="47"/>
                    <a:pt x="55" y="47"/>
                  </a:cubicBezTo>
                  <a:cubicBezTo>
                    <a:pt x="53" y="48"/>
                    <a:pt x="51" y="45"/>
                    <a:pt x="50" y="46"/>
                  </a:cubicBezTo>
                  <a:cubicBezTo>
                    <a:pt x="48" y="46"/>
                    <a:pt x="49" y="49"/>
                    <a:pt x="49" y="50"/>
                  </a:cubicBezTo>
                  <a:cubicBezTo>
                    <a:pt x="48" y="53"/>
                    <a:pt x="49" y="55"/>
                    <a:pt x="49" y="5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1" name="Freeform 2621"/>
            <p:cNvSpPr>
              <a:spLocks noChangeAspect="1"/>
            </p:cNvSpPr>
            <p:nvPr/>
          </p:nvSpPr>
          <p:spPr bwMode="auto">
            <a:xfrm>
              <a:off x="14758073" y="2837814"/>
              <a:ext cx="943379" cy="645008"/>
            </a:xfrm>
            <a:custGeom>
              <a:avLst/>
              <a:gdLst>
                <a:gd name="T0" fmla="*/ 252 w 179"/>
                <a:gd name="T1" fmla="*/ 129 h 122"/>
                <a:gd name="T2" fmla="*/ 238 w 179"/>
                <a:gd name="T3" fmla="*/ 129 h 122"/>
                <a:gd name="T4" fmla="*/ 228 w 179"/>
                <a:gd name="T5" fmla="*/ 130 h 122"/>
                <a:gd name="T6" fmla="*/ 221 w 179"/>
                <a:gd name="T7" fmla="*/ 149 h 122"/>
                <a:gd name="T8" fmla="*/ 201 w 179"/>
                <a:gd name="T9" fmla="*/ 164 h 122"/>
                <a:gd name="T10" fmla="*/ 193 w 179"/>
                <a:gd name="T11" fmla="*/ 177 h 122"/>
                <a:gd name="T12" fmla="*/ 184 w 179"/>
                <a:gd name="T13" fmla="*/ 176 h 122"/>
                <a:gd name="T14" fmla="*/ 169 w 179"/>
                <a:gd name="T15" fmla="*/ 171 h 122"/>
                <a:gd name="T16" fmla="*/ 165 w 179"/>
                <a:gd name="T17" fmla="*/ 154 h 122"/>
                <a:gd name="T18" fmla="*/ 144 w 179"/>
                <a:gd name="T19" fmla="*/ 142 h 122"/>
                <a:gd name="T20" fmla="*/ 127 w 179"/>
                <a:gd name="T21" fmla="*/ 134 h 122"/>
                <a:gd name="T22" fmla="*/ 118 w 179"/>
                <a:gd name="T23" fmla="*/ 123 h 122"/>
                <a:gd name="T24" fmla="*/ 91 w 179"/>
                <a:gd name="T25" fmla="*/ 114 h 122"/>
                <a:gd name="T26" fmla="*/ 78 w 179"/>
                <a:gd name="T27" fmla="*/ 107 h 122"/>
                <a:gd name="T28" fmla="*/ 53 w 179"/>
                <a:gd name="T29" fmla="*/ 116 h 122"/>
                <a:gd name="T30" fmla="*/ 35 w 179"/>
                <a:gd name="T31" fmla="*/ 129 h 122"/>
                <a:gd name="T32" fmla="*/ 29 w 179"/>
                <a:gd name="T33" fmla="*/ 104 h 122"/>
                <a:gd name="T34" fmla="*/ 23 w 179"/>
                <a:gd name="T35" fmla="*/ 80 h 122"/>
                <a:gd name="T36" fmla="*/ 16 w 179"/>
                <a:gd name="T37" fmla="*/ 86 h 122"/>
                <a:gd name="T38" fmla="*/ 16 w 179"/>
                <a:gd name="T39" fmla="*/ 72 h 122"/>
                <a:gd name="T40" fmla="*/ 24 w 179"/>
                <a:gd name="T41" fmla="*/ 76 h 122"/>
                <a:gd name="T42" fmla="*/ 20 w 179"/>
                <a:gd name="T43" fmla="*/ 66 h 122"/>
                <a:gd name="T44" fmla="*/ 7 w 179"/>
                <a:gd name="T45" fmla="*/ 66 h 122"/>
                <a:gd name="T46" fmla="*/ 6 w 179"/>
                <a:gd name="T47" fmla="*/ 47 h 122"/>
                <a:gd name="T48" fmla="*/ 12 w 179"/>
                <a:gd name="T49" fmla="*/ 48 h 122"/>
                <a:gd name="T50" fmla="*/ 24 w 179"/>
                <a:gd name="T51" fmla="*/ 45 h 122"/>
                <a:gd name="T52" fmla="*/ 35 w 179"/>
                <a:gd name="T53" fmla="*/ 49 h 122"/>
                <a:gd name="T54" fmla="*/ 38 w 179"/>
                <a:gd name="T55" fmla="*/ 45 h 122"/>
                <a:gd name="T56" fmla="*/ 41 w 179"/>
                <a:gd name="T57" fmla="*/ 36 h 122"/>
                <a:gd name="T58" fmla="*/ 23 w 179"/>
                <a:gd name="T59" fmla="*/ 13 h 122"/>
                <a:gd name="T60" fmla="*/ 6 w 179"/>
                <a:gd name="T61" fmla="*/ 22 h 122"/>
                <a:gd name="T62" fmla="*/ 5 w 179"/>
                <a:gd name="T63" fmla="*/ 37 h 122"/>
                <a:gd name="T64" fmla="*/ 0 w 179"/>
                <a:gd name="T65" fmla="*/ 23 h 122"/>
                <a:gd name="T66" fmla="*/ 13 w 179"/>
                <a:gd name="T67" fmla="*/ 8 h 122"/>
                <a:gd name="T68" fmla="*/ 36 w 179"/>
                <a:gd name="T69" fmla="*/ 13 h 122"/>
                <a:gd name="T70" fmla="*/ 49 w 179"/>
                <a:gd name="T71" fmla="*/ 35 h 122"/>
                <a:gd name="T72" fmla="*/ 60 w 179"/>
                <a:gd name="T73" fmla="*/ 34 h 122"/>
                <a:gd name="T74" fmla="*/ 79 w 179"/>
                <a:gd name="T75" fmla="*/ 37 h 122"/>
                <a:gd name="T76" fmla="*/ 79 w 179"/>
                <a:gd name="T77" fmla="*/ 24 h 122"/>
                <a:gd name="T78" fmla="*/ 88 w 179"/>
                <a:gd name="T79" fmla="*/ 13 h 122"/>
                <a:gd name="T80" fmla="*/ 101 w 179"/>
                <a:gd name="T81" fmla="*/ 12 h 122"/>
                <a:gd name="T82" fmla="*/ 107 w 179"/>
                <a:gd name="T83" fmla="*/ 1 h 122"/>
                <a:gd name="T84" fmla="*/ 115 w 179"/>
                <a:gd name="T85" fmla="*/ 12 h 122"/>
                <a:gd name="T86" fmla="*/ 127 w 179"/>
                <a:gd name="T87" fmla="*/ 23 h 122"/>
                <a:gd name="T88" fmla="*/ 133 w 179"/>
                <a:gd name="T89" fmla="*/ 36 h 122"/>
                <a:gd name="T90" fmla="*/ 156 w 179"/>
                <a:gd name="T91" fmla="*/ 36 h 122"/>
                <a:gd name="T92" fmla="*/ 171 w 179"/>
                <a:gd name="T93" fmla="*/ 42 h 122"/>
                <a:gd name="T94" fmla="*/ 177 w 179"/>
                <a:gd name="T95" fmla="*/ 55 h 122"/>
                <a:gd name="T96" fmla="*/ 180 w 179"/>
                <a:gd name="T97" fmla="*/ 64 h 122"/>
                <a:gd name="T98" fmla="*/ 199 w 179"/>
                <a:gd name="T99" fmla="*/ 83 h 122"/>
                <a:gd name="T100" fmla="*/ 238 w 179"/>
                <a:gd name="T101" fmla="*/ 108 h 122"/>
                <a:gd name="T102" fmla="*/ 256 w 179"/>
                <a:gd name="T103" fmla="*/ 116 h 122"/>
                <a:gd name="T104" fmla="*/ 257 w 179"/>
                <a:gd name="T105" fmla="*/ 125 h 12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9"/>
                <a:gd name="T160" fmla="*/ 0 h 122"/>
                <a:gd name="T161" fmla="*/ 179 w 179"/>
                <a:gd name="T162" fmla="*/ 122 h 12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9" h="122">
                  <a:moveTo>
                    <a:pt x="179" y="89"/>
                  </a:moveTo>
                  <a:cubicBezTo>
                    <a:pt x="177" y="89"/>
                    <a:pt x="176" y="89"/>
                    <a:pt x="175" y="89"/>
                  </a:cubicBezTo>
                  <a:cubicBezTo>
                    <a:pt x="173" y="88"/>
                    <a:pt x="171" y="86"/>
                    <a:pt x="168" y="86"/>
                  </a:cubicBezTo>
                  <a:cubicBezTo>
                    <a:pt x="167" y="86"/>
                    <a:pt x="166" y="88"/>
                    <a:pt x="165" y="89"/>
                  </a:cubicBezTo>
                  <a:cubicBezTo>
                    <a:pt x="165" y="90"/>
                    <a:pt x="164" y="90"/>
                    <a:pt x="163" y="90"/>
                  </a:cubicBezTo>
                  <a:cubicBezTo>
                    <a:pt x="161" y="90"/>
                    <a:pt x="160" y="90"/>
                    <a:pt x="158" y="90"/>
                  </a:cubicBezTo>
                  <a:cubicBezTo>
                    <a:pt x="157" y="91"/>
                    <a:pt x="156" y="92"/>
                    <a:pt x="156" y="93"/>
                  </a:cubicBezTo>
                  <a:cubicBezTo>
                    <a:pt x="154" y="96"/>
                    <a:pt x="155" y="100"/>
                    <a:pt x="153" y="103"/>
                  </a:cubicBezTo>
                  <a:cubicBezTo>
                    <a:pt x="151" y="106"/>
                    <a:pt x="148" y="109"/>
                    <a:pt x="144" y="111"/>
                  </a:cubicBezTo>
                  <a:cubicBezTo>
                    <a:pt x="143" y="112"/>
                    <a:pt x="140" y="112"/>
                    <a:pt x="139" y="113"/>
                  </a:cubicBezTo>
                  <a:cubicBezTo>
                    <a:pt x="138" y="114"/>
                    <a:pt x="139" y="116"/>
                    <a:pt x="138" y="117"/>
                  </a:cubicBezTo>
                  <a:cubicBezTo>
                    <a:pt x="137" y="119"/>
                    <a:pt x="136" y="121"/>
                    <a:pt x="134" y="122"/>
                  </a:cubicBezTo>
                  <a:cubicBezTo>
                    <a:pt x="133" y="122"/>
                    <a:pt x="132" y="121"/>
                    <a:pt x="131" y="121"/>
                  </a:cubicBezTo>
                  <a:cubicBezTo>
                    <a:pt x="130" y="121"/>
                    <a:pt x="128" y="122"/>
                    <a:pt x="127" y="121"/>
                  </a:cubicBezTo>
                  <a:cubicBezTo>
                    <a:pt x="125" y="121"/>
                    <a:pt x="123" y="120"/>
                    <a:pt x="121" y="119"/>
                  </a:cubicBezTo>
                  <a:cubicBezTo>
                    <a:pt x="120" y="119"/>
                    <a:pt x="118" y="118"/>
                    <a:pt x="117" y="118"/>
                  </a:cubicBezTo>
                  <a:cubicBezTo>
                    <a:pt x="116" y="116"/>
                    <a:pt x="114" y="114"/>
                    <a:pt x="114" y="112"/>
                  </a:cubicBezTo>
                  <a:cubicBezTo>
                    <a:pt x="114" y="110"/>
                    <a:pt x="114" y="108"/>
                    <a:pt x="114" y="106"/>
                  </a:cubicBezTo>
                  <a:cubicBezTo>
                    <a:pt x="114" y="104"/>
                    <a:pt x="114" y="102"/>
                    <a:pt x="113" y="101"/>
                  </a:cubicBezTo>
                  <a:cubicBezTo>
                    <a:pt x="109" y="99"/>
                    <a:pt x="104" y="100"/>
                    <a:pt x="100" y="98"/>
                  </a:cubicBezTo>
                  <a:cubicBezTo>
                    <a:pt x="98" y="98"/>
                    <a:pt x="98" y="94"/>
                    <a:pt x="96" y="93"/>
                  </a:cubicBezTo>
                  <a:cubicBezTo>
                    <a:pt x="94" y="92"/>
                    <a:pt x="90" y="94"/>
                    <a:pt x="88" y="92"/>
                  </a:cubicBezTo>
                  <a:cubicBezTo>
                    <a:pt x="86" y="91"/>
                    <a:pt x="89" y="89"/>
                    <a:pt x="88" y="87"/>
                  </a:cubicBezTo>
                  <a:cubicBezTo>
                    <a:pt x="87" y="86"/>
                    <a:pt x="84" y="86"/>
                    <a:pt x="82" y="85"/>
                  </a:cubicBezTo>
                  <a:cubicBezTo>
                    <a:pt x="79" y="84"/>
                    <a:pt x="76" y="83"/>
                    <a:pt x="74" y="82"/>
                  </a:cubicBezTo>
                  <a:cubicBezTo>
                    <a:pt x="70" y="81"/>
                    <a:pt x="67" y="80"/>
                    <a:pt x="63" y="79"/>
                  </a:cubicBezTo>
                  <a:cubicBezTo>
                    <a:pt x="62" y="78"/>
                    <a:pt x="61" y="77"/>
                    <a:pt x="60" y="76"/>
                  </a:cubicBezTo>
                  <a:cubicBezTo>
                    <a:pt x="58" y="75"/>
                    <a:pt x="56" y="74"/>
                    <a:pt x="54" y="74"/>
                  </a:cubicBezTo>
                  <a:cubicBezTo>
                    <a:pt x="51" y="74"/>
                    <a:pt x="51" y="76"/>
                    <a:pt x="49" y="77"/>
                  </a:cubicBezTo>
                  <a:cubicBezTo>
                    <a:pt x="45" y="78"/>
                    <a:pt x="40" y="77"/>
                    <a:pt x="37" y="80"/>
                  </a:cubicBezTo>
                  <a:cubicBezTo>
                    <a:pt x="35" y="81"/>
                    <a:pt x="36" y="85"/>
                    <a:pt x="34" y="86"/>
                  </a:cubicBezTo>
                  <a:cubicBezTo>
                    <a:pt x="31" y="88"/>
                    <a:pt x="27" y="88"/>
                    <a:pt x="24" y="89"/>
                  </a:cubicBezTo>
                  <a:cubicBezTo>
                    <a:pt x="23" y="86"/>
                    <a:pt x="22" y="84"/>
                    <a:pt x="21" y="81"/>
                  </a:cubicBezTo>
                  <a:cubicBezTo>
                    <a:pt x="21" y="78"/>
                    <a:pt x="20" y="74"/>
                    <a:pt x="20" y="71"/>
                  </a:cubicBezTo>
                  <a:cubicBezTo>
                    <a:pt x="20" y="68"/>
                    <a:pt x="22" y="65"/>
                    <a:pt x="21" y="62"/>
                  </a:cubicBezTo>
                  <a:cubicBezTo>
                    <a:pt x="20" y="60"/>
                    <a:pt x="18" y="57"/>
                    <a:pt x="16" y="55"/>
                  </a:cubicBezTo>
                  <a:cubicBezTo>
                    <a:pt x="15" y="54"/>
                    <a:pt x="13" y="55"/>
                    <a:pt x="12" y="56"/>
                  </a:cubicBezTo>
                  <a:cubicBezTo>
                    <a:pt x="11" y="56"/>
                    <a:pt x="12" y="58"/>
                    <a:pt x="11" y="59"/>
                  </a:cubicBezTo>
                  <a:cubicBezTo>
                    <a:pt x="10" y="59"/>
                    <a:pt x="10" y="57"/>
                    <a:pt x="10" y="56"/>
                  </a:cubicBezTo>
                  <a:cubicBezTo>
                    <a:pt x="10" y="54"/>
                    <a:pt x="9" y="51"/>
                    <a:pt x="11" y="50"/>
                  </a:cubicBezTo>
                  <a:cubicBezTo>
                    <a:pt x="12" y="49"/>
                    <a:pt x="13" y="52"/>
                    <a:pt x="14" y="53"/>
                  </a:cubicBezTo>
                  <a:cubicBezTo>
                    <a:pt x="15" y="53"/>
                    <a:pt x="17" y="53"/>
                    <a:pt x="17" y="52"/>
                  </a:cubicBezTo>
                  <a:cubicBezTo>
                    <a:pt x="17" y="51"/>
                    <a:pt x="15" y="51"/>
                    <a:pt x="14" y="50"/>
                  </a:cubicBezTo>
                  <a:cubicBezTo>
                    <a:pt x="14" y="48"/>
                    <a:pt x="15" y="46"/>
                    <a:pt x="14" y="46"/>
                  </a:cubicBezTo>
                  <a:cubicBezTo>
                    <a:pt x="11" y="46"/>
                    <a:pt x="10" y="49"/>
                    <a:pt x="7" y="49"/>
                  </a:cubicBezTo>
                  <a:cubicBezTo>
                    <a:pt x="6" y="49"/>
                    <a:pt x="5" y="47"/>
                    <a:pt x="5" y="46"/>
                  </a:cubicBezTo>
                  <a:cubicBezTo>
                    <a:pt x="4" y="44"/>
                    <a:pt x="3" y="42"/>
                    <a:pt x="3" y="40"/>
                  </a:cubicBezTo>
                  <a:cubicBezTo>
                    <a:pt x="3" y="37"/>
                    <a:pt x="4" y="35"/>
                    <a:pt x="4" y="32"/>
                  </a:cubicBezTo>
                  <a:cubicBezTo>
                    <a:pt x="5" y="31"/>
                    <a:pt x="4" y="28"/>
                    <a:pt x="5" y="29"/>
                  </a:cubicBezTo>
                  <a:cubicBezTo>
                    <a:pt x="7" y="29"/>
                    <a:pt x="6" y="32"/>
                    <a:pt x="8" y="33"/>
                  </a:cubicBezTo>
                  <a:cubicBezTo>
                    <a:pt x="10" y="34"/>
                    <a:pt x="12" y="34"/>
                    <a:pt x="14" y="33"/>
                  </a:cubicBezTo>
                  <a:cubicBezTo>
                    <a:pt x="15" y="33"/>
                    <a:pt x="15" y="31"/>
                    <a:pt x="17" y="31"/>
                  </a:cubicBezTo>
                  <a:cubicBezTo>
                    <a:pt x="18" y="32"/>
                    <a:pt x="17" y="34"/>
                    <a:pt x="18" y="34"/>
                  </a:cubicBezTo>
                  <a:cubicBezTo>
                    <a:pt x="20" y="35"/>
                    <a:pt x="23" y="35"/>
                    <a:pt x="24" y="34"/>
                  </a:cubicBezTo>
                  <a:cubicBezTo>
                    <a:pt x="25" y="33"/>
                    <a:pt x="22" y="31"/>
                    <a:pt x="23" y="30"/>
                  </a:cubicBezTo>
                  <a:cubicBezTo>
                    <a:pt x="24" y="29"/>
                    <a:pt x="26" y="31"/>
                    <a:pt x="27" y="31"/>
                  </a:cubicBezTo>
                  <a:cubicBezTo>
                    <a:pt x="28" y="30"/>
                    <a:pt x="30" y="30"/>
                    <a:pt x="30" y="29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5" y="22"/>
                    <a:pt x="21" y="21"/>
                    <a:pt x="19" y="18"/>
                  </a:cubicBezTo>
                  <a:cubicBezTo>
                    <a:pt x="17" y="16"/>
                    <a:pt x="19" y="11"/>
                    <a:pt x="16" y="9"/>
                  </a:cubicBezTo>
                  <a:cubicBezTo>
                    <a:pt x="14" y="8"/>
                    <a:pt x="11" y="8"/>
                    <a:pt x="9" y="9"/>
                  </a:cubicBezTo>
                  <a:cubicBezTo>
                    <a:pt x="6" y="11"/>
                    <a:pt x="5" y="13"/>
                    <a:pt x="4" y="15"/>
                  </a:cubicBezTo>
                  <a:cubicBezTo>
                    <a:pt x="4" y="17"/>
                    <a:pt x="5" y="19"/>
                    <a:pt x="4" y="21"/>
                  </a:cubicBezTo>
                  <a:cubicBezTo>
                    <a:pt x="4" y="23"/>
                    <a:pt x="5" y="25"/>
                    <a:pt x="3" y="26"/>
                  </a:cubicBezTo>
                  <a:cubicBezTo>
                    <a:pt x="2" y="26"/>
                    <a:pt x="3" y="23"/>
                    <a:pt x="2" y="22"/>
                  </a:cubicBezTo>
                  <a:cubicBezTo>
                    <a:pt x="1" y="20"/>
                    <a:pt x="1" y="18"/>
                    <a:pt x="0" y="16"/>
                  </a:cubicBezTo>
                  <a:cubicBezTo>
                    <a:pt x="1" y="14"/>
                    <a:pt x="1" y="12"/>
                    <a:pt x="3" y="11"/>
                  </a:cubicBezTo>
                  <a:cubicBezTo>
                    <a:pt x="4" y="9"/>
                    <a:pt x="6" y="7"/>
                    <a:pt x="9" y="6"/>
                  </a:cubicBezTo>
                  <a:cubicBezTo>
                    <a:pt x="11" y="6"/>
                    <a:pt x="14" y="6"/>
                    <a:pt x="16" y="6"/>
                  </a:cubicBezTo>
                  <a:cubicBezTo>
                    <a:pt x="19" y="7"/>
                    <a:pt x="23" y="7"/>
                    <a:pt x="25" y="9"/>
                  </a:cubicBezTo>
                  <a:cubicBezTo>
                    <a:pt x="27" y="11"/>
                    <a:pt x="27" y="14"/>
                    <a:pt x="29" y="17"/>
                  </a:cubicBezTo>
                  <a:cubicBezTo>
                    <a:pt x="30" y="19"/>
                    <a:pt x="31" y="22"/>
                    <a:pt x="34" y="24"/>
                  </a:cubicBezTo>
                  <a:cubicBezTo>
                    <a:pt x="35" y="25"/>
                    <a:pt x="37" y="24"/>
                    <a:pt x="38" y="24"/>
                  </a:cubicBezTo>
                  <a:cubicBezTo>
                    <a:pt x="40" y="24"/>
                    <a:pt x="41" y="24"/>
                    <a:pt x="42" y="23"/>
                  </a:cubicBezTo>
                  <a:cubicBezTo>
                    <a:pt x="43" y="24"/>
                    <a:pt x="45" y="23"/>
                    <a:pt x="46" y="24"/>
                  </a:cubicBezTo>
                  <a:cubicBezTo>
                    <a:pt x="49" y="25"/>
                    <a:pt x="52" y="26"/>
                    <a:pt x="55" y="26"/>
                  </a:cubicBezTo>
                  <a:cubicBezTo>
                    <a:pt x="56" y="26"/>
                    <a:pt x="57" y="26"/>
                    <a:pt x="57" y="25"/>
                  </a:cubicBezTo>
                  <a:cubicBezTo>
                    <a:pt x="57" y="23"/>
                    <a:pt x="55" y="20"/>
                    <a:pt x="55" y="17"/>
                  </a:cubicBezTo>
                  <a:cubicBezTo>
                    <a:pt x="54" y="15"/>
                    <a:pt x="54" y="12"/>
                    <a:pt x="56" y="10"/>
                  </a:cubicBezTo>
                  <a:cubicBezTo>
                    <a:pt x="57" y="9"/>
                    <a:pt x="60" y="10"/>
                    <a:pt x="61" y="9"/>
                  </a:cubicBezTo>
                  <a:cubicBezTo>
                    <a:pt x="63" y="8"/>
                    <a:pt x="62" y="4"/>
                    <a:pt x="64" y="4"/>
                  </a:cubicBezTo>
                  <a:cubicBezTo>
                    <a:pt x="67" y="3"/>
                    <a:pt x="68" y="9"/>
                    <a:pt x="70" y="8"/>
                  </a:cubicBezTo>
                  <a:cubicBezTo>
                    <a:pt x="72" y="7"/>
                    <a:pt x="67" y="4"/>
                    <a:pt x="68" y="2"/>
                  </a:cubicBezTo>
                  <a:cubicBezTo>
                    <a:pt x="68" y="0"/>
                    <a:pt x="72" y="0"/>
                    <a:pt x="74" y="1"/>
                  </a:cubicBezTo>
                  <a:cubicBezTo>
                    <a:pt x="75" y="1"/>
                    <a:pt x="74" y="3"/>
                    <a:pt x="75" y="4"/>
                  </a:cubicBezTo>
                  <a:cubicBezTo>
                    <a:pt x="76" y="6"/>
                    <a:pt x="79" y="7"/>
                    <a:pt x="80" y="8"/>
                  </a:cubicBezTo>
                  <a:cubicBezTo>
                    <a:pt x="84" y="9"/>
                    <a:pt x="88" y="10"/>
                    <a:pt x="90" y="12"/>
                  </a:cubicBezTo>
                  <a:cubicBezTo>
                    <a:pt x="90" y="15"/>
                    <a:pt x="88" y="15"/>
                    <a:pt x="88" y="16"/>
                  </a:cubicBezTo>
                  <a:cubicBezTo>
                    <a:pt x="90" y="18"/>
                    <a:pt x="94" y="18"/>
                    <a:pt x="95" y="21"/>
                  </a:cubicBezTo>
                  <a:cubicBezTo>
                    <a:pt x="96" y="23"/>
                    <a:pt x="92" y="23"/>
                    <a:pt x="92" y="25"/>
                  </a:cubicBezTo>
                  <a:cubicBezTo>
                    <a:pt x="92" y="27"/>
                    <a:pt x="95" y="26"/>
                    <a:pt x="96" y="26"/>
                  </a:cubicBezTo>
                  <a:cubicBezTo>
                    <a:pt x="100" y="26"/>
                    <a:pt x="104" y="26"/>
                    <a:pt x="108" y="25"/>
                  </a:cubicBezTo>
                  <a:cubicBezTo>
                    <a:pt x="110" y="25"/>
                    <a:pt x="110" y="21"/>
                    <a:pt x="111" y="22"/>
                  </a:cubicBezTo>
                  <a:cubicBezTo>
                    <a:pt x="114" y="23"/>
                    <a:pt x="116" y="26"/>
                    <a:pt x="118" y="29"/>
                  </a:cubicBezTo>
                  <a:cubicBezTo>
                    <a:pt x="119" y="30"/>
                    <a:pt x="118" y="30"/>
                    <a:pt x="119" y="31"/>
                  </a:cubicBezTo>
                  <a:cubicBezTo>
                    <a:pt x="119" y="33"/>
                    <a:pt x="120" y="36"/>
                    <a:pt x="122" y="38"/>
                  </a:cubicBezTo>
                  <a:cubicBezTo>
                    <a:pt x="122" y="39"/>
                    <a:pt x="124" y="37"/>
                    <a:pt x="125" y="38"/>
                  </a:cubicBezTo>
                  <a:cubicBezTo>
                    <a:pt x="126" y="40"/>
                    <a:pt x="124" y="42"/>
                    <a:pt x="125" y="44"/>
                  </a:cubicBezTo>
                  <a:cubicBezTo>
                    <a:pt x="125" y="45"/>
                    <a:pt x="126" y="47"/>
                    <a:pt x="128" y="48"/>
                  </a:cubicBezTo>
                  <a:cubicBezTo>
                    <a:pt x="131" y="51"/>
                    <a:pt x="134" y="54"/>
                    <a:pt x="138" y="57"/>
                  </a:cubicBezTo>
                  <a:cubicBezTo>
                    <a:pt x="142" y="59"/>
                    <a:pt x="145" y="62"/>
                    <a:pt x="149" y="64"/>
                  </a:cubicBezTo>
                  <a:cubicBezTo>
                    <a:pt x="154" y="68"/>
                    <a:pt x="160" y="72"/>
                    <a:pt x="165" y="75"/>
                  </a:cubicBezTo>
                  <a:cubicBezTo>
                    <a:pt x="166" y="75"/>
                    <a:pt x="168" y="74"/>
                    <a:pt x="169" y="75"/>
                  </a:cubicBezTo>
                  <a:cubicBezTo>
                    <a:pt x="172" y="76"/>
                    <a:pt x="174" y="78"/>
                    <a:pt x="177" y="80"/>
                  </a:cubicBezTo>
                  <a:cubicBezTo>
                    <a:pt x="177" y="80"/>
                    <a:pt x="178" y="80"/>
                    <a:pt x="178" y="81"/>
                  </a:cubicBezTo>
                  <a:cubicBezTo>
                    <a:pt x="179" y="82"/>
                    <a:pt x="178" y="84"/>
                    <a:pt x="178" y="86"/>
                  </a:cubicBezTo>
                  <a:cubicBezTo>
                    <a:pt x="178" y="87"/>
                    <a:pt x="178" y="88"/>
                    <a:pt x="179" y="8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2" name="Freeform 2622"/>
            <p:cNvSpPr>
              <a:spLocks noChangeAspect="1"/>
            </p:cNvSpPr>
            <p:nvPr/>
          </p:nvSpPr>
          <p:spPr bwMode="auto">
            <a:xfrm>
              <a:off x="14955526" y="2574545"/>
              <a:ext cx="1140832" cy="737153"/>
            </a:xfrm>
            <a:custGeom>
              <a:avLst/>
              <a:gdLst>
                <a:gd name="T0" fmla="*/ 212 w 216"/>
                <a:gd name="T1" fmla="*/ 199 h 140"/>
                <a:gd name="T2" fmla="*/ 223 w 216"/>
                <a:gd name="T3" fmla="*/ 199 h 140"/>
                <a:gd name="T4" fmla="*/ 234 w 216"/>
                <a:gd name="T5" fmla="*/ 180 h 140"/>
                <a:gd name="T6" fmla="*/ 226 w 216"/>
                <a:gd name="T7" fmla="*/ 168 h 140"/>
                <a:gd name="T8" fmla="*/ 218 w 216"/>
                <a:gd name="T9" fmla="*/ 160 h 140"/>
                <a:gd name="T10" fmla="*/ 218 w 216"/>
                <a:gd name="T11" fmla="*/ 150 h 140"/>
                <a:gd name="T12" fmla="*/ 235 w 216"/>
                <a:gd name="T13" fmla="*/ 142 h 140"/>
                <a:gd name="T14" fmla="*/ 232 w 216"/>
                <a:gd name="T15" fmla="*/ 136 h 140"/>
                <a:gd name="T16" fmla="*/ 247 w 216"/>
                <a:gd name="T17" fmla="*/ 124 h 140"/>
                <a:gd name="T18" fmla="*/ 261 w 216"/>
                <a:gd name="T19" fmla="*/ 118 h 140"/>
                <a:gd name="T20" fmla="*/ 268 w 216"/>
                <a:gd name="T21" fmla="*/ 130 h 140"/>
                <a:gd name="T22" fmla="*/ 276 w 216"/>
                <a:gd name="T23" fmla="*/ 136 h 140"/>
                <a:gd name="T24" fmla="*/ 284 w 216"/>
                <a:gd name="T25" fmla="*/ 136 h 140"/>
                <a:gd name="T26" fmla="*/ 299 w 216"/>
                <a:gd name="T27" fmla="*/ 127 h 140"/>
                <a:gd name="T28" fmla="*/ 312 w 216"/>
                <a:gd name="T29" fmla="*/ 116 h 140"/>
                <a:gd name="T30" fmla="*/ 291 w 216"/>
                <a:gd name="T31" fmla="*/ 113 h 140"/>
                <a:gd name="T32" fmla="*/ 279 w 216"/>
                <a:gd name="T33" fmla="*/ 114 h 140"/>
                <a:gd name="T34" fmla="*/ 268 w 216"/>
                <a:gd name="T35" fmla="*/ 106 h 140"/>
                <a:gd name="T36" fmla="*/ 259 w 216"/>
                <a:gd name="T37" fmla="*/ 100 h 140"/>
                <a:gd name="T38" fmla="*/ 266 w 216"/>
                <a:gd name="T39" fmla="*/ 82 h 140"/>
                <a:gd name="T40" fmla="*/ 254 w 216"/>
                <a:gd name="T41" fmla="*/ 89 h 140"/>
                <a:gd name="T42" fmla="*/ 230 w 216"/>
                <a:gd name="T43" fmla="*/ 118 h 140"/>
                <a:gd name="T44" fmla="*/ 220 w 216"/>
                <a:gd name="T45" fmla="*/ 108 h 140"/>
                <a:gd name="T46" fmla="*/ 196 w 216"/>
                <a:gd name="T47" fmla="*/ 110 h 140"/>
                <a:gd name="T48" fmla="*/ 187 w 216"/>
                <a:gd name="T49" fmla="*/ 100 h 140"/>
                <a:gd name="T50" fmla="*/ 177 w 216"/>
                <a:gd name="T51" fmla="*/ 86 h 140"/>
                <a:gd name="T52" fmla="*/ 178 w 216"/>
                <a:gd name="T53" fmla="*/ 72 h 140"/>
                <a:gd name="T54" fmla="*/ 164 w 216"/>
                <a:gd name="T55" fmla="*/ 58 h 140"/>
                <a:gd name="T56" fmla="*/ 149 w 216"/>
                <a:gd name="T57" fmla="*/ 55 h 140"/>
                <a:gd name="T58" fmla="*/ 101 w 216"/>
                <a:gd name="T59" fmla="*/ 56 h 140"/>
                <a:gd name="T60" fmla="*/ 43 w 216"/>
                <a:gd name="T61" fmla="*/ 0 h 140"/>
                <a:gd name="T62" fmla="*/ 0 w 216"/>
                <a:gd name="T63" fmla="*/ 13 h 140"/>
                <a:gd name="T64" fmla="*/ 12 w 216"/>
                <a:gd name="T65" fmla="*/ 107 h 140"/>
                <a:gd name="T66" fmla="*/ 28 w 216"/>
                <a:gd name="T67" fmla="*/ 108 h 140"/>
                <a:gd name="T68" fmla="*/ 26 w 216"/>
                <a:gd name="T69" fmla="*/ 86 h 140"/>
                <a:gd name="T70" fmla="*/ 37 w 216"/>
                <a:gd name="T71" fmla="*/ 78 h 140"/>
                <a:gd name="T72" fmla="*/ 43 w 216"/>
                <a:gd name="T73" fmla="*/ 74 h 140"/>
                <a:gd name="T74" fmla="*/ 54 w 216"/>
                <a:gd name="T75" fmla="*/ 78 h 140"/>
                <a:gd name="T76" fmla="*/ 76 w 216"/>
                <a:gd name="T77" fmla="*/ 89 h 140"/>
                <a:gd name="T78" fmla="*/ 83 w 216"/>
                <a:gd name="T79" fmla="*/ 102 h 140"/>
                <a:gd name="T80" fmla="*/ 84 w 216"/>
                <a:gd name="T81" fmla="*/ 109 h 140"/>
                <a:gd name="T82" fmla="*/ 106 w 216"/>
                <a:gd name="T83" fmla="*/ 103 h 140"/>
                <a:gd name="T84" fmla="*/ 118 w 216"/>
                <a:gd name="T85" fmla="*/ 116 h 140"/>
                <a:gd name="T86" fmla="*/ 126 w 216"/>
                <a:gd name="T87" fmla="*/ 127 h 140"/>
                <a:gd name="T88" fmla="*/ 130 w 216"/>
                <a:gd name="T89" fmla="*/ 142 h 140"/>
                <a:gd name="T90" fmla="*/ 161 w 216"/>
                <a:gd name="T91" fmla="*/ 164 h 140"/>
                <a:gd name="T92" fmla="*/ 190 w 216"/>
                <a:gd name="T93" fmla="*/ 180 h 140"/>
                <a:gd name="T94" fmla="*/ 203 w 216"/>
                <a:gd name="T95" fmla="*/ 188 h 140"/>
                <a:gd name="T96" fmla="*/ 205 w 216"/>
                <a:gd name="T97" fmla="*/ 200 h 1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16"/>
                <a:gd name="T148" fmla="*/ 0 h 140"/>
                <a:gd name="T149" fmla="*/ 216 w 216"/>
                <a:gd name="T150" fmla="*/ 140 h 1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16" h="140">
                  <a:moveTo>
                    <a:pt x="141" y="139"/>
                  </a:moveTo>
                  <a:cubicBezTo>
                    <a:pt x="142" y="139"/>
                    <a:pt x="144" y="138"/>
                    <a:pt x="146" y="138"/>
                  </a:cubicBezTo>
                  <a:cubicBezTo>
                    <a:pt x="148" y="138"/>
                    <a:pt x="148" y="140"/>
                    <a:pt x="150" y="140"/>
                  </a:cubicBezTo>
                  <a:cubicBezTo>
                    <a:pt x="151" y="140"/>
                    <a:pt x="153" y="139"/>
                    <a:pt x="154" y="138"/>
                  </a:cubicBezTo>
                  <a:cubicBezTo>
                    <a:pt x="154" y="137"/>
                    <a:pt x="154" y="135"/>
                    <a:pt x="154" y="134"/>
                  </a:cubicBezTo>
                  <a:cubicBezTo>
                    <a:pt x="156" y="131"/>
                    <a:pt x="159" y="129"/>
                    <a:pt x="161" y="125"/>
                  </a:cubicBezTo>
                  <a:cubicBezTo>
                    <a:pt x="161" y="124"/>
                    <a:pt x="160" y="122"/>
                    <a:pt x="160" y="121"/>
                  </a:cubicBezTo>
                  <a:cubicBezTo>
                    <a:pt x="159" y="120"/>
                    <a:pt x="157" y="119"/>
                    <a:pt x="156" y="117"/>
                  </a:cubicBezTo>
                  <a:cubicBezTo>
                    <a:pt x="156" y="116"/>
                    <a:pt x="158" y="113"/>
                    <a:pt x="156" y="112"/>
                  </a:cubicBezTo>
                  <a:cubicBezTo>
                    <a:pt x="155" y="110"/>
                    <a:pt x="152" y="112"/>
                    <a:pt x="150" y="111"/>
                  </a:cubicBezTo>
                  <a:cubicBezTo>
                    <a:pt x="149" y="111"/>
                    <a:pt x="148" y="110"/>
                    <a:pt x="148" y="109"/>
                  </a:cubicBezTo>
                  <a:cubicBezTo>
                    <a:pt x="148" y="107"/>
                    <a:pt x="148" y="105"/>
                    <a:pt x="150" y="104"/>
                  </a:cubicBezTo>
                  <a:cubicBezTo>
                    <a:pt x="153" y="103"/>
                    <a:pt x="156" y="104"/>
                    <a:pt x="159" y="103"/>
                  </a:cubicBezTo>
                  <a:cubicBezTo>
                    <a:pt x="161" y="102"/>
                    <a:pt x="161" y="100"/>
                    <a:pt x="162" y="98"/>
                  </a:cubicBezTo>
                  <a:cubicBezTo>
                    <a:pt x="162" y="97"/>
                    <a:pt x="162" y="96"/>
                    <a:pt x="162" y="95"/>
                  </a:cubicBezTo>
                  <a:cubicBezTo>
                    <a:pt x="161" y="94"/>
                    <a:pt x="159" y="95"/>
                    <a:pt x="160" y="94"/>
                  </a:cubicBezTo>
                  <a:cubicBezTo>
                    <a:pt x="163" y="93"/>
                    <a:pt x="166" y="94"/>
                    <a:pt x="168" y="92"/>
                  </a:cubicBezTo>
                  <a:cubicBezTo>
                    <a:pt x="170" y="90"/>
                    <a:pt x="169" y="87"/>
                    <a:pt x="170" y="86"/>
                  </a:cubicBezTo>
                  <a:cubicBezTo>
                    <a:pt x="172" y="85"/>
                    <a:pt x="174" y="87"/>
                    <a:pt x="176" y="87"/>
                  </a:cubicBezTo>
                  <a:cubicBezTo>
                    <a:pt x="178" y="86"/>
                    <a:pt x="178" y="82"/>
                    <a:pt x="180" y="82"/>
                  </a:cubicBezTo>
                  <a:cubicBezTo>
                    <a:pt x="183" y="82"/>
                    <a:pt x="185" y="84"/>
                    <a:pt x="187" y="86"/>
                  </a:cubicBezTo>
                  <a:cubicBezTo>
                    <a:pt x="187" y="88"/>
                    <a:pt x="185" y="89"/>
                    <a:pt x="185" y="90"/>
                  </a:cubicBezTo>
                  <a:cubicBezTo>
                    <a:pt x="185" y="92"/>
                    <a:pt x="186" y="93"/>
                    <a:pt x="187" y="94"/>
                  </a:cubicBezTo>
                  <a:cubicBezTo>
                    <a:pt x="188" y="94"/>
                    <a:pt x="189" y="94"/>
                    <a:pt x="190" y="94"/>
                  </a:cubicBezTo>
                  <a:cubicBezTo>
                    <a:pt x="191" y="93"/>
                    <a:pt x="192" y="92"/>
                    <a:pt x="193" y="92"/>
                  </a:cubicBezTo>
                  <a:cubicBezTo>
                    <a:pt x="194" y="92"/>
                    <a:pt x="195" y="93"/>
                    <a:pt x="196" y="94"/>
                  </a:cubicBezTo>
                  <a:cubicBezTo>
                    <a:pt x="198" y="94"/>
                    <a:pt x="199" y="95"/>
                    <a:pt x="200" y="94"/>
                  </a:cubicBezTo>
                  <a:cubicBezTo>
                    <a:pt x="203" y="93"/>
                    <a:pt x="204" y="89"/>
                    <a:pt x="206" y="88"/>
                  </a:cubicBezTo>
                  <a:cubicBezTo>
                    <a:pt x="208" y="87"/>
                    <a:pt x="210" y="89"/>
                    <a:pt x="212" y="88"/>
                  </a:cubicBezTo>
                  <a:cubicBezTo>
                    <a:pt x="214" y="86"/>
                    <a:pt x="216" y="84"/>
                    <a:pt x="215" y="81"/>
                  </a:cubicBezTo>
                  <a:cubicBezTo>
                    <a:pt x="214" y="79"/>
                    <a:pt x="211" y="80"/>
                    <a:pt x="208" y="79"/>
                  </a:cubicBezTo>
                  <a:cubicBezTo>
                    <a:pt x="206" y="78"/>
                    <a:pt x="203" y="79"/>
                    <a:pt x="201" y="78"/>
                  </a:cubicBezTo>
                  <a:cubicBezTo>
                    <a:pt x="199" y="76"/>
                    <a:pt x="198" y="71"/>
                    <a:pt x="195" y="71"/>
                  </a:cubicBezTo>
                  <a:cubicBezTo>
                    <a:pt x="193" y="72"/>
                    <a:pt x="195" y="77"/>
                    <a:pt x="193" y="79"/>
                  </a:cubicBezTo>
                  <a:cubicBezTo>
                    <a:pt x="191" y="81"/>
                    <a:pt x="188" y="81"/>
                    <a:pt x="185" y="79"/>
                  </a:cubicBezTo>
                  <a:cubicBezTo>
                    <a:pt x="184" y="78"/>
                    <a:pt x="186" y="74"/>
                    <a:pt x="185" y="73"/>
                  </a:cubicBezTo>
                  <a:cubicBezTo>
                    <a:pt x="183" y="72"/>
                    <a:pt x="180" y="74"/>
                    <a:pt x="179" y="73"/>
                  </a:cubicBezTo>
                  <a:cubicBezTo>
                    <a:pt x="178" y="72"/>
                    <a:pt x="178" y="70"/>
                    <a:pt x="179" y="69"/>
                  </a:cubicBezTo>
                  <a:cubicBezTo>
                    <a:pt x="182" y="65"/>
                    <a:pt x="188" y="64"/>
                    <a:pt x="190" y="59"/>
                  </a:cubicBezTo>
                  <a:cubicBezTo>
                    <a:pt x="191" y="58"/>
                    <a:pt x="186" y="58"/>
                    <a:pt x="184" y="57"/>
                  </a:cubicBezTo>
                  <a:cubicBezTo>
                    <a:pt x="182" y="60"/>
                    <a:pt x="181" y="63"/>
                    <a:pt x="178" y="65"/>
                  </a:cubicBezTo>
                  <a:cubicBezTo>
                    <a:pt x="177" y="66"/>
                    <a:pt x="176" y="62"/>
                    <a:pt x="175" y="62"/>
                  </a:cubicBezTo>
                  <a:cubicBezTo>
                    <a:pt x="172" y="63"/>
                    <a:pt x="171" y="66"/>
                    <a:pt x="169" y="68"/>
                  </a:cubicBezTo>
                  <a:cubicBezTo>
                    <a:pt x="166" y="73"/>
                    <a:pt x="164" y="79"/>
                    <a:pt x="159" y="82"/>
                  </a:cubicBezTo>
                  <a:cubicBezTo>
                    <a:pt x="157" y="83"/>
                    <a:pt x="154" y="82"/>
                    <a:pt x="152" y="80"/>
                  </a:cubicBezTo>
                  <a:cubicBezTo>
                    <a:pt x="151" y="79"/>
                    <a:pt x="154" y="76"/>
                    <a:pt x="152" y="75"/>
                  </a:cubicBezTo>
                  <a:cubicBezTo>
                    <a:pt x="151" y="74"/>
                    <a:pt x="148" y="76"/>
                    <a:pt x="146" y="76"/>
                  </a:cubicBezTo>
                  <a:cubicBezTo>
                    <a:pt x="143" y="77"/>
                    <a:pt x="139" y="78"/>
                    <a:pt x="135" y="77"/>
                  </a:cubicBezTo>
                  <a:cubicBezTo>
                    <a:pt x="134" y="77"/>
                    <a:pt x="132" y="76"/>
                    <a:pt x="131" y="75"/>
                  </a:cubicBezTo>
                  <a:cubicBezTo>
                    <a:pt x="130" y="73"/>
                    <a:pt x="131" y="70"/>
                    <a:pt x="129" y="69"/>
                  </a:cubicBezTo>
                  <a:cubicBezTo>
                    <a:pt x="128" y="68"/>
                    <a:pt x="125" y="70"/>
                    <a:pt x="124" y="69"/>
                  </a:cubicBezTo>
                  <a:cubicBezTo>
                    <a:pt x="122" y="67"/>
                    <a:pt x="122" y="63"/>
                    <a:pt x="122" y="60"/>
                  </a:cubicBezTo>
                  <a:cubicBezTo>
                    <a:pt x="122" y="59"/>
                    <a:pt x="124" y="58"/>
                    <a:pt x="124" y="56"/>
                  </a:cubicBezTo>
                  <a:cubicBezTo>
                    <a:pt x="124" y="54"/>
                    <a:pt x="124" y="52"/>
                    <a:pt x="123" y="50"/>
                  </a:cubicBezTo>
                  <a:cubicBezTo>
                    <a:pt x="121" y="47"/>
                    <a:pt x="120" y="43"/>
                    <a:pt x="117" y="40"/>
                  </a:cubicBezTo>
                  <a:cubicBezTo>
                    <a:pt x="116" y="39"/>
                    <a:pt x="114" y="41"/>
                    <a:pt x="113" y="40"/>
                  </a:cubicBezTo>
                  <a:cubicBezTo>
                    <a:pt x="111" y="39"/>
                    <a:pt x="113" y="35"/>
                    <a:pt x="111" y="34"/>
                  </a:cubicBezTo>
                  <a:cubicBezTo>
                    <a:pt x="108" y="34"/>
                    <a:pt x="106" y="39"/>
                    <a:pt x="103" y="38"/>
                  </a:cubicBezTo>
                  <a:lnTo>
                    <a:pt x="81" y="36"/>
                  </a:lnTo>
                  <a:cubicBezTo>
                    <a:pt x="77" y="37"/>
                    <a:pt x="73" y="38"/>
                    <a:pt x="70" y="39"/>
                  </a:cubicBezTo>
                  <a:cubicBezTo>
                    <a:pt x="67" y="34"/>
                    <a:pt x="65" y="29"/>
                    <a:pt x="62" y="24"/>
                  </a:cubicBezTo>
                  <a:cubicBezTo>
                    <a:pt x="52" y="16"/>
                    <a:pt x="41" y="8"/>
                    <a:pt x="30" y="0"/>
                  </a:cubicBezTo>
                  <a:cubicBezTo>
                    <a:pt x="25" y="1"/>
                    <a:pt x="20" y="2"/>
                    <a:pt x="15" y="3"/>
                  </a:cubicBezTo>
                  <a:cubicBezTo>
                    <a:pt x="10" y="5"/>
                    <a:pt x="5" y="7"/>
                    <a:pt x="0" y="9"/>
                  </a:cubicBezTo>
                  <a:cubicBezTo>
                    <a:pt x="1" y="30"/>
                    <a:pt x="3" y="52"/>
                    <a:pt x="4" y="73"/>
                  </a:cubicBezTo>
                  <a:cubicBezTo>
                    <a:pt x="5" y="74"/>
                    <a:pt x="7" y="73"/>
                    <a:pt x="8" y="74"/>
                  </a:cubicBezTo>
                  <a:cubicBezTo>
                    <a:pt x="11" y="75"/>
                    <a:pt x="14" y="76"/>
                    <a:pt x="17" y="76"/>
                  </a:cubicBezTo>
                  <a:cubicBezTo>
                    <a:pt x="18" y="76"/>
                    <a:pt x="19" y="76"/>
                    <a:pt x="19" y="75"/>
                  </a:cubicBezTo>
                  <a:cubicBezTo>
                    <a:pt x="19" y="73"/>
                    <a:pt x="17" y="70"/>
                    <a:pt x="17" y="67"/>
                  </a:cubicBezTo>
                  <a:cubicBezTo>
                    <a:pt x="16" y="65"/>
                    <a:pt x="16" y="62"/>
                    <a:pt x="18" y="60"/>
                  </a:cubicBezTo>
                  <a:cubicBezTo>
                    <a:pt x="19" y="59"/>
                    <a:pt x="22" y="60"/>
                    <a:pt x="23" y="59"/>
                  </a:cubicBezTo>
                  <a:cubicBezTo>
                    <a:pt x="25" y="58"/>
                    <a:pt x="24" y="54"/>
                    <a:pt x="26" y="54"/>
                  </a:cubicBezTo>
                  <a:cubicBezTo>
                    <a:pt x="29" y="53"/>
                    <a:pt x="30" y="59"/>
                    <a:pt x="32" y="58"/>
                  </a:cubicBezTo>
                  <a:cubicBezTo>
                    <a:pt x="34" y="57"/>
                    <a:pt x="29" y="54"/>
                    <a:pt x="30" y="52"/>
                  </a:cubicBezTo>
                  <a:cubicBezTo>
                    <a:pt x="30" y="50"/>
                    <a:pt x="34" y="50"/>
                    <a:pt x="36" y="51"/>
                  </a:cubicBezTo>
                  <a:cubicBezTo>
                    <a:pt x="37" y="51"/>
                    <a:pt x="36" y="53"/>
                    <a:pt x="37" y="54"/>
                  </a:cubicBezTo>
                  <a:cubicBezTo>
                    <a:pt x="38" y="56"/>
                    <a:pt x="41" y="57"/>
                    <a:pt x="42" y="58"/>
                  </a:cubicBezTo>
                  <a:cubicBezTo>
                    <a:pt x="46" y="59"/>
                    <a:pt x="50" y="60"/>
                    <a:pt x="52" y="62"/>
                  </a:cubicBezTo>
                  <a:cubicBezTo>
                    <a:pt x="52" y="65"/>
                    <a:pt x="50" y="65"/>
                    <a:pt x="50" y="66"/>
                  </a:cubicBezTo>
                  <a:cubicBezTo>
                    <a:pt x="52" y="68"/>
                    <a:pt x="56" y="68"/>
                    <a:pt x="57" y="71"/>
                  </a:cubicBezTo>
                  <a:cubicBezTo>
                    <a:pt x="58" y="73"/>
                    <a:pt x="54" y="73"/>
                    <a:pt x="54" y="75"/>
                  </a:cubicBezTo>
                  <a:cubicBezTo>
                    <a:pt x="54" y="77"/>
                    <a:pt x="57" y="76"/>
                    <a:pt x="58" y="76"/>
                  </a:cubicBezTo>
                  <a:cubicBezTo>
                    <a:pt x="62" y="76"/>
                    <a:pt x="66" y="76"/>
                    <a:pt x="70" y="75"/>
                  </a:cubicBezTo>
                  <a:cubicBezTo>
                    <a:pt x="72" y="75"/>
                    <a:pt x="72" y="71"/>
                    <a:pt x="73" y="72"/>
                  </a:cubicBezTo>
                  <a:cubicBezTo>
                    <a:pt x="76" y="73"/>
                    <a:pt x="78" y="76"/>
                    <a:pt x="80" y="79"/>
                  </a:cubicBezTo>
                  <a:cubicBezTo>
                    <a:pt x="81" y="80"/>
                    <a:pt x="80" y="80"/>
                    <a:pt x="81" y="81"/>
                  </a:cubicBezTo>
                  <a:cubicBezTo>
                    <a:pt x="81" y="83"/>
                    <a:pt x="82" y="86"/>
                    <a:pt x="84" y="88"/>
                  </a:cubicBezTo>
                  <a:cubicBezTo>
                    <a:pt x="84" y="89"/>
                    <a:pt x="86" y="87"/>
                    <a:pt x="87" y="88"/>
                  </a:cubicBezTo>
                  <a:cubicBezTo>
                    <a:pt x="88" y="90"/>
                    <a:pt x="86" y="92"/>
                    <a:pt x="87" y="94"/>
                  </a:cubicBezTo>
                  <a:cubicBezTo>
                    <a:pt x="87" y="95"/>
                    <a:pt x="88" y="97"/>
                    <a:pt x="90" y="98"/>
                  </a:cubicBezTo>
                  <a:cubicBezTo>
                    <a:pt x="93" y="101"/>
                    <a:pt x="96" y="104"/>
                    <a:pt x="100" y="107"/>
                  </a:cubicBezTo>
                  <a:cubicBezTo>
                    <a:pt x="104" y="109"/>
                    <a:pt x="107" y="112"/>
                    <a:pt x="111" y="114"/>
                  </a:cubicBezTo>
                  <a:cubicBezTo>
                    <a:pt x="116" y="118"/>
                    <a:pt x="122" y="122"/>
                    <a:pt x="127" y="125"/>
                  </a:cubicBezTo>
                  <a:cubicBezTo>
                    <a:pt x="128" y="125"/>
                    <a:pt x="130" y="124"/>
                    <a:pt x="131" y="125"/>
                  </a:cubicBezTo>
                  <a:cubicBezTo>
                    <a:pt x="134" y="126"/>
                    <a:pt x="136" y="128"/>
                    <a:pt x="139" y="130"/>
                  </a:cubicBezTo>
                  <a:cubicBezTo>
                    <a:pt x="139" y="130"/>
                    <a:pt x="140" y="130"/>
                    <a:pt x="140" y="131"/>
                  </a:cubicBezTo>
                  <a:cubicBezTo>
                    <a:pt x="141" y="132"/>
                    <a:pt x="140" y="134"/>
                    <a:pt x="140" y="136"/>
                  </a:cubicBezTo>
                  <a:cubicBezTo>
                    <a:pt x="140" y="137"/>
                    <a:pt x="140" y="138"/>
                    <a:pt x="141" y="13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3" name="Freeform 2623"/>
            <p:cNvSpPr>
              <a:spLocks noChangeAspect="1"/>
            </p:cNvSpPr>
            <p:nvPr/>
          </p:nvSpPr>
          <p:spPr bwMode="auto">
            <a:xfrm>
              <a:off x="15319713" y="3206392"/>
              <a:ext cx="912664" cy="741541"/>
            </a:xfrm>
            <a:custGeom>
              <a:avLst/>
              <a:gdLst>
                <a:gd name="T0" fmla="*/ 28 w 173"/>
                <a:gd name="T1" fmla="*/ 197 h 141"/>
                <a:gd name="T2" fmla="*/ 71 w 173"/>
                <a:gd name="T3" fmla="*/ 200 h 141"/>
                <a:gd name="T4" fmla="*/ 79 w 173"/>
                <a:gd name="T5" fmla="*/ 200 h 141"/>
                <a:gd name="T6" fmla="*/ 112 w 173"/>
                <a:gd name="T7" fmla="*/ 194 h 141"/>
                <a:gd name="T8" fmla="*/ 109 w 173"/>
                <a:gd name="T9" fmla="*/ 180 h 141"/>
                <a:gd name="T10" fmla="*/ 126 w 173"/>
                <a:gd name="T11" fmla="*/ 164 h 141"/>
                <a:gd name="T12" fmla="*/ 133 w 173"/>
                <a:gd name="T13" fmla="*/ 164 h 141"/>
                <a:gd name="T14" fmla="*/ 138 w 173"/>
                <a:gd name="T15" fmla="*/ 159 h 141"/>
                <a:gd name="T16" fmla="*/ 150 w 173"/>
                <a:gd name="T17" fmla="*/ 153 h 141"/>
                <a:gd name="T18" fmla="*/ 162 w 173"/>
                <a:gd name="T19" fmla="*/ 151 h 141"/>
                <a:gd name="T20" fmla="*/ 160 w 173"/>
                <a:gd name="T21" fmla="*/ 138 h 141"/>
                <a:gd name="T22" fmla="*/ 174 w 173"/>
                <a:gd name="T23" fmla="*/ 125 h 141"/>
                <a:gd name="T24" fmla="*/ 170 w 173"/>
                <a:gd name="T25" fmla="*/ 107 h 141"/>
                <a:gd name="T26" fmla="*/ 179 w 173"/>
                <a:gd name="T27" fmla="*/ 107 h 141"/>
                <a:gd name="T28" fmla="*/ 192 w 173"/>
                <a:gd name="T29" fmla="*/ 95 h 141"/>
                <a:gd name="T30" fmla="*/ 198 w 173"/>
                <a:gd name="T31" fmla="*/ 82 h 141"/>
                <a:gd name="T32" fmla="*/ 188 w 173"/>
                <a:gd name="T33" fmla="*/ 60 h 141"/>
                <a:gd name="T34" fmla="*/ 200 w 173"/>
                <a:gd name="T35" fmla="*/ 52 h 141"/>
                <a:gd name="T36" fmla="*/ 233 w 173"/>
                <a:gd name="T37" fmla="*/ 37 h 141"/>
                <a:gd name="T38" fmla="*/ 249 w 173"/>
                <a:gd name="T39" fmla="*/ 35 h 141"/>
                <a:gd name="T40" fmla="*/ 250 w 173"/>
                <a:gd name="T41" fmla="*/ 26 h 141"/>
                <a:gd name="T42" fmla="*/ 233 w 173"/>
                <a:gd name="T43" fmla="*/ 31 h 141"/>
                <a:gd name="T44" fmla="*/ 216 w 173"/>
                <a:gd name="T45" fmla="*/ 31 h 141"/>
                <a:gd name="T46" fmla="*/ 202 w 173"/>
                <a:gd name="T47" fmla="*/ 36 h 141"/>
                <a:gd name="T48" fmla="*/ 194 w 173"/>
                <a:gd name="T49" fmla="*/ 37 h 141"/>
                <a:gd name="T50" fmla="*/ 191 w 173"/>
                <a:gd name="T51" fmla="*/ 14 h 141"/>
                <a:gd name="T52" fmla="*/ 184 w 173"/>
                <a:gd name="T53" fmla="*/ 6 h 141"/>
                <a:gd name="T54" fmla="*/ 162 w 173"/>
                <a:gd name="T55" fmla="*/ 14 h 141"/>
                <a:gd name="T56" fmla="*/ 158 w 173"/>
                <a:gd name="T57" fmla="*/ 20 h 141"/>
                <a:gd name="T58" fmla="*/ 153 w 173"/>
                <a:gd name="T59" fmla="*/ 34 h 141"/>
                <a:gd name="T60" fmla="*/ 136 w 173"/>
                <a:gd name="T61" fmla="*/ 36 h 141"/>
                <a:gd name="T62" fmla="*/ 123 w 173"/>
                <a:gd name="T63" fmla="*/ 26 h 141"/>
                <a:gd name="T64" fmla="*/ 112 w 173"/>
                <a:gd name="T65" fmla="*/ 26 h 141"/>
                <a:gd name="T66" fmla="*/ 99 w 173"/>
                <a:gd name="T67" fmla="*/ 28 h 141"/>
                <a:gd name="T68" fmla="*/ 84 w 173"/>
                <a:gd name="T69" fmla="*/ 28 h 141"/>
                <a:gd name="T70" fmla="*/ 73 w 173"/>
                <a:gd name="T71" fmla="*/ 29 h 141"/>
                <a:gd name="T72" fmla="*/ 66 w 173"/>
                <a:gd name="T73" fmla="*/ 48 h 141"/>
                <a:gd name="T74" fmla="*/ 46 w 173"/>
                <a:gd name="T75" fmla="*/ 62 h 141"/>
                <a:gd name="T76" fmla="*/ 38 w 173"/>
                <a:gd name="T77" fmla="*/ 74 h 141"/>
                <a:gd name="T78" fmla="*/ 29 w 173"/>
                <a:gd name="T79" fmla="*/ 73 h 141"/>
                <a:gd name="T80" fmla="*/ 14 w 173"/>
                <a:gd name="T81" fmla="*/ 70 h 141"/>
                <a:gd name="T82" fmla="*/ 5 w 173"/>
                <a:gd name="T83" fmla="*/ 89 h 141"/>
                <a:gd name="T84" fmla="*/ 2 w 173"/>
                <a:gd name="T85" fmla="*/ 93 h 141"/>
                <a:gd name="T86" fmla="*/ 6 w 173"/>
                <a:gd name="T87" fmla="*/ 115 h 141"/>
                <a:gd name="T88" fmla="*/ 6 w 173"/>
                <a:gd name="T89" fmla="*/ 129 h 141"/>
                <a:gd name="T90" fmla="*/ 13 w 173"/>
                <a:gd name="T91" fmla="*/ 159 h 141"/>
                <a:gd name="T92" fmla="*/ 28 w 173"/>
                <a:gd name="T93" fmla="*/ 171 h 141"/>
                <a:gd name="T94" fmla="*/ 14 w 173"/>
                <a:gd name="T95" fmla="*/ 194 h 1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73"/>
                <a:gd name="T145" fmla="*/ 0 h 141"/>
                <a:gd name="T146" fmla="*/ 173 w 173"/>
                <a:gd name="T147" fmla="*/ 141 h 1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73" h="141">
                  <a:moveTo>
                    <a:pt x="10" y="135"/>
                  </a:moveTo>
                  <a:cubicBezTo>
                    <a:pt x="13" y="136"/>
                    <a:pt x="16" y="136"/>
                    <a:pt x="19" y="137"/>
                  </a:cubicBezTo>
                  <a:cubicBezTo>
                    <a:pt x="23" y="138"/>
                    <a:pt x="28" y="139"/>
                    <a:pt x="32" y="140"/>
                  </a:cubicBezTo>
                  <a:cubicBezTo>
                    <a:pt x="38" y="140"/>
                    <a:pt x="43" y="138"/>
                    <a:pt x="49" y="139"/>
                  </a:cubicBezTo>
                  <a:cubicBezTo>
                    <a:pt x="50" y="139"/>
                    <a:pt x="51" y="140"/>
                    <a:pt x="53" y="140"/>
                  </a:cubicBezTo>
                  <a:cubicBezTo>
                    <a:pt x="54" y="140"/>
                    <a:pt x="54" y="139"/>
                    <a:pt x="55" y="139"/>
                  </a:cubicBezTo>
                  <a:cubicBezTo>
                    <a:pt x="57" y="139"/>
                    <a:pt x="59" y="141"/>
                    <a:pt x="62" y="141"/>
                  </a:cubicBezTo>
                  <a:cubicBezTo>
                    <a:pt x="67" y="140"/>
                    <a:pt x="73" y="138"/>
                    <a:pt x="77" y="135"/>
                  </a:cubicBezTo>
                  <a:cubicBezTo>
                    <a:pt x="79" y="134"/>
                    <a:pt x="78" y="132"/>
                    <a:pt x="78" y="131"/>
                  </a:cubicBezTo>
                  <a:cubicBezTo>
                    <a:pt x="77" y="129"/>
                    <a:pt x="76" y="127"/>
                    <a:pt x="76" y="125"/>
                  </a:cubicBezTo>
                  <a:cubicBezTo>
                    <a:pt x="77" y="122"/>
                    <a:pt x="79" y="119"/>
                    <a:pt x="81" y="116"/>
                  </a:cubicBezTo>
                  <a:cubicBezTo>
                    <a:pt x="82" y="114"/>
                    <a:pt x="85" y="114"/>
                    <a:pt x="87" y="114"/>
                  </a:cubicBezTo>
                  <a:cubicBezTo>
                    <a:pt x="87" y="114"/>
                    <a:pt x="86" y="116"/>
                    <a:pt x="87" y="116"/>
                  </a:cubicBezTo>
                  <a:cubicBezTo>
                    <a:pt x="89" y="116"/>
                    <a:pt x="91" y="115"/>
                    <a:pt x="92" y="114"/>
                  </a:cubicBezTo>
                  <a:cubicBezTo>
                    <a:pt x="93" y="113"/>
                    <a:pt x="90" y="111"/>
                    <a:pt x="90" y="111"/>
                  </a:cubicBezTo>
                  <a:cubicBezTo>
                    <a:pt x="92" y="109"/>
                    <a:pt x="94" y="112"/>
                    <a:pt x="96" y="111"/>
                  </a:cubicBezTo>
                  <a:cubicBezTo>
                    <a:pt x="98" y="109"/>
                    <a:pt x="98" y="106"/>
                    <a:pt x="100" y="105"/>
                  </a:cubicBezTo>
                  <a:cubicBezTo>
                    <a:pt x="102" y="104"/>
                    <a:pt x="103" y="106"/>
                    <a:pt x="104" y="107"/>
                  </a:cubicBezTo>
                  <a:cubicBezTo>
                    <a:pt x="106" y="108"/>
                    <a:pt x="107" y="110"/>
                    <a:pt x="108" y="110"/>
                  </a:cubicBezTo>
                  <a:cubicBezTo>
                    <a:pt x="110" y="109"/>
                    <a:pt x="112" y="107"/>
                    <a:pt x="112" y="105"/>
                  </a:cubicBezTo>
                  <a:cubicBezTo>
                    <a:pt x="113" y="104"/>
                    <a:pt x="110" y="104"/>
                    <a:pt x="110" y="102"/>
                  </a:cubicBezTo>
                  <a:cubicBezTo>
                    <a:pt x="110" y="100"/>
                    <a:pt x="110" y="98"/>
                    <a:pt x="111" y="96"/>
                  </a:cubicBezTo>
                  <a:cubicBezTo>
                    <a:pt x="112" y="93"/>
                    <a:pt x="112" y="89"/>
                    <a:pt x="114" y="88"/>
                  </a:cubicBezTo>
                  <a:cubicBezTo>
                    <a:pt x="116" y="86"/>
                    <a:pt x="120" y="89"/>
                    <a:pt x="121" y="87"/>
                  </a:cubicBezTo>
                  <a:cubicBezTo>
                    <a:pt x="123" y="86"/>
                    <a:pt x="122" y="83"/>
                    <a:pt x="121" y="81"/>
                  </a:cubicBezTo>
                  <a:cubicBezTo>
                    <a:pt x="120" y="78"/>
                    <a:pt x="118" y="76"/>
                    <a:pt x="117" y="74"/>
                  </a:cubicBezTo>
                  <a:cubicBezTo>
                    <a:pt x="117" y="73"/>
                    <a:pt x="117" y="71"/>
                    <a:pt x="118" y="71"/>
                  </a:cubicBezTo>
                  <a:cubicBezTo>
                    <a:pt x="120" y="71"/>
                    <a:pt x="121" y="74"/>
                    <a:pt x="124" y="74"/>
                  </a:cubicBezTo>
                  <a:cubicBezTo>
                    <a:pt x="126" y="74"/>
                    <a:pt x="129" y="73"/>
                    <a:pt x="130" y="72"/>
                  </a:cubicBezTo>
                  <a:cubicBezTo>
                    <a:pt x="132" y="70"/>
                    <a:pt x="132" y="68"/>
                    <a:pt x="133" y="66"/>
                  </a:cubicBezTo>
                  <a:cubicBezTo>
                    <a:pt x="133" y="65"/>
                    <a:pt x="132" y="64"/>
                    <a:pt x="133" y="63"/>
                  </a:cubicBezTo>
                  <a:cubicBezTo>
                    <a:pt x="134" y="61"/>
                    <a:pt x="137" y="59"/>
                    <a:pt x="137" y="57"/>
                  </a:cubicBezTo>
                  <a:cubicBezTo>
                    <a:pt x="138" y="53"/>
                    <a:pt x="136" y="49"/>
                    <a:pt x="134" y="45"/>
                  </a:cubicBezTo>
                  <a:cubicBezTo>
                    <a:pt x="134" y="43"/>
                    <a:pt x="131" y="43"/>
                    <a:pt x="130" y="42"/>
                  </a:cubicBezTo>
                  <a:cubicBezTo>
                    <a:pt x="130" y="40"/>
                    <a:pt x="131" y="37"/>
                    <a:pt x="133" y="36"/>
                  </a:cubicBezTo>
                  <a:cubicBezTo>
                    <a:pt x="135" y="35"/>
                    <a:pt x="137" y="37"/>
                    <a:pt x="138" y="36"/>
                  </a:cubicBezTo>
                  <a:cubicBezTo>
                    <a:pt x="143" y="34"/>
                    <a:pt x="145" y="29"/>
                    <a:pt x="149" y="27"/>
                  </a:cubicBezTo>
                  <a:cubicBezTo>
                    <a:pt x="153" y="25"/>
                    <a:pt x="157" y="26"/>
                    <a:pt x="161" y="26"/>
                  </a:cubicBezTo>
                  <a:cubicBezTo>
                    <a:pt x="162" y="26"/>
                    <a:pt x="164" y="27"/>
                    <a:pt x="166" y="27"/>
                  </a:cubicBezTo>
                  <a:cubicBezTo>
                    <a:pt x="168" y="27"/>
                    <a:pt x="170" y="25"/>
                    <a:pt x="172" y="24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1" y="21"/>
                    <a:pt x="172" y="20"/>
                    <a:pt x="173" y="18"/>
                  </a:cubicBezTo>
                  <a:cubicBezTo>
                    <a:pt x="172" y="18"/>
                    <a:pt x="171" y="18"/>
                    <a:pt x="170" y="18"/>
                  </a:cubicBezTo>
                  <a:cubicBezTo>
                    <a:pt x="167" y="19"/>
                    <a:pt x="164" y="22"/>
                    <a:pt x="161" y="22"/>
                  </a:cubicBezTo>
                  <a:cubicBezTo>
                    <a:pt x="159" y="22"/>
                    <a:pt x="159" y="19"/>
                    <a:pt x="157" y="19"/>
                  </a:cubicBezTo>
                  <a:cubicBezTo>
                    <a:pt x="155" y="19"/>
                    <a:pt x="152" y="21"/>
                    <a:pt x="150" y="22"/>
                  </a:cubicBezTo>
                  <a:cubicBezTo>
                    <a:pt x="148" y="23"/>
                    <a:pt x="146" y="24"/>
                    <a:pt x="144" y="24"/>
                  </a:cubicBezTo>
                  <a:cubicBezTo>
                    <a:pt x="143" y="25"/>
                    <a:pt x="141" y="24"/>
                    <a:pt x="140" y="25"/>
                  </a:cubicBezTo>
                  <a:cubicBezTo>
                    <a:pt x="139" y="26"/>
                    <a:pt x="139" y="29"/>
                    <a:pt x="137" y="30"/>
                  </a:cubicBezTo>
                  <a:cubicBezTo>
                    <a:pt x="135" y="30"/>
                    <a:pt x="135" y="27"/>
                    <a:pt x="134" y="26"/>
                  </a:cubicBezTo>
                  <a:cubicBezTo>
                    <a:pt x="133" y="23"/>
                    <a:pt x="132" y="21"/>
                    <a:pt x="132" y="19"/>
                  </a:cubicBezTo>
                  <a:cubicBezTo>
                    <a:pt x="131" y="16"/>
                    <a:pt x="133" y="12"/>
                    <a:pt x="132" y="10"/>
                  </a:cubicBezTo>
                  <a:cubicBezTo>
                    <a:pt x="131" y="8"/>
                    <a:pt x="128" y="11"/>
                    <a:pt x="127" y="10"/>
                  </a:cubicBezTo>
                  <a:cubicBezTo>
                    <a:pt x="126" y="8"/>
                    <a:pt x="128" y="6"/>
                    <a:pt x="127" y="4"/>
                  </a:cubicBezTo>
                  <a:cubicBezTo>
                    <a:pt x="126" y="2"/>
                    <a:pt x="123" y="0"/>
                    <a:pt x="120" y="1"/>
                  </a:cubicBezTo>
                  <a:cubicBezTo>
                    <a:pt x="116" y="2"/>
                    <a:pt x="113" y="6"/>
                    <a:pt x="112" y="10"/>
                  </a:cubicBezTo>
                  <a:cubicBezTo>
                    <a:pt x="112" y="12"/>
                    <a:pt x="117" y="12"/>
                    <a:pt x="116" y="13"/>
                  </a:cubicBezTo>
                  <a:cubicBezTo>
                    <a:pt x="115" y="15"/>
                    <a:pt x="111" y="13"/>
                    <a:pt x="109" y="14"/>
                  </a:cubicBezTo>
                  <a:cubicBezTo>
                    <a:pt x="107" y="15"/>
                    <a:pt x="107" y="17"/>
                    <a:pt x="106" y="19"/>
                  </a:cubicBezTo>
                  <a:cubicBezTo>
                    <a:pt x="106" y="20"/>
                    <a:pt x="107" y="23"/>
                    <a:pt x="106" y="23"/>
                  </a:cubicBezTo>
                  <a:cubicBezTo>
                    <a:pt x="104" y="22"/>
                    <a:pt x="104" y="18"/>
                    <a:pt x="102" y="19"/>
                  </a:cubicBezTo>
                  <a:cubicBezTo>
                    <a:pt x="99" y="19"/>
                    <a:pt x="97" y="24"/>
                    <a:pt x="94" y="25"/>
                  </a:cubicBezTo>
                  <a:cubicBezTo>
                    <a:pt x="92" y="25"/>
                    <a:pt x="90" y="24"/>
                    <a:pt x="88" y="23"/>
                  </a:cubicBezTo>
                  <a:cubicBezTo>
                    <a:pt x="87" y="21"/>
                    <a:pt x="86" y="20"/>
                    <a:pt x="85" y="18"/>
                  </a:cubicBezTo>
                  <a:cubicBezTo>
                    <a:pt x="84" y="19"/>
                    <a:pt x="82" y="20"/>
                    <a:pt x="81" y="20"/>
                  </a:cubicBezTo>
                  <a:cubicBezTo>
                    <a:pt x="79" y="20"/>
                    <a:pt x="79" y="18"/>
                    <a:pt x="77" y="18"/>
                  </a:cubicBezTo>
                  <a:cubicBezTo>
                    <a:pt x="75" y="18"/>
                    <a:pt x="73" y="19"/>
                    <a:pt x="72" y="19"/>
                  </a:cubicBezTo>
                  <a:cubicBezTo>
                    <a:pt x="70" y="19"/>
                    <a:pt x="69" y="19"/>
                    <a:pt x="68" y="19"/>
                  </a:cubicBezTo>
                  <a:cubicBezTo>
                    <a:pt x="66" y="18"/>
                    <a:pt x="64" y="16"/>
                    <a:pt x="61" y="16"/>
                  </a:cubicBezTo>
                  <a:cubicBezTo>
                    <a:pt x="60" y="16"/>
                    <a:pt x="59" y="18"/>
                    <a:pt x="58" y="19"/>
                  </a:cubicBezTo>
                  <a:cubicBezTo>
                    <a:pt x="58" y="20"/>
                    <a:pt x="57" y="20"/>
                    <a:pt x="56" y="20"/>
                  </a:cubicBezTo>
                  <a:cubicBezTo>
                    <a:pt x="54" y="20"/>
                    <a:pt x="53" y="20"/>
                    <a:pt x="51" y="20"/>
                  </a:cubicBezTo>
                  <a:cubicBezTo>
                    <a:pt x="50" y="21"/>
                    <a:pt x="49" y="22"/>
                    <a:pt x="49" y="23"/>
                  </a:cubicBezTo>
                  <a:cubicBezTo>
                    <a:pt x="47" y="26"/>
                    <a:pt x="48" y="30"/>
                    <a:pt x="46" y="33"/>
                  </a:cubicBezTo>
                  <a:cubicBezTo>
                    <a:pt x="44" y="36"/>
                    <a:pt x="41" y="39"/>
                    <a:pt x="37" y="41"/>
                  </a:cubicBezTo>
                  <a:cubicBezTo>
                    <a:pt x="36" y="42"/>
                    <a:pt x="33" y="42"/>
                    <a:pt x="32" y="43"/>
                  </a:cubicBezTo>
                  <a:cubicBezTo>
                    <a:pt x="31" y="44"/>
                    <a:pt x="32" y="46"/>
                    <a:pt x="31" y="47"/>
                  </a:cubicBezTo>
                  <a:cubicBezTo>
                    <a:pt x="30" y="49"/>
                    <a:pt x="29" y="51"/>
                    <a:pt x="27" y="52"/>
                  </a:cubicBezTo>
                  <a:cubicBezTo>
                    <a:pt x="26" y="52"/>
                    <a:pt x="25" y="51"/>
                    <a:pt x="24" y="51"/>
                  </a:cubicBezTo>
                  <a:cubicBezTo>
                    <a:pt x="23" y="51"/>
                    <a:pt x="21" y="52"/>
                    <a:pt x="20" y="51"/>
                  </a:cubicBezTo>
                  <a:cubicBezTo>
                    <a:pt x="18" y="51"/>
                    <a:pt x="16" y="50"/>
                    <a:pt x="14" y="49"/>
                  </a:cubicBezTo>
                  <a:cubicBezTo>
                    <a:pt x="13" y="49"/>
                    <a:pt x="11" y="48"/>
                    <a:pt x="10" y="48"/>
                  </a:cubicBezTo>
                  <a:cubicBezTo>
                    <a:pt x="9" y="50"/>
                    <a:pt x="9" y="53"/>
                    <a:pt x="8" y="55"/>
                  </a:cubicBezTo>
                  <a:cubicBezTo>
                    <a:pt x="7" y="57"/>
                    <a:pt x="4" y="59"/>
                    <a:pt x="3" y="62"/>
                  </a:cubicBezTo>
                  <a:cubicBezTo>
                    <a:pt x="3" y="63"/>
                    <a:pt x="5" y="64"/>
                    <a:pt x="5" y="65"/>
                  </a:cubicBezTo>
                  <a:cubicBezTo>
                    <a:pt x="4" y="66"/>
                    <a:pt x="2" y="64"/>
                    <a:pt x="2" y="65"/>
                  </a:cubicBezTo>
                  <a:cubicBezTo>
                    <a:pt x="1" y="68"/>
                    <a:pt x="0" y="72"/>
                    <a:pt x="1" y="75"/>
                  </a:cubicBezTo>
                  <a:cubicBezTo>
                    <a:pt x="1" y="77"/>
                    <a:pt x="4" y="78"/>
                    <a:pt x="4" y="80"/>
                  </a:cubicBezTo>
                  <a:cubicBezTo>
                    <a:pt x="4" y="82"/>
                    <a:pt x="1" y="82"/>
                    <a:pt x="1" y="84"/>
                  </a:cubicBezTo>
                  <a:cubicBezTo>
                    <a:pt x="1" y="86"/>
                    <a:pt x="4" y="88"/>
                    <a:pt x="4" y="90"/>
                  </a:cubicBezTo>
                  <a:cubicBezTo>
                    <a:pt x="5" y="94"/>
                    <a:pt x="6" y="100"/>
                    <a:pt x="4" y="104"/>
                  </a:cubicBezTo>
                  <a:cubicBezTo>
                    <a:pt x="5" y="107"/>
                    <a:pt x="7" y="109"/>
                    <a:pt x="9" y="111"/>
                  </a:cubicBezTo>
                  <a:cubicBezTo>
                    <a:pt x="11" y="112"/>
                    <a:pt x="15" y="109"/>
                    <a:pt x="17" y="111"/>
                  </a:cubicBezTo>
                  <a:cubicBezTo>
                    <a:pt x="19" y="112"/>
                    <a:pt x="20" y="116"/>
                    <a:pt x="19" y="119"/>
                  </a:cubicBezTo>
                  <a:cubicBezTo>
                    <a:pt x="18" y="123"/>
                    <a:pt x="14" y="126"/>
                    <a:pt x="12" y="130"/>
                  </a:cubicBezTo>
                  <a:cubicBezTo>
                    <a:pt x="11" y="131"/>
                    <a:pt x="11" y="133"/>
                    <a:pt x="10" y="13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4" name="Freeform 2624"/>
            <p:cNvSpPr>
              <a:spLocks noChangeAspect="1"/>
            </p:cNvSpPr>
            <p:nvPr/>
          </p:nvSpPr>
          <p:spPr bwMode="auto">
            <a:xfrm>
              <a:off x="15372368" y="3333638"/>
              <a:ext cx="1061850" cy="1088177"/>
            </a:xfrm>
            <a:custGeom>
              <a:avLst/>
              <a:gdLst>
                <a:gd name="T0" fmla="*/ 285 w 201"/>
                <a:gd name="T1" fmla="*/ 48 h 207"/>
                <a:gd name="T2" fmla="*/ 270 w 201"/>
                <a:gd name="T3" fmla="*/ 60 h 207"/>
                <a:gd name="T4" fmla="*/ 241 w 201"/>
                <a:gd name="T5" fmla="*/ 55 h 207"/>
                <a:gd name="T6" fmla="*/ 235 w 201"/>
                <a:gd name="T7" fmla="*/ 71 h 207"/>
                <a:gd name="T8" fmla="*/ 243 w 201"/>
                <a:gd name="T9" fmla="*/ 96 h 207"/>
                <a:gd name="T10" fmla="*/ 255 w 201"/>
                <a:gd name="T11" fmla="*/ 99 h 207"/>
                <a:gd name="T12" fmla="*/ 250 w 201"/>
                <a:gd name="T13" fmla="*/ 114 h 207"/>
                <a:gd name="T14" fmla="*/ 248 w 201"/>
                <a:gd name="T15" fmla="*/ 126 h 207"/>
                <a:gd name="T16" fmla="*/ 248 w 201"/>
                <a:gd name="T17" fmla="*/ 137 h 207"/>
                <a:gd name="T18" fmla="*/ 237 w 201"/>
                <a:gd name="T19" fmla="*/ 150 h 207"/>
                <a:gd name="T20" fmla="*/ 226 w 201"/>
                <a:gd name="T21" fmla="*/ 161 h 207"/>
                <a:gd name="T22" fmla="*/ 214 w 201"/>
                <a:gd name="T23" fmla="*/ 186 h 207"/>
                <a:gd name="T24" fmla="*/ 203 w 201"/>
                <a:gd name="T25" fmla="*/ 195 h 207"/>
                <a:gd name="T26" fmla="*/ 194 w 201"/>
                <a:gd name="T27" fmla="*/ 205 h 207"/>
                <a:gd name="T28" fmla="*/ 179 w 201"/>
                <a:gd name="T29" fmla="*/ 205 h 207"/>
                <a:gd name="T30" fmla="*/ 159 w 201"/>
                <a:gd name="T31" fmla="*/ 226 h 207"/>
                <a:gd name="T32" fmla="*/ 170 w 201"/>
                <a:gd name="T33" fmla="*/ 234 h 207"/>
                <a:gd name="T34" fmla="*/ 173 w 201"/>
                <a:gd name="T35" fmla="*/ 247 h 207"/>
                <a:gd name="T36" fmla="*/ 187 w 201"/>
                <a:gd name="T37" fmla="*/ 256 h 207"/>
                <a:gd name="T38" fmla="*/ 196 w 201"/>
                <a:gd name="T39" fmla="*/ 278 h 207"/>
                <a:gd name="T40" fmla="*/ 194 w 201"/>
                <a:gd name="T41" fmla="*/ 285 h 207"/>
                <a:gd name="T42" fmla="*/ 189 w 201"/>
                <a:gd name="T43" fmla="*/ 283 h 207"/>
                <a:gd name="T44" fmla="*/ 169 w 201"/>
                <a:gd name="T45" fmla="*/ 288 h 207"/>
                <a:gd name="T46" fmla="*/ 152 w 201"/>
                <a:gd name="T47" fmla="*/ 290 h 207"/>
                <a:gd name="T48" fmla="*/ 141 w 201"/>
                <a:gd name="T49" fmla="*/ 297 h 207"/>
                <a:gd name="T50" fmla="*/ 123 w 201"/>
                <a:gd name="T51" fmla="*/ 276 h 207"/>
                <a:gd name="T52" fmla="*/ 111 w 201"/>
                <a:gd name="T53" fmla="*/ 262 h 207"/>
                <a:gd name="T54" fmla="*/ 81 w 201"/>
                <a:gd name="T55" fmla="*/ 261 h 207"/>
                <a:gd name="T56" fmla="*/ 57 w 201"/>
                <a:gd name="T57" fmla="*/ 264 h 207"/>
                <a:gd name="T58" fmla="*/ 37 w 201"/>
                <a:gd name="T59" fmla="*/ 264 h 207"/>
                <a:gd name="T60" fmla="*/ 23 w 201"/>
                <a:gd name="T61" fmla="*/ 262 h 207"/>
                <a:gd name="T62" fmla="*/ 24 w 201"/>
                <a:gd name="T63" fmla="*/ 241 h 207"/>
                <a:gd name="T64" fmla="*/ 45 w 201"/>
                <a:gd name="T65" fmla="*/ 234 h 207"/>
                <a:gd name="T66" fmla="*/ 47 w 201"/>
                <a:gd name="T67" fmla="*/ 222 h 207"/>
                <a:gd name="T68" fmla="*/ 35 w 201"/>
                <a:gd name="T69" fmla="*/ 196 h 207"/>
                <a:gd name="T70" fmla="*/ 19 w 201"/>
                <a:gd name="T71" fmla="*/ 189 h 207"/>
                <a:gd name="T72" fmla="*/ 12 w 201"/>
                <a:gd name="T73" fmla="*/ 173 h 207"/>
                <a:gd name="T74" fmla="*/ 13 w 201"/>
                <a:gd name="T75" fmla="*/ 162 h 207"/>
                <a:gd name="T76" fmla="*/ 57 w 201"/>
                <a:gd name="T77" fmla="*/ 165 h 207"/>
                <a:gd name="T78" fmla="*/ 65 w 201"/>
                <a:gd name="T79" fmla="*/ 165 h 207"/>
                <a:gd name="T80" fmla="*/ 98 w 201"/>
                <a:gd name="T81" fmla="*/ 159 h 207"/>
                <a:gd name="T82" fmla="*/ 95 w 201"/>
                <a:gd name="T83" fmla="*/ 145 h 207"/>
                <a:gd name="T84" fmla="*/ 112 w 201"/>
                <a:gd name="T85" fmla="*/ 129 h 207"/>
                <a:gd name="T86" fmla="*/ 119 w 201"/>
                <a:gd name="T87" fmla="*/ 129 h 207"/>
                <a:gd name="T88" fmla="*/ 125 w 201"/>
                <a:gd name="T89" fmla="*/ 125 h 207"/>
                <a:gd name="T90" fmla="*/ 136 w 201"/>
                <a:gd name="T91" fmla="*/ 119 h 207"/>
                <a:gd name="T92" fmla="*/ 148 w 201"/>
                <a:gd name="T93" fmla="*/ 116 h 207"/>
                <a:gd name="T94" fmla="*/ 147 w 201"/>
                <a:gd name="T95" fmla="*/ 103 h 207"/>
                <a:gd name="T96" fmla="*/ 161 w 201"/>
                <a:gd name="T97" fmla="*/ 90 h 207"/>
                <a:gd name="T98" fmla="*/ 155 w 201"/>
                <a:gd name="T99" fmla="*/ 72 h 207"/>
                <a:gd name="T100" fmla="*/ 165 w 201"/>
                <a:gd name="T101" fmla="*/ 72 h 207"/>
                <a:gd name="T102" fmla="*/ 178 w 201"/>
                <a:gd name="T103" fmla="*/ 60 h 207"/>
                <a:gd name="T104" fmla="*/ 184 w 201"/>
                <a:gd name="T105" fmla="*/ 48 h 207"/>
                <a:gd name="T106" fmla="*/ 173 w 201"/>
                <a:gd name="T107" fmla="*/ 26 h 207"/>
                <a:gd name="T108" fmla="*/ 185 w 201"/>
                <a:gd name="T109" fmla="*/ 17 h 207"/>
                <a:gd name="T110" fmla="*/ 219 w 201"/>
                <a:gd name="T111" fmla="*/ 2 h 207"/>
                <a:gd name="T112" fmla="*/ 235 w 201"/>
                <a:gd name="T113" fmla="*/ 0 h 207"/>
                <a:gd name="T114" fmla="*/ 248 w 201"/>
                <a:gd name="T115" fmla="*/ 1 h 207"/>
                <a:gd name="T116" fmla="*/ 261 w 201"/>
                <a:gd name="T117" fmla="*/ 24 h 207"/>
                <a:gd name="T118" fmla="*/ 277 w 201"/>
                <a:gd name="T119" fmla="*/ 30 h 207"/>
                <a:gd name="T120" fmla="*/ 291 w 201"/>
                <a:gd name="T121" fmla="*/ 38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1"/>
                <a:gd name="T184" fmla="*/ 0 h 207"/>
                <a:gd name="T185" fmla="*/ 201 w 201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1" h="207">
                  <a:moveTo>
                    <a:pt x="201" y="27"/>
                  </a:moveTo>
                  <a:cubicBezTo>
                    <a:pt x="200" y="29"/>
                    <a:pt x="199" y="31"/>
                    <a:pt x="197" y="33"/>
                  </a:cubicBezTo>
                  <a:cubicBezTo>
                    <a:pt x="196" y="35"/>
                    <a:pt x="195" y="37"/>
                    <a:pt x="194" y="38"/>
                  </a:cubicBezTo>
                  <a:cubicBezTo>
                    <a:pt x="192" y="40"/>
                    <a:pt x="189" y="41"/>
                    <a:pt x="186" y="42"/>
                  </a:cubicBezTo>
                  <a:cubicBezTo>
                    <a:pt x="182" y="42"/>
                    <a:pt x="178" y="43"/>
                    <a:pt x="174" y="42"/>
                  </a:cubicBezTo>
                  <a:cubicBezTo>
                    <a:pt x="171" y="41"/>
                    <a:pt x="169" y="38"/>
                    <a:pt x="166" y="38"/>
                  </a:cubicBezTo>
                  <a:cubicBezTo>
                    <a:pt x="164" y="38"/>
                    <a:pt x="162" y="39"/>
                    <a:pt x="162" y="40"/>
                  </a:cubicBezTo>
                  <a:cubicBezTo>
                    <a:pt x="161" y="43"/>
                    <a:pt x="162" y="46"/>
                    <a:pt x="162" y="49"/>
                  </a:cubicBezTo>
                  <a:cubicBezTo>
                    <a:pt x="162" y="53"/>
                    <a:pt x="161" y="58"/>
                    <a:pt x="162" y="62"/>
                  </a:cubicBezTo>
                  <a:cubicBezTo>
                    <a:pt x="163" y="64"/>
                    <a:pt x="166" y="65"/>
                    <a:pt x="168" y="67"/>
                  </a:cubicBezTo>
                  <a:cubicBezTo>
                    <a:pt x="168" y="68"/>
                    <a:pt x="167" y="69"/>
                    <a:pt x="168" y="70"/>
                  </a:cubicBezTo>
                  <a:cubicBezTo>
                    <a:pt x="170" y="70"/>
                    <a:pt x="173" y="68"/>
                    <a:pt x="176" y="69"/>
                  </a:cubicBezTo>
                  <a:cubicBezTo>
                    <a:pt x="178" y="70"/>
                    <a:pt x="182" y="72"/>
                    <a:pt x="181" y="75"/>
                  </a:cubicBezTo>
                  <a:cubicBezTo>
                    <a:pt x="180" y="77"/>
                    <a:pt x="176" y="77"/>
                    <a:pt x="173" y="79"/>
                  </a:cubicBezTo>
                  <a:cubicBezTo>
                    <a:pt x="172" y="80"/>
                    <a:pt x="170" y="82"/>
                    <a:pt x="170" y="84"/>
                  </a:cubicBezTo>
                  <a:cubicBezTo>
                    <a:pt x="169" y="85"/>
                    <a:pt x="171" y="87"/>
                    <a:pt x="171" y="88"/>
                  </a:cubicBezTo>
                  <a:cubicBezTo>
                    <a:pt x="171" y="90"/>
                    <a:pt x="169" y="91"/>
                    <a:pt x="169" y="92"/>
                  </a:cubicBezTo>
                  <a:cubicBezTo>
                    <a:pt x="169" y="94"/>
                    <a:pt x="172" y="94"/>
                    <a:pt x="171" y="95"/>
                  </a:cubicBezTo>
                  <a:cubicBezTo>
                    <a:pt x="171" y="97"/>
                    <a:pt x="169" y="96"/>
                    <a:pt x="168" y="97"/>
                  </a:cubicBezTo>
                  <a:cubicBezTo>
                    <a:pt x="166" y="99"/>
                    <a:pt x="165" y="102"/>
                    <a:pt x="164" y="104"/>
                  </a:cubicBezTo>
                  <a:cubicBezTo>
                    <a:pt x="163" y="105"/>
                    <a:pt x="164" y="107"/>
                    <a:pt x="164" y="108"/>
                  </a:cubicBezTo>
                  <a:cubicBezTo>
                    <a:pt x="162" y="109"/>
                    <a:pt x="157" y="109"/>
                    <a:pt x="156" y="112"/>
                  </a:cubicBezTo>
                  <a:cubicBezTo>
                    <a:pt x="155" y="115"/>
                    <a:pt x="158" y="120"/>
                    <a:pt x="156" y="123"/>
                  </a:cubicBezTo>
                  <a:cubicBezTo>
                    <a:pt x="155" y="126"/>
                    <a:pt x="150" y="126"/>
                    <a:pt x="148" y="129"/>
                  </a:cubicBezTo>
                  <a:cubicBezTo>
                    <a:pt x="146" y="130"/>
                    <a:pt x="146" y="133"/>
                    <a:pt x="144" y="135"/>
                  </a:cubicBezTo>
                  <a:cubicBezTo>
                    <a:pt x="143" y="136"/>
                    <a:pt x="141" y="135"/>
                    <a:pt x="140" y="136"/>
                  </a:cubicBezTo>
                  <a:cubicBezTo>
                    <a:pt x="140" y="139"/>
                    <a:pt x="142" y="142"/>
                    <a:pt x="140" y="144"/>
                  </a:cubicBezTo>
                  <a:cubicBezTo>
                    <a:pt x="139" y="146"/>
                    <a:pt x="136" y="143"/>
                    <a:pt x="134" y="143"/>
                  </a:cubicBezTo>
                  <a:cubicBezTo>
                    <a:pt x="132" y="144"/>
                    <a:pt x="131" y="147"/>
                    <a:pt x="129" y="147"/>
                  </a:cubicBezTo>
                  <a:cubicBezTo>
                    <a:pt x="127" y="146"/>
                    <a:pt x="126" y="143"/>
                    <a:pt x="124" y="143"/>
                  </a:cubicBezTo>
                  <a:cubicBezTo>
                    <a:pt x="123" y="142"/>
                    <a:pt x="122" y="143"/>
                    <a:pt x="121" y="143"/>
                  </a:cubicBezTo>
                  <a:cubicBezTo>
                    <a:pt x="117" y="148"/>
                    <a:pt x="112" y="152"/>
                    <a:pt x="110" y="158"/>
                  </a:cubicBezTo>
                  <a:cubicBezTo>
                    <a:pt x="109" y="160"/>
                    <a:pt x="110" y="162"/>
                    <a:pt x="112" y="163"/>
                  </a:cubicBezTo>
                  <a:cubicBezTo>
                    <a:pt x="113" y="164"/>
                    <a:pt x="115" y="163"/>
                    <a:pt x="117" y="163"/>
                  </a:cubicBezTo>
                  <a:cubicBezTo>
                    <a:pt x="118" y="164"/>
                    <a:pt x="120" y="164"/>
                    <a:pt x="120" y="165"/>
                  </a:cubicBezTo>
                  <a:cubicBezTo>
                    <a:pt x="121" y="168"/>
                    <a:pt x="119" y="170"/>
                    <a:pt x="120" y="172"/>
                  </a:cubicBezTo>
                  <a:cubicBezTo>
                    <a:pt x="121" y="175"/>
                    <a:pt x="122" y="178"/>
                    <a:pt x="125" y="179"/>
                  </a:cubicBezTo>
                  <a:cubicBezTo>
                    <a:pt x="126" y="180"/>
                    <a:pt x="128" y="179"/>
                    <a:pt x="129" y="179"/>
                  </a:cubicBezTo>
                  <a:cubicBezTo>
                    <a:pt x="130" y="180"/>
                    <a:pt x="128" y="182"/>
                    <a:pt x="129" y="183"/>
                  </a:cubicBezTo>
                  <a:cubicBezTo>
                    <a:pt x="130" y="187"/>
                    <a:pt x="134" y="190"/>
                    <a:pt x="135" y="194"/>
                  </a:cubicBezTo>
                  <a:cubicBezTo>
                    <a:pt x="135" y="194"/>
                    <a:pt x="132" y="194"/>
                    <a:pt x="132" y="195"/>
                  </a:cubicBezTo>
                  <a:cubicBezTo>
                    <a:pt x="132" y="196"/>
                    <a:pt x="135" y="198"/>
                    <a:pt x="134" y="199"/>
                  </a:cubicBezTo>
                  <a:cubicBezTo>
                    <a:pt x="134" y="200"/>
                    <a:pt x="131" y="201"/>
                    <a:pt x="130" y="200"/>
                  </a:cubicBezTo>
                  <a:cubicBezTo>
                    <a:pt x="128" y="200"/>
                    <a:pt x="131" y="197"/>
                    <a:pt x="130" y="197"/>
                  </a:cubicBezTo>
                  <a:cubicBezTo>
                    <a:pt x="127" y="197"/>
                    <a:pt x="125" y="201"/>
                    <a:pt x="122" y="201"/>
                  </a:cubicBezTo>
                  <a:cubicBezTo>
                    <a:pt x="120" y="201"/>
                    <a:pt x="118" y="200"/>
                    <a:pt x="116" y="200"/>
                  </a:cubicBezTo>
                  <a:cubicBezTo>
                    <a:pt x="112" y="199"/>
                    <a:pt x="109" y="198"/>
                    <a:pt x="105" y="199"/>
                  </a:cubicBezTo>
                  <a:cubicBezTo>
                    <a:pt x="104" y="199"/>
                    <a:pt x="106" y="201"/>
                    <a:pt x="105" y="202"/>
                  </a:cubicBezTo>
                  <a:cubicBezTo>
                    <a:pt x="104" y="203"/>
                    <a:pt x="102" y="203"/>
                    <a:pt x="101" y="204"/>
                  </a:cubicBezTo>
                  <a:cubicBezTo>
                    <a:pt x="100" y="205"/>
                    <a:pt x="98" y="206"/>
                    <a:pt x="97" y="207"/>
                  </a:cubicBezTo>
                  <a:cubicBezTo>
                    <a:pt x="95" y="206"/>
                    <a:pt x="92" y="205"/>
                    <a:pt x="90" y="203"/>
                  </a:cubicBezTo>
                  <a:cubicBezTo>
                    <a:pt x="88" y="200"/>
                    <a:pt x="88" y="195"/>
                    <a:pt x="85" y="192"/>
                  </a:cubicBezTo>
                  <a:cubicBezTo>
                    <a:pt x="83" y="190"/>
                    <a:pt x="79" y="190"/>
                    <a:pt x="76" y="188"/>
                  </a:cubicBezTo>
                  <a:cubicBezTo>
                    <a:pt x="75" y="187"/>
                    <a:pt x="77" y="184"/>
                    <a:pt x="76" y="183"/>
                  </a:cubicBezTo>
                  <a:cubicBezTo>
                    <a:pt x="74" y="181"/>
                    <a:pt x="71" y="180"/>
                    <a:pt x="68" y="180"/>
                  </a:cubicBezTo>
                  <a:cubicBezTo>
                    <a:pt x="64" y="180"/>
                    <a:pt x="60" y="181"/>
                    <a:pt x="56" y="182"/>
                  </a:cubicBezTo>
                  <a:cubicBezTo>
                    <a:pt x="54" y="182"/>
                    <a:pt x="52" y="183"/>
                    <a:pt x="50" y="184"/>
                  </a:cubicBezTo>
                  <a:cubicBezTo>
                    <a:pt x="46" y="184"/>
                    <a:pt x="43" y="184"/>
                    <a:pt x="39" y="184"/>
                  </a:cubicBezTo>
                  <a:cubicBezTo>
                    <a:pt x="37" y="184"/>
                    <a:pt x="35" y="184"/>
                    <a:pt x="33" y="184"/>
                  </a:cubicBezTo>
                  <a:cubicBezTo>
                    <a:pt x="31" y="184"/>
                    <a:pt x="28" y="184"/>
                    <a:pt x="26" y="184"/>
                  </a:cubicBezTo>
                  <a:cubicBezTo>
                    <a:pt x="23" y="185"/>
                    <a:pt x="21" y="188"/>
                    <a:pt x="18" y="187"/>
                  </a:cubicBezTo>
                  <a:cubicBezTo>
                    <a:pt x="16" y="187"/>
                    <a:pt x="16" y="184"/>
                    <a:pt x="16" y="183"/>
                  </a:cubicBezTo>
                  <a:cubicBezTo>
                    <a:pt x="16" y="181"/>
                    <a:pt x="15" y="178"/>
                    <a:pt x="15" y="176"/>
                  </a:cubicBezTo>
                  <a:cubicBezTo>
                    <a:pt x="15" y="173"/>
                    <a:pt x="16" y="170"/>
                    <a:pt x="17" y="168"/>
                  </a:cubicBezTo>
                  <a:cubicBezTo>
                    <a:pt x="19" y="166"/>
                    <a:pt x="21" y="165"/>
                    <a:pt x="24" y="164"/>
                  </a:cubicBezTo>
                  <a:cubicBezTo>
                    <a:pt x="26" y="163"/>
                    <a:pt x="29" y="164"/>
                    <a:pt x="31" y="163"/>
                  </a:cubicBezTo>
                  <a:cubicBezTo>
                    <a:pt x="32" y="162"/>
                    <a:pt x="31" y="161"/>
                    <a:pt x="31" y="160"/>
                  </a:cubicBezTo>
                  <a:cubicBezTo>
                    <a:pt x="32" y="158"/>
                    <a:pt x="33" y="155"/>
                    <a:pt x="32" y="154"/>
                  </a:cubicBezTo>
                  <a:cubicBezTo>
                    <a:pt x="31" y="152"/>
                    <a:pt x="27" y="154"/>
                    <a:pt x="26" y="152"/>
                  </a:cubicBezTo>
                  <a:cubicBezTo>
                    <a:pt x="23" y="148"/>
                    <a:pt x="25" y="142"/>
                    <a:pt x="24" y="137"/>
                  </a:cubicBezTo>
                  <a:cubicBezTo>
                    <a:pt x="23" y="136"/>
                    <a:pt x="22" y="135"/>
                    <a:pt x="20" y="134"/>
                  </a:cubicBezTo>
                  <a:cubicBezTo>
                    <a:pt x="18" y="133"/>
                    <a:pt x="15" y="133"/>
                    <a:pt x="13" y="132"/>
                  </a:cubicBezTo>
                  <a:cubicBezTo>
                    <a:pt x="12" y="131"/>
                    <a:pt x="10" y="130"/>
                    <a:pt x="10" y="128"/>
                  </a:cubicBezTo>
                  <a:cubicBezTo>
                    <a:pt x="9" y="126"/>
                    <a:pt x="10" y="123"/>
                    <a:pt x="8" y="120"/>
                  </a:cubicBezTo>
                  <a:cubicBezTo>
                    <a:pt x="6" y="117"/>
                    <a:pt x="3" y="114"/>
                    <a:pt x="0" y="111"/>
                  </a:cubicBezTo>
                  <a:cubicBezTo>
                    <a:pt x="3" y="112"/>
                    <a:pt x="6" y="112"/>
                    <a:pt x="9" y="113"/>
                  </a:cubicBezTo>
                  <a:cubicBezTo>
                    <a:pt x="13" y="114"/>
                    <a:pt x="18" y="115"/>
                    <a:pt x="22" y="116"/>
                  </a:cubicBezTo>
                  <a:cubicBezTo>
                    <a:pt x="28" y="116"/>
                    <a:pt x="33" y="114"/>
                    <a:pt x="39" y="115"/>
                  </a:cubicBezTo>
                  <a:cubicBezTo>
                    <a:pt x="40" y="115"/>
                    <a:pt x="41" y="116"/>
                    <a:pt x="43" y="116"/>
                  </a:cubicBezTo>
                  <a:cubicBezTo>
                    <a:pt x="44" y="116"/>
                    <a:pt x="44" y="115"/>
                    <a:pt x="45" y="115"/>
                  </a:cubicBezTo>
                  <a:cubicBezTo>
                    <a:pt x="47" y="115"/>
                    <a:pt x="49" y="117"/>
                    <a:pt x="52" y="117"/>
                  </a:cubicBezTo>
                  <a:cubicBezTo>
                    <a:pt x="57" y="116"/>
                    <a:pt x="63" y="114"/>
                    <a:pt x="67" y="111"/>
                  </a:cubicBezTo>
                  <a:cubicBezTo>
                    <a:pt x="69" y="110"/>
                    <a:pt x="68" y="108"/>
                    <a:pt x="68" y="107"/>
                  </a:cubicBezTo>
                  <a:cubicBezTo>
                    <a:pt x="67" y="105"/>
                    <a:pt x="66" y="103"/>
                    <a:pt x="66" y="101"/>
                  </a:cubicBezTo>
                  <a:cubicBezTo>
                    <a:pt x="67" y="98"/>
                    <a:pt x="69" y="95"/>
                    <a:pt x="71" y="92"/>
                  </a:cubicBezTo>
                  <a:cubicBezTo>
                    <a:pt x="72" y="90"/>
                    <a:pt x="75" y="90"/>
                    <a:pt x="77" y="90"/>
                  </a:cubicBezTo>
                  <a:cubicBezTo>
                    <a:pt x="77" y="90"/>
                    <a:pt x="76" y="92"/>
                    <a:pt x="77" y="92"/>
                  </a:cubicBezTo>
                  <a:cubicBezTo>
                    <a:pt x="79" y="92"/>
                    <a:pt x="81" y="91"/>
                    <a:pt x="82" y="90"/>
                  </a:cubicBezTo>
                  <a:cubicBezTo>
                    <a:pt x="83" y="89"/>
                    <a:pt x="80" y="87"/>
                    <a:pt x="80" y="87"/>
                  </a:cubicBezTo>
                  <a:cubicBezTo>
                    <a:pt x="82" y="85"/>
                    <a:pt x="84" y="88"/>
                    <a:pt x="86" y="87"/>
                  </a:cubicBezTo>
                  <a:cubicBezTo>
                    <a:pt x="88" y="85"/>
                    <a:pt x="88" y="82"/>
                    <a:pt x="90" y="81"/>
                  </a:cubicBezTo>
                  <a:cubicBezTo>
                    <a:pt x="92" y="80"/>
                    <a:pt x="93" y="82"/>
                    <a:pt x="94" y="83"/>
                  </a:cubicBezTo>
                  <a:cubicBezTo>
                    <a:pt x="96" y="84"/>
                    <a:pt x="97" y="86"/>
                    <a:pt x="98" y="86"/>
                  </a:cubicBezTo>
                  <a:cubicBezTo>
                    <a:pt x="100" y="85"/>
                    <a:pt x="102" y="83"/>
                    <a:pt x="102" y="81"/>
                  </a:cubicBezTo>
                  <a:cubicBezTo>
                    <a:pt x="103" y="80"/>
                    <a:pt x="100" y="80"/>
                    <a:pt x="100" y="78"/>
                  </a:cubicBezTo>
                  <a:cubicBezTo>
                    <a:pt x="100" y="76"/>
                    <a:pt x="100" y="74"/>
                    <a:pt x="101" y="72"/>
                  </a:cubicBezTo>
                  <a:cubicBezTo>
                    <a:pt x="102" y="69"/>
                    <a:pt x="102" y="65"/>
                    <a:pt x="104" y="64"/>
                  </a:cubicBezTo>
                  <a:cubicBezTo>
                    <a:pt x="106" y="62"/>
                    <a:pt x="110" y="65"/>
                    <a:pt x="111" y="63"/>
                  </a:cubicBezTo>
                  <a:cubicBezTo>
                    <a:pt x="113" y="62"/>
                    <a:pt x="112" y="59"/>
                    <a:pt x="111" y="57"/>
                  </a:cubicBezTo>
                  <a:cubicBezTo>
                    <a:pt x="110" y="54"/>
                    <a:pt x="108" y="52"/>
                    <a:pt x="107" y="50"/>
                  </a:cubicBezTo>
                  <a:cubicBezTo>
                    <a:pt x="107" y="49"/>
                    <a:pt x="107" y="47"/>
                    <a:pt x="108" y="47"/>
                  </a:cubicBezTo>
                  <a:cubicBezTo>
                    <a:pt x="110" y="47"/>
                    <a:pt x="111" y="50"/>
                    <a:pt x="114" y="50"/>
                  </a:cubicBezTo>
                  <a:cubicBezTo>
                    <a:pt x="116" y="50"/>
                    <a:pt x="119" y="49"/>
                    <a:pt x="120" y="48"/>
                  </a:cubicBezTo>
                  <a:cubicBezTo>
                    <a:pt x="122" y="46"/>
                    <a:pt x="122" y="44"/>
                    <a:pt x="123" y="42"/>
                  </a:cubicBezTo>
                  <a:cubicBezTo>
                    <a:pt x="123" y="41"/>
                    <a:pt x="122" y="40"/>
                    <a:pt x="123" y="39"/>
                  </a:cubicBezTo>
                  <a:cubicBezTo>
                    <a:pt x="124" y="37"/>
                    <a:pt x="127" y="35"/>
                    <a:pt x="127" y="33"/>
                  </a:cubicBezTo>
                  <a:cubicBezTo>
                    <a:pt x="128" y="29"/>
                    <a:pt x="126" y="25"/>
                    <a:pt x="124" y="21"/>
                  </a:cubicBezTo>
                  <a:cubicBezTo>
                    <a:pt x="124" y="19"/>
                    <a:pt x="121" y="19"/>
                    <a:pt x="120" y="18"/>
                  </a:cubicBezTo>
                  <a:cubicBezTo>
                    <a:pt x="120" y="16"/>
                    <a:pt x="121" y="13"/>
                    <a:pt x="123" y="12"/>
                  </a:cubicBezTo>
                  <a:cubicBezTo>
                    <a:pt x="125" y="11"/>
                    <a:pt x="127" y="13"/>
                    <a:pt x="128" y="12"/>
                  </a:cubicBezTo>
                  <a:cubicBezTo>
                    <a:pt x="133" y="10"/>
                    <a:pt x="135" y="5"/>
                    <a:pt x="139" y="3"/>
                  </a:cubicBezTo>
                  <a:cubicBezTo>
                    <a:pt x="143" y="1"/>
                    <a:pt x="147" y="2"/>
                    <a:pt x="151" y="2"/>
                  </a:cubicBezTo>
                  <a:cubicBezTo>
                    <a:pt x="152" y="2"/>
                    <a:pt x="154" y="3"/>
                    <a:pt x="156" y="3"/>
                  </a:cubicBezTo>
                  <a:cubicBezTo>
                    <a:pt x="158" y="3"/>
                    <a:pt x="160" y="1"/>
                    <a:pt x="162" y="0"/>
                  </a:cubicBezTo>
                  <a:cubicBezTo>
                    <a:pt x="164" y="1"/>
                    <a:pt x="166" y="2"/>
                    <a:pt x="168" y="3"/>
                  </a:cubicBezTo>
                  <a:cubicBezTo>
                    <a:pt x="169" y="3"/>
                    <a:pt x="170" y="1"/>
                    <a:pt x="171" y="1"/>
                  </a:cubicBezTo>
                  <a:cubicBezTo>
                    <a:pt x="175" y="4"/>
                    <a:pt x="178" y="7"/>
                    <a:pt x="180" y="11"/>
                  </a:cubicBezTo>
                  <a:cubicBezTo>
                    <a:pt x="181" y="12"/>
                    <a:pt x="179" y="15"/>
                    <a:pt x="180" y="17"/>
                  </a:cubicBezTo>
                  <a:cubicBezTo>
                    <a:pt x="180" y="18"/>
                    <a:pt x="181" y="20"/>
                    <a:pt x="182" y="21"/>
                  </a:cubicBezTo>
                  <a:cubicBezTo>
                    <a:pt x="185" y="22"/>
                    <a:pt x="188" y="20"/>
                    <a:pt x="191" y="21"/>
                  </a:cubicBezTo>
                  <a:cubicBezTo>
                    <a:pt x="192" y="22"/>
                    <a:pt x="191" y="25"/>
                    <a:pt x="192" y="26"/>
                  </a:cubicBezTo>
                  <a:cubicBezTo>
                    <a:pt x="195" y="27"/>
                    <a:pt x="198" y="27"/>
                    <a:pt x="201" y="2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5" name="Freeform 2625"/>
            <p:cNvSpPr>
              <a:spLocks noChangeAspect="1"/>
            </p:cNvSpPr>
            <p:nvPr/>
          </p:nvSpPr>
          <p:spPr bwMode="auto">
            <a:xfrm>
              <a:off x="16144622" y="1868107"/>
              <a:ext cx="3751581" cy="2843304"/>
            </a:xfrm>
            <a:custGeom>
              <a:avLst/>
              <a:gdLst>
                <a:gd name="T0" fmla="*/ 59 w 713"/>
                <a:gd name="T1" fmla="*/ 305 h 540"/>
                <a:gd name="T2" fmla="*/ 1 w 713"/>
                <a:gd name="T3" fmla="*/ 331 h 540"/>
                <a:gd name="T4" fmla="*/ 24 w 713"/>
                <a:gd name="T5" fmla="*/ 391 h 540"/>
                <a:gd name="T6" fmla="*/ 65 w 713"/>
                <a:gd name="T7" fmla="*/ 431 h 540"/>
                <a:gd name="T8" fmla="*/ 106 w 713"/>
                <a:gd name="T9" fmla="*/ 481 h 540"/>
                <a:gd name="T10" fmla="*/ 107 w 713"/>
                <a:gd name="T11" fmla="*/ 524 h 540"/>
                <a:gd name="T12" fmla="*/ 158 w 713"/>
                <a:gd name="T13" fmla="*/ 556 h 540"/>
                <a:gd name="T14" fmla="*/ 211 w 713"/>
                <a:gd name="T15" fmla="*/ 589 h 540"/>
                <a:gd name="T16" fmla="*/ 263 w 713"/>
                <a:gd name="T17" fmla="*/ 611 h 540"/>
                <a:gd name="T18" fmla="*/ 302 w 713"/>
                <a:gd name="T19" fmla="*/ 612 h 540"/>
                <a:gd name="T20" fmla="*/ 344 w 713"/>
                <a:gd name="T21" fmla="*/ 611 h 540"/>
                <a:gd name="T22" fmla="*/ 396 w 713"/>
                <a:gd name="T23" fmla="*/ 577 h 540"/>
                <a:gd name="T24" fmla="*/ 435 w 713"/>
                <a:gd name="T25" fmla="*/ 599 h 540"/>
                <a:gd name="T26" fmla="*/ 475 w 713"/>
                <a:gd name="T27" fmla="*/ 646 h 540"/>
                <a:gd name="T28" fmla="*/ 470 w 713"/>
                <a:gd name="T29" fmla="*/ 691 h 540"/>
                <a:gd name="T30" fmla="*/ 505 w 713"/>
                <a:gd name="T31" fmla="*/ 736 h 540"/>
                <a:gd name="T32" fmla="*/ 541 w 713"/>
                <a:gd name="T33" fmla="*/ 750 h 540"/>
                <a:gd name="T34" fmla="*/ 554 w 713"/>
                <a:gd name="T35" fmla="*/ 722 h 540"/>
                <a:gd name="T36" fmla="*/ 585 w 713"/>
                <a:gd name="T37" fmla="*/ 722 h 540"/>
                <a:gd name="T38" fmla="*/ 627 w 713"/>
                <a:gd name="T39" fmla="*/ 721 h 540"/>
                <a:gd name="T40" fmla="*/ 684 w 713"/>
                <a:gd name="T41" fmla="*/ 746 h 540"/>
                <a:gd name="T42" fmla="*/ 699 w 713"/>
                <a:gd name="T43" fmla="*/ 754 h 540"/>
                <a:gd name="T44" fmla="*/ 745 w 713"/>
                <a:gd name="T45" fmla="*/ 736 h 540"/>
                <a:gd name="T46" fmla="*/ 781 w 713"/>
                <a:gd name="T47" fmla="*/ 726 h 540"/>
                <a:gd name="T48" fmla="*/ 851 w 713"/>
                <a:gd name="T49" fmla="*/ 649 h 540"/>
                <a:gd name="T50" fmla="*/ 879 w 713"/>
                <a:gd name="T51" fmla="*/ 589 h 540"/>
                <a:gd name="T52" fmla="*/ 850 w 713"/>
                <a:gd name="T53" fmla="*/ 552 h 540"/>
                <a:gd name="T54" fmla="*/ 847 w 713"/>
                <a:gd name="T55" fmla="*/ 511 h 540"/>
                <a:gd name="T56" fmla="*/ 851 w 713"/>
                <a:gd name="T57" fmla="*/ 494 h 540"/>
                <a:gd name="T58" fmla="*/ 831 w 713"/>
                <a:gd name="T59" fmla="*/ 426 h 540"/>
                <a:gd name="T60" fmla="*/ 859 w 713"/>
                <a:gd name="T61" fmla="*/ 401 h 540"/>
                <a:gd name="T62" fmla="*/ 835 w 713"/>
                <a:gd name="T63" fmla="*/ 380 h 540"/>
                <a:gd name="T64" fmla="*/ 772 w 713"/>
                <a:gd name="T65" fmla="*/ 366 h 540"/>
                <a:gd name="T66" fmla="*/ 845 w 713"/>
                <a:gd name="T67" fmla="*/ 319 h 540"/>
                <a:gd name="T68" fmla="*/ 860 w 713"/>
                <a:gd name="T69" fmla="*/ 338 h 540"/>
                <a:gd name="T70" fmla="*/ 925 w 713"/>
                <a:gd name="T71" fmla="*/ 293 h 540"/>
                <a:gd name="T72" fmla="*/ 968 w 713"/>
                <a:gd name="T73" fmla="*/ 258 h 540"/>
                <a:gd name="T74" fmla="*/ 977 w 713"/>
                <a:gd name="T75" fmla="*/ 216 h 540"/>
                <a:gd name="T76" fmla="*/ 1019 w 713"/>
                <a:gd name="T77" fmla="*/ 174 h 540"/>
                <a:gd name="T78" fmla="*/ 949 w 713"/>
                <a:gd name="T79" fmla="*/ 132 h 540"/>
                <a:gd name="T80" fmla="*/ 886 w 713"/>
                <a:gd name="T81" fmla="*/ 85 h 540"/>
                <a:gd name="T82" fmla="*/ 851 w 713"/>
                <a:gd name="T83" fmla="*/ 28 h 540"/>
                <a:gd name="T84" fmla="*/ 755 w 713"/>
                <a:gd name="T85" fmla="*/ 8 h 540"/>
                <a:gd name="T86" fmla="*/ 746 w 713"/>
                <a:gd name="T87" fmla="*/ 85 h 540"/>
                <a:gd name="T88" fmla="*/ 703 w 713"/>
                <a:gd name="T89" fmla="*/ 144 h 540"/>
                <a:gd name="T90" fmla="*/ 771 w 713"/>
                <a:gd name="T91" fmla="*/ 174 h 540"/>
                <a:gd name="T92" fmla="*/ 717 w 713"/>
                <a:gd name="T93" fmla="*/ 194 h 540"/>
                <a:gd name="T94" fmla="*/ 648 w 713"/>
                <a:gd name="T95" fmla="*/ 233 h 540"/>
                <a:gd name="T96" fmla="*/ 530 w 713"/>
                <a:gd name="T97" fmla="*/ 289 h 540"/>
                <a:gd name="T98" fmla="*/ 389 w 713"/>
                <a:gd name="T99" fmla="*/ 268 h 540"/>
                <a:gd name="T100" fmla="*/ 318 w 713"/>
                <a:gd name="T101" fmla="*/ 211 h 540"/>
                <a:gd name="T102" fmla="*/ 269 w 713"/>
                <a:gd name="T103" fmla="*/ 161 h 540"/>
                <a:gd name="T104" fmla="*/ 215 w 713"/>
                <a:gd name="T105" fmla="*/ 118 h 540"/>
                <a:gd name="T106" fmla="*/ 179 w 713"/>
                <a:gd name="T107" fmla="*/ 143 h 540"/>
                <a:gd name="T108" fmla="*/ 131 w 713"/>
                <a:gd name="T109" fmla="*/ 209 h 540"/>
                <a:gd name="T110" fmla="*/ 109 w 713"/>
                <a:gd name="T111" fmla="*/ 254 h 5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3"/>
                <a:gd name="T169" fmla="*/ 0 h 540"/>
                <a:gd name="T170" fmla="*/ 713 w 713"/>
                <a:gd name="T171" fmla="*/ 540 h 5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3" h="540">
                  <a:moveTo>
                    <a:pt x="72" y="191"/>
                  </a:moveTo>
                  <a:cubicBezTo>
                    <a:pt x="72" y="191"/>
                    <a:pt x="74" y="193"/>
                    <a:pt x="74" y="193"/>
                  </a:cubicBezTo>
                  <a:cubicBezTo>
                    <a:pt x="73" y="194"/>
                    <a:pt x="71" y="194"/>
                    <a:pt x="70" y="196"/>
                  </a:cubicBezTo>
                  <a:cubicBezTo>
                    <a:pt x="68" y="197"/>
                    <a:pt x="69" y="200"/>
                    <a:pt x="67" y="201"/>
                  </a:cubicBezTo>
                  <a:cubicBezTo>
                    <a:pt x="65" y="201"/>
                    <a:pt x="64" y="198"/>
                    <a:pt x="63" y="199"/>
                  </a:cubicBezTo>
                  <a:cubicBezTo>
                    <a:pt x="59" y="200"/>
                    <a:pt x="57" y="203"/>
                    <a:pt x="55" y="206"/>
                  </a:cubicBezTo>
                  <a:cubicBezTo>
                    <a:pt x="53" y="207"/>
                    <a:pt x="54" y="211"/>
                    <a:pt x="52" y="212"/>
                  </a:cubicBezTo>
                  <a:cubicBezTo>
                    <a:pt x="49" y="213"/>
                    <a:pt x="45" y="211"/>
                    <a:pt x="41" y="212"/>
                  </a:cubicBezTo>
                  <a:cubicBezTo>
                    <a:pt x="39" y="212"/>
                    <a:pt x="37" y="212"/>
                    <a:pt x="36" y="213"/>
                  </a:cubicBezTo>
                  <a:cubicBezTo>
                    <a:pt x="33" y="216"/>
                    <a:pt x="35" y="220"/>
                    <a:pt x="32" y="223"/>
                  </a:cubicBezTo>
                  <a:cubicBezTo>
                    <a:pt x="30" y="225"/>
                    <a:pt x="26" y="226"/>
                    <a:pt x="23" y="225"/>
                  </a:cubicBezTo>
                  <a:cubicBezTo>
                    <a:pt x="22" y="225"/>
                    <a:pt x="24" y="221"/>
                    <a:pt x="22" y="220"/>
                  </a:cubicBezTo>
                  <a:cubicBezTo>
                    <a:pt x="20" y="220"/>
                    <a:pt x="19" y="223"/>
                    <a:pt x="18" y="224"/>
                  </a:cubicBezTo>
                  <a:cubicBezTo>
                    <a:pt x="16" y="224"/>
                    <a:pt x="14" y="222"/>
                    <a:pt x="13" y="223"/>
                  </a:cubicBezTo>
                  <a:cubicBezTo>
                    <a:pt x="11" y="224"/>
                    <a:pt x="9" y="226"/>
                    <a:pt x="7" y="227"/>
                  </a:cubicBezTo>
                  <a:cubicBezTo>
                    <a:pt x="5" y="228"/>
                    <a:pt x="2" y="228"/>
                    <a:pt x="1" y="230"/>
                  </a:cubicBezTo>
                  <a:cubicBezTo>
                    <a:pt x="0" y="232"/>
                    <a:pt x="1" y="236"/>
                    <a:pt x="1" y="239"/>
                  </a:cubicBezTo>
                  <a:cubicBezTo>
                    <a:pt x="1" y="240"/>
                    <a:pt x="3" y="243"/>
                    <a:pt x="3" y="245"/>
                  </a:cubicBezTo>
                  <a:cubicBezTo>
                    <a:pt x="3" y="246"/>
                    <a:pt x="3" y="247"/>
                    <a:pt x="2" y="248"/>
                  </a:cubicBezTo>
                  <a:cubicBezTo>
                    <a:pt x="2" y="250"/>
                    <a:pt x="1" y="253"/>
                    <a:pt x="2" y="253"/>
                  </a:cubicBezTo>
                  <a:cubicBezTo>
                    <a:pt x="5" y="253"/>
                    <a:pt x="8" y="249"/>
                    <a:pt x="11" y="249"/>
                  </a:cubicBezTo>
                  <a:cubicBezTo>
                    <a:pt x="14" y="250"/>
                    <a:pt x="16" y="254"/>
                    <a:pt x="17" y="256"/>
                  </a:cubicBezTo>
                  <a:cubicBezTo>
                    <a:pt x="19" y="260"/>
                    <a:pt x="22" y="264"/>
                    <a:pt x="22" y="269"/>
                  </a:cubicBezTo>
                  <a:cubicBezTo>
                    <a:pt x="22" y="271"/>
                    <a:pt x="18" y="271"/>
                    <a:pt x="17" y="272"/>
                  </a:cubicBezTo>
                  <a:cubicBezTo>
                    <a:pt x="16" y="274"/>
                    <a:pt x="15" y="275"/>
                    <a:pt x="15" y="276"/>
                  </a:cubicBezTo>
                  <a:cubicBezTo>
                    <a:pt x="15" y="277"/>
                    <a:pt x="15" y="278"/>
                    <a:pt x="16" y="278"/>
                  </a:cubicBezTo>
                  <a:cubicBezTo>
                    <a:pt x="18" y="279"/>
                    <a:pt x="20" y="280"/>
                    <a:pt x="22" y="281"/>
                  </a:cubicBezTo>
                  <a:cubicBezTo>
                    <a:pt x="23" y="281"/>
                    <a:pt x="24" y="279"/>
                    <a:pt x="25" y="279"/>
                  </a:cubicBezTo>
                  <a:cubicBezTo>
                    <a:pt x="29" y="282"/>
                    <a:pt x="32" y="285"/>
                    <a:pt x="34" y="289"/>
                  </a:cubicBezTo>
                  <a:cubicBezTo>
                    <a:pt x="35" y="290"/>
                    <a:pt x="33" y="293"/>
                    <a:pt x="34" y="295"/>
                  </a:cubicBezTo>
                  <a:cubicBezTo>
                    <a:pt x="34" y="296"/>
                    <a:pt x="35" y="298"/>
                    <a:pt x="36" y="299"/>
                  </a:cubicBezTo>
                  <a:cubicBezTo>
                    <a:pt x="39" y="300"/>
                    <a:pt x="42" y="298"/>
                    <a:pt x="45" y="299"/>
                  </a:cubicBezTo>
                  <a:cubicBezTo>
                    <a:pt x="46" y="300"/>
                    <a:pt x="45" y="303"/>
                    <a:pt x="46" y="304"/>
                  </a:cubicBezTo>
                  <a:cubicBezTo>
                    <a:pt x="49" y="305"/>
                    <a:pt x="52" y="305"/>
                    <a:pt x="55" y="305"/>
                  </a:cubicBezTo>
                  <a:cubicBezTo>
                    <a:pt x="57" y="305"/>
                    <a:pt x="59" y="303"/>
                    <a:pt x="61" y="304"/>
                  </a:cubicBezTo>
                  <a:cubicBezTo>
                    <a:pt x="63" y="306"/>
                    <a:pt x="62" y="310"/>
                    <a:pt x="64" y="312"/>
                  </a:cubicBezTo>
                  <a:cubicBezTo>
                    <a:pt x="66" y="315"/>
                    <a:pt x="69" y="316"/>
                    <a:pt x="71" y="319"/>
                  </a:cubicBezTo>
                  <a:cubicBezTo>
                    <a:pt x="72" y="321"/>
                    <a:pt x="74" y="322"/>
                    <a:pt x="74" y="325"/>
                  </a:cubicBezTo>
                  <a:cubicBezTo>
                    <a:pt x="73" y="326"/>
                    <a:pt x="69" y="323"/>
                    <a:pt x="69" y="325"/>
                  </a:cubicBezTo>
                  <a:cubicBezTo>
                    <a:pt x="69" y="328"/>
                    <a:pt x="71" y="331"/>
                    <a:pt x="73" y="334"/>
                  </a:cubicBezTo>
                  <a:cubicBezTo>
                    <a:pt x="74" y="336"/>
                    <a:pt x="77" y="337"/>
                    <a:pt x="79" y="339"/>
                  </a:cubicBezTo>
                  <a:cubicBezTo>
                    <a:pt x="82" y="342"/>
                    <a:pt x="86" y="345"/>
                    <a:pt x="86" y="348"/>
                  </a:cubicBezTo>
                  <a:cubicBezTo>
                    <a:pt x="86" y="352"/>
                    <a:pt x="81" y="354"/>
                    <a:pt x="78" y="355"/>
                  </a:cubicBezTo>
                  <a:cubicBezTo>
                    <a:pt x="76" y="355"/>
                    <a:pt x="75" y="353"/>
                    <a:pt x="74" y="352"/>
                  </a:cubicBezTo>
                  <a:cubicBezTo>
                    <a:pt x="74" y="351"/>
                    <a:pt x="75" y="349"/>
                    <a:pt x="74" y="349"/>
                  </a:cubicBezTo>
                  <a:cubicBezTo>
                    <a:pt x="73" y="349"/>
                    <a:pt x="72" y="351"/>
                    <a:pt x="71" y="352"/>
                  </a:cubicBezTo>
                  <a:cubicBezTo>
                    <a:pt x="70" y="353"/>
                    <a:pt x="70" y="354"/>
                    <a:pt x="70" y="355"/>
                  </a:cubicBezTo>
                  <a:cubicBezTo>
                    <a:pt x="71" y="358"/>
                    <a:pt x="73" y="361"/>
                    <a:pt x="74" y="364"/>
                  </a:cubicBezTo>
                  <a:cubicBezTo>
                    <a:pt x="75" y="366"/>
                    <a:pt x="75" y="369"/>
                    <a:pt x="77" y="370"/>
                  </a:cubicBezTo>
                  <a:cubicBezTo>
                    <a:pt x="78" y="371"/>
                    <a:pt x="80" y="369"/>
                    <a:pt x="81" y="370"/>
                  </a:cubicBezTo>
                  <a:cubicBezTo>
                    <a:pt x="84" y="372"/>
                    <a:pt x="84" y="375"/>
                    <a:pt x="87" y="377"/>
                  </a:cubicBezTo>
                  <a:cubicBezTo>
                    <a:pt x="88" y="378"/>
                    <a:pt x="90" y="377"/>
                    <a:pt x="92" y="377"/>
                  </a:cubicBezTo>
                  <a:cubicBezTo>
                    <a:pt x="95" y="379"/>
                    <a:pt x="98" y="382"/>
                    <a:pt x="101" y="384"/>
                  </a:cubicBezTo>
                  <a:cubicBezTo>
                    <a:pt x="103" y="385"/>
                    <a:pt x="104" y="386"/>
                    <a:pt x="106" y="387"/>
                  </a:cubicBezTo>
                  <a:cubicBezTo>
                    <a:pt x="107" y="388"/>
                    <a:pt x="108" y="391"/>
                    <a:pt x="110" y="390"/>
                  </a:cubicBezTo>
                  <a:cubicBezTo>
                    <a:pt x="111" y="390"/>
                    <a:pt x="109" y="387"/>
                    <a:pt x="110" y="386"/>
                  </a:cubicBezTo>
                  <a:cubicBezTo>
                    <a:pt x="111" y="385"/>
                    <a:pt x="113" y="386"/>
                    <a:pt x="114" y="386"/>
                  </a:cubicBezTo>
                  <a:cubicBezTo>
                    <a:pt x="116" y="387"/>
                    <a:pt x="119" y="388"/>
                    <a:pt x="122" y="389"/>
                  </a:cubicBezTo>
                  <a:cubicBezTo>
                    <a:pt x="125" y="391"/>
                    <a:pt x="129" y="394"/>
                    <a:pt x="132" y="396"/>
                  </a:cubicBezTo>
                  <a:cubicBezTo>
                    <a:pt x="134" y="398"/>
                    <a:pt x="135" y="402"/>
                    <a:pt x="138" y="403"/>
                  </a:cubicBezTo>
                  <a:cubicBezTo>
                    <a:pt x="140" y="403"/>
                    <a:pt x="140" y="399"/>
                    <a:pt x="141" y="399"/>
                  </a:cubicBezTo>
                  <a:cubicBezTo>
                    <a:pt x="142" y="398"/>
                    <a:pt x="144" y="398"/>
                    <a:pt x="145" y="399"/>
                  </a:cubicBezTo>
                  <a:cubicBezTo>
                    <a:pt x="146" y="401"/>
                    <a:pt x="144" y="403"/>
                    <a:pt x="145" y="405"/>
                  </a:cubicBezTo>
                  <a:cubicBezTo>
                    <a:pt x="145" y="407"/>
                    <a:pt x="146" y="408"/>
                    <a:pt x="147" y="409"/>
                  </a:cubicBezTo>
                  <a:cubicBezTo>
                    <a:pt x="150" y="410"/>
                    <a:pt x="155" y="409"/>
                    <a:pt x="158" y="410"/>
                  </a:cubicBezTo>
                  <a:cubicBezTo>
                    <a:pt x="159" y="411"/>
                    <a:pt x="157" y="414"/>
                    <a:pt x="158" y="415"/>
                  </a:cubicBezTo>
                  <a:cubicBezTo>
                    <a:pt x="159" y="416"/>
                    <a:pt x="162" y="415"/>
                    <a:pt x="164" y="416"/>
                  </a:cubicBezTo>
                  <a:cubicBezTo>
                    <a:pt x="166" y="417"/>
                    <a:pt x="166" y="420"/>
                    <a:pt x="168" y="421"/>
                  </a:cubicBezTo>
                  <a:cubicBezTo>
                    <a:pt x="169" y="422"/>
                    <a:pt x="171" y="419"/>
                    <a:pt x="172" y="420"/>
                  </a:cubicBezTo>
                  <a:cubicBezTo>
                    <a:pt x="173" y="420"/>
                    <a:pt x="173" y="423"/>
                    <a:pt x="175" y="423"/>
                  </a:cubicBezTo>
                  <a:cubicBezTo>
                    <a:pt x="176" y="423"/>
                    <a:pt x="177" y="420"/>
                    <a:pt x="179" y="420"/>
                  </a:cubicBezTo>
                  <a:cubicBezTo>
                    <a:pt x="181" y="420"/>
                    <a:pt x="181" y="423"/>
                    <a:pt x="183" y="424"/>
                  </a:cubicBezTo>
                  <a:cubicBezTo>
                    <a:pt x="184" y="425"/>
                    <a:pt x="186" y="426"/>
                    <a:pt x="187" y="426"/>
                  </a:cubicBezTo>
                  <a:cubicBezTo>
                    <a:pt x="189" y="426"/>
                    <a:pt x="191" y="424"/>
                    <a:pt x="193" y="423"/>
                  </a:cubicBezTo>
                  <a:cubicBezTo>
                    <a:pt x="194" y="423"/>
                    <a:pt x="195" y="424"/>
                    <a:pt x="196" y="424"/>
                  </a:cubicBezTo>
                  <a:cubicBezTo>
                    <a:pt x="198" y="422"/>
                    <a:pt x="199" y="420"/>
                    <a:pt x="201" y="419"/>
                  </a:cubicBezTo>
                  <a:cubicBezTo>
                    <a:pt x="202" y="419"/>
                    <a:pt x="204" y="418"/>
                    <a:pt x="205" y="419"/>
                  </a:cubicBezTo>
                  <a:cubicBezTo>
                    <a:pt x="206" y="421"/>
                    <a:pt x="205" y="424"/>
                    <a:pt x="205" y="426"/>
                  </a:cubicBezTo>
                  <a:cubicBezTo>
                    <a:pt x="205" y="429"/>
                    <a:pt x="206" y="431"/>
                    <a:pt x="206" y="433"/>
                  </a:cubicBezTo>
                  <a:cubicBezTo>
                    <a:pt x="208" y="431"/>
                    <a:pt x="210" y="427"/>
                    <a:pt x="210" y="425"/>
                  </a:cubicBezTo>
                  <a:cubicBezTo>
                    <a:pt x="211" y="423"/>
                    <a:pt x="210" y="422"/>
                    <a:pt x="211" y="420"/>
                  </a:cubicBezTo>
                  <a:cubicBezTo>
                    <a:pt x="212" y="419"/>
                    <a:pt x="214" y="418"/>
                    <a:pt x="215" y="417"/>
                  </a:cubicBezTo>
                  <a:cubicBezTo>
                    <a:pt x="217" y="417"/>
                    <a:pt x="218" y="418"/>
                    <a:pt x="219" y="418"/>
                  </a:cubicBezTo>
                  <a:cubicBezTo>
                    <a:pt x="221" y="418"/>
                    <a:pt x="222" y="416"/>
                    <a:pt x="223" y="417"/>
                  </a:cubicBezTo>
                  <a:cubicBezTo>
                    <a:pt x="225" y="417"/>
                    <a:pt x="226" y="419"/>
                    <a:pt x="227" y="420"/>
                  </a:cubicBezTo>
                  <a:cubicBezTo>
                    <a:pt x="229" y="421"/>
                    <a:pt x="231" y="421"/>
                    <a:pt x="234" y="421"/>
                  </a:cubicBezTo>
                  <a:cubicBezTo>
                    <a:pt x="235" y="421"/>
                    <a:pt x="237" y="420"/>
                    <a:pt x="238" y="420"/>
                  </a:cubicBezTo>
                  <a:cubicBezTo>
                    <a:pt x="239" y="421"/>
                    <a:pt x="239" y="423"/>
                    <a:pt x="239" y="424"/>
                  </a:cubicBezTo>
                  <a:cubicBezTo>
                    <a:pt x="242" y="424"/>
                    <a:pt x="244" y="423"/>
                    <a:pt x="247" y="423"/>
                  </a:cubicBezTo>
                  <a:cubicBezTo>
                    <a:pt x="249" y="422"/>
                    <a:pt x="252" y="424"/>
                    <a:pt x="253" y="423"/>
                  </a:cubicBezTo>
                  <a:cubicBezTo>
                    <a:pt x="254" y="422"/>
                    <a:pt x="251" y="419"/>
                    <a:pt x="252" y="418"/>
                  </a:cubicBezTo>
                  <a:cubicBezTo>
                    <a:pt x="253" y="416"/>
                    <a:pt x="256" y="416"/>
                    <a:pt x="258" y="414"/>
                  </a:cubicBezTo>
                  <a:cubicBezTo>
                    <a:pt x="259" y="413"/>
                    <a:pt x="258" y="410"/>
                    <a:pt x="259" y="409"/>
                  </a:cubicBezTo>
                  <a:cubicBezTo>
                    <a:pt x="262" y="407"/>
                    <a:pt x="266" y="409"/>
                    <a:pt x="269" y="408"/>
                  </a:cubicBezTo>
                  <a:cubicBezTo>
                    <a:pt x="270" y="407"/>
                    <a:pt x="268" y="405"/>
                    <a:pt x="268" y="404"/>
                  </a:cubicBezTo>
                  <a:cubicBezTo>
                    <a:pt x="270" y="402"/>
                    <a:pt x="273" y="401"/>
                    <a:pt x="275" y="401"/>
                  </a:cubicBezTo>
                  <a:cubicBezTo>
                    <a:pt x="278" y="401"/>
                    <a:pt x="280" y="404"/>
                    <a:pt x="283" y="404"/>
                  </a:cubicBezTo>
                  <a:cubicBezTo>
                    <a:pt x="284" y="405"/>
                    <a:pt x="284" y="403"/>
                    <a:pt x="285" y="403"/>
                  </a:cubicBezTo>
                  <a:cubicBezTo>
                    <a:pt x="287" y="401"/>
                    <a:pt x="289" y="399"/>
                    <a:pt x="292" y="398"/>
                  </a:cubicBezTo>
                  <a:cubicBezTo>
                    <a:pt x="294" y="398"/>
                    <a:pt x="296" y="400"/>
                    <a:pt x="297" y="401"/>
                  </a:cubicBezTo>
                  <a:cubicBezTo>
                    <a:pt x="298" y="403"/>
                    <a:pt x="300" y="405"/>
                    <a:pt x="300" y="408"/>
                  </a:cubicBezTo>
                  <a:cubicBezTo>
                    <a:pt x="299" y="410"/>
                    <a:pt x="295" y="411"/>
                    <a:pt x="295" y="414"/>
                  </a:cubicBezTo>
                  <a:cubicBezTo>
                    <a:pt x="295" y="415"/>
                    <a:pt x="298" y="413"/>
                    <a:pt x="300" y="414"/>
                  </a:cubicBezTo>
                  <a:cubicBezTo>
                    <a:pt x="301" y="414"/>
                    <a:pt x="302" y="416"/>
                    <a:pt x="303" y="416"/>
                  </a:cubicBezTo>
                  <a:cubicBezTo>
                    <a:pt x="305" y="417"/>
                    <a:pt x="308" y="415"/>
                    <a:pt x="310" y="416"/>
                  </a:cubicBezTo>
                  <a:cubicBezTo>
                    <a:pt x="311" y="416"/>
                    <a:pt x="311" y="418"/>
                    <a:pt x="312" y="419"/>
                  </a:cubicBezTo>
                  <a:cubicBezTo>
                    <a:pt x="312" y="418"/>
                    <a:pt x="312" y="414"/>
                    <a:pt x="313" y="414"/>
                  </a:cubicBezTo>
                  <a:cubicBezTo>
                    <a:pt x="316" y="414"/>
                    <a:pt x="318" y="417"/>
                    <a:pt x="320" y="419"/>
                  </a:cubicBezTo>
                  <a:cubicBezTo>
                    <a:pt x="321" y="422"/>
                    <a:pt x="320" y="426"/>
                    <a:pt x="322" y="428"/>
                  </a:cubicBezTo>
                  <a:cubicBezTo>
                    <a:pt x="323" y="429"/>
                    <a:pt x="326" y="427"/>
                    <a:pt x="326" y="428"/>
                  </a:cubicBezTo>
                  <a:cubicBezTo>
                    <a:pt x="328" y="432"/>
                    <a:pt x="327" y="437"/>
                    <a:pt x="328" y="442"/>
                  </a:cubicBezTo>
                  <a:cubicBezTo>
                    <a:pt x="328" y="444"/>
                    <a:pt x="330" y="446"/>
                    <a:pt x="330" y="448"/>
                  </a:cubicBezTo>
                  <a:cubicBezTo>
                    <a:pt x="329" y="449"/>
                    <a:pt x="327" y="448"/>
                    <a:pt x="327" y="448"/>
                  </a:cubicBezTo>
                  <a:cubicBezTo>
                    <a:pt x="327" y="451"/>
                    <a:pt x="330" y="452"/>
                    <a:pt x="329" y="454"/>
                  </a:cubicBezTo>
                  <a:cubicBezTo>
                    <a:pt x="328" y="458"/>
                    <a:pt x="324" y="459"/>
                    <a:pt x="322" y="462"/>
                  </a:cubicBezTo>
                  <a:cubicBezTo>
                    <a:pt x="320" y="467"/>
                    <a:pt x="316" y="469"/>
                    <a:pt x="316" y="473"/>
                  </a:cubicBezTo>
                  <a:cubicBezTo>
                    <a:pt x="315" y="476"/>
                    <a:pt x="320" y="475"/>
                    <a:pt x="321" y="478"/>
                  </a:cubicBezTo>
                  <a:cubicBezTo>
                    <a:pt x="321" y="480"/>
                    <a:pt x="317" y="480"/>
                    <a:pt x="318" y="482"/>
                  </a:cubicBezTo>
                  <a:cubicBezTo>
                    <a:pt x="318" y="484"/>
                    <a:pt x="320" y="485"/>
                    <a:pt x="321" y="485"/>
                  </a:cubicBezTo>
                  <a:cubicBezTo>
                    <a:pt x="323" y="484"/>
                    <a:pt x="324" y="481"/>
                    <a:pt x="327" y="480"/>
                  </a:cubicBezTo>
                  <a:cubicBezTo>
                    <a:pt x="330" y="479"/>
                    <a:pt x="334" y="480"/>
                    <a:pt x="337" y="479"/>
                  </a:cubicBezTo>
                  <a:cubicBezTo>
                    <a:pt x="339" y="480"/>
                    <a:pt x="334" y="481"/>
                    <a:pt x="334" y="483"/>
                  </a:cubicBezTo>
                  <a:cubicBezTo>
                    <a:pt x="333" y="487"/>
                    <a:pt x="333" y="491"/>
                    <a:pt x="335" y="494"/>
                  </a:cubicBezTo>
                  <a:cubicBezTo>
                    <a:pt x="337" y="496"/>
                    <a:pt x="341" y="495"/>
                    <a:pt x="343" y="497"/>
                  </a:cubicBezTo>
                  <a:cubicBezTo>
                    <a:pt x="344" y="498"/>
                    <a:pt x="340" y="498"/>
                    <a:pt x="340" y="499"/>
                  </a:cubicBezTo>
                  <a:cubicBezTo>
                    <a:pt x="340" y="501"/>
                    <a:pt x="343" y="502"/>
                    <a:pt x="342" y="504"/>
                  </a:cubicBezTo>
                  <a:cubicBezTo>
                    <a:pt x="342" y="506"/>
                    <a:pt x="338" y="509"/>
                    <a:pt x="340" y="511"/>
                  </a:cubicBezTo>
                  <a:cubicBezTo>
                    <a:pt x="343" y="513"/>
                    <a:pt x="348" y="509"/>
                    <a:pt x="351" y="511"/>
                  </a:cubicBezTo>
                  <a:cubicBezTo>
                    <a:pt x="352" y="512"/>
                    <a:pt x="350" y="516"/>
                    <a:pt x="351" y="517"/>
                  </a:cubicBezTo>
                  <a:cubicBezTo>
                    <a:pt x="352" y="518"/>
                    <a:pt x="354" y="517"/>
                    <a:pt x="355" y="517"/>
                  </a:cubicBezTo>
                  <a:cubicBezTo>
                    <a:pt x="359" y="516"/>
                    <a:pt x="362" y="514"/>
                    <a:pt x="366" y="515"/>
                  </a:cubicBezTo>
                  <a:cubicBezTo>
                    <a:pt x="367" y="515"/>
                    <a:pt x="366" y="516"/>
                    <a:pt x="366" y="517"/>
                  </a:cubicBezTo>
                  <a:cubicBezTo>
                    <a:pt x="367" y="518"/>
                    <a:pt x="366" y="520"/>
                    <a:pt x="367" y="521"/>
                  </a:cubicBezTo>
                  <a:cubicBezTo>
                    <a:pt x="368" y="522"/>
                    <a:pt x="369" y="522"/>
                    <a:pt x="370" y="522"/>
                  </a:cubicBezTo>
                  <a:cubicBezTo>
                    <a:pt x="371" y="522"/>
                    <a:pt x="373" y="522"/>
                    <a:pt x="374" y="522"/>
                  </a:cubicBezTo>
                  <a:cubicBezTo>
                    <a:pt x="374" y="521"/>
                    <a:pt x="376" y="521"/>
                    <a:pt x="376" y="521"/>
                  </a:cubicBezTo>
                  <a:cubicBezTo>
                    <a:pt x="376" y="519"/>
                    <a:pt x="375" y="518"/>
                    <a:pt x="374" y="516"/>
                  </a:cubicBezTo>
                  <a:cubicBezTo>
                    <a:pt x="374" y="515"/>
                    <a:pt x="373" y="513"/>
                    <a:pt x="372" y="511"/>
                  </a:cubicBezTo>
                  <a:cubicBezTo>
                    <a:pt x="371" y="510"/>
                    <a:pt x="371" y="508"/>
                    <a:pt x="371" y="507"/>
                  </a:cubicBezTo>
                  <a:cubicBezTo>
                    <a:pt x="371" y="506"/>
                    <a:pt x="372" y="505"/>
                    <a:pt x="373" y="504"/>
                  </a:cubicBezTo>
                  <a:cubicBezTo>
                    <a:pt x="374" y="504"/>
                    <a:pt x="375" y="505"/>
                    <a:pt x="376" y="506"/>
                  </a:cubicBezTo>
                  <a:cubicBezTo>
                    <a:pt x="377" y="506"/>
                    <a:pt x="378" y="506"/>
                    <a:pt x="379" y="506"/>
                  </a:cubicBezTo>
                  <a:cubicBezTo>
                    <a:pt x="380" y="504"/>
                    <a:pt x="380" y="503"/>
                    <a:pt x="381" y="502"/>
                  </a:cubicBezTo>
                  <a:cubicBezTo>
                    <a:pt x="382" y="501"/>
                    <a:pt x="384" y="501"/>
                    <a:pt x="385" y="502"/>
                  </a:cubicBezTo>
                  <a:cubicBezTo>
                    <a:pt x="386" y="503"/>
                    <a:pt x="385" y="505"/>
                    <a:pt x="386" y="506"/>
                  </a:cubicBezTo>
                  <a:cubicBezTo>
                    <a:pt x="387" y="506"/>
                    <a:pt x="388" y="506"/>
                    <a:pt x="390" y="506"/>
                  </a:cubicBezTo>
                  <a:cubicBezTo>
                    <a:pt x="391" y="505"/>
                    <a:pt x="391" y="502"/>
                    <a:pt x="393" y="502"/>
                  </a:cubicBezTo>
                  <a:cubicBezTo>
                    <a:pt x="394" y="502"/>
                    <a:pt x="394" y="505"/>
                    <a:pt x="395" y="505"/>
                  </a:cubicBezTo>
                  <a:cubicBezTo>
                    <a:pt x="396" y="505"/>
                    <a:pt x="397" y="503"/>
                    <a:pt x="398" y="502"/>
                  </a:cubicBezTo>
                  <a:cubicBezTo>
                    <a:pt x="399" y="502"/>
                    <a:pt x="400" y="504"/>
                    <a:pt x="401" y="504"/>
                  </a:cubicBezTo>
                  <a:cubicBezTo>
                    <a:pt x="402" y="503"/>
                    <a:pt x="401" y="501"/>
                    <a:pt x="403" y="501"/>
                  </a:cubicBezTo>
                  <a:cubicBezTo>
                    <a:pt x="404" y="500"/>
                    <a:pt x="405" y="503"/>
                    <a:pt x="407" y="502"/>
                  </a:cubicBezTo>
                  <a:cubicBezTo>
                    <a:pt x="408" y="502"/>
                    <a:pt x="407" y="500"/>
                    <a:pt x="407" y="500"/>
                  </a:cubicBezTo>
                  <a:cubicBezTo>
                    <a:pt x="409" y="498"/>
                    <a:pt x="411" y="496"/>
                    <a:pt x="413" y="494"/>
                  </a:cubicBezTo>
                  <a:cubicBezTo>
                    <a:pt x="415" y="493"/>
                    <a:pt x="417" y="490"/>
                    <a:pt x="419" y="491"/>
                  </a:cubicBezTo>
                  <a:cubicBezTo>
                    <a:pt x="422" y="492"/>
                    <a:pt x="421" y="496"/>
                    <a:pt x="423" y="498"/>
                  </a:cubicBezTo>
                  <a:cubicBezTo>
                    <a:pt x="424" y="498"/>
                    <a:pt x="425" y="497"/>
                    <a:pt x="427" y="497"/>
                  </a:cubicBezTo>
                  <a:cubicBezTo>
                    <a:pt x="428" y="497"/>
                    <a:pt x="429" y="499"/>
                    <a:pt x="431" y="499"/>
                  </a:cubicBezTo>
                  <a:cubicBezTo>
                    <a:pt x="432" y="499"/>
                    <a:pt x="433" y="498"/>
                    <a:pt x="434" y="498"/>
                  </a:cubicBezTo>
                  <a:cubicBezTo>
                    <a:pt x="435" y="498"/>
                    <a:pt x="436" y="500"/>
                    <a:pt x="436" y="501"/>
                  </a:cubicBezTo>
                  <a:cubicBezTo>
                    <a:pt x="436" y="503"/>
                    <a:pt x="433" y="504"/>
                    <a:pt x="433" y="506"/>
                  </a:cubicBezTo>
                  <a:cubicBezTo>
                    <a:pt x="435" y="508"/>
                    <a:pt x="436" y="511"/>
                    <a:pt x="437" y="513"/>
                  </a:cubicBezTo>
                  <a:cubicBezTo>
                    <a:pt x="439" y="513"/>
                    <a:pt x="441" y="515"/>
                    <a:pt x="444" y="516"/>
                  </a:cubicBezTo>
                  <a:cubicBezTo>
                    <a:pt x="446" y="517"/>
                    <a:pt x="449" y="518"/>
                    <a:pt x="451" y="519"/>
                  </a:cubicBezTo>
                  <a:cubicBezTo>
                    <a:pt x="454" y="518"/>
                    <a:pt x="457" y="516"/>
                    <a:pt x="460" y="516"/>
                  </a:cubicBezTo>
                  <a:cubicBezTo>
                    <a:pt x="462" y="516"/>
                    <a:pt x="464" y="518"/>
                    <a:pt x="466" y="518"/>
                  </a:cubicBezTo>
                  <a:cubicBezTo>
                    <a:pt x="468" y="517"/>
                    <a:pt x="469" y="514"/>
                    <a:pt x="471" y="514"/>
                  </a:cubicBezTo>
                  <a:cubicBezTo>
                    <a:pt x="473" y="514"/>
                    <a:pt x="475" y="516"/>
                    <a:pt x="475" y="518"/>
                  </a:cubicBezTo>
                  <a:cubicBezTo>
                    <a:pt x="475" y="519"/>
                    <a:pt x="472" y="518"/>
                    <a:pt x="472" y="520"/>
                  </a:cubicBezTo>
                  <a:cubicBezTo>
                    <a:pt x="471" y="522"/>
                    <a:pt x="471" y="526"/>
                    <a:pt x="472" y="528"/>
                  </a:cubicBezTo>
                  <a:cubicBezTo>
                    <a:pt x="473" y="532"/>
                    <a:pt x="474" y="536"/>
                    <a:pt x="477" y="539"/>
                  </a:cubicBezTo>
                  <a:cubicBezTo>
                    <a:pt x="479" y="540"/>
                    <a:pt x="482" y="539"/>
                    <a:pt x="483" y="538"/>
                  </a:cubicBezTo>
                  <a:cubicBezTo>
                    <a:pt x="485" y="537"/>
                    <a:pt x="486" y="534"/>
                    <a:pt x="485" y="533"/>
                  </a:cubicBezTo>
                  <a:cubicBezTo>
                    <a:pt x="484" y="530"/>
                    <a:pt x="481" y="530"/>
                    <a:pt x="480" y="527"/>
                  </a:cubicBezTo>
                  <a:cubicBezTo>
                    <a:pt x="480" y="525"/>
                    <a:pt x="480" y="522"/>
                    <a:pt x="482" y="521"/>
                  </a:cubicBezTo>
                  <a:cubicBezTo>
                    <a:pt x="483" y="520"/>
                    <a:pt x="485" y="523"/>
                    <a:pt x="486" y="523"/>
                  </a:cubicBezTo>
                  <a:cubicBezTo>
                    <a:pt x="488" y="522"/>
                    <a:pt x="489" y="521"/>
                    <a:pt x="490" y="520"/>
                  </a:cubicBezTo>
                  <a:cubicBezTo>
                    <a:pt x="490" y="520"/>
                    <a:pt x="490" y="518"/>
                    <a:pt x="491" y="518"/>
                  </a:cubicBezTo>
                  <a:cubicBezTo>
                    <a:pt x="492" y="518"/>
                    <a:pt x="493" y="520"/>
                    <a:pt x="494" y="520"/>
                  </a:cubicBezTo>
                  <a:cubicBezTo>
                    <a:pt x="497" y="519"/>
                    <a:pt x="499" y="518"/>
                    <a:pt x="501" y="517"/>
                  </a:cubicBezTo>
                  <a:cubicBezTo>
                    <a:pt x="502" y="517"/>
                    <a:pt x="504" y="516"/>
                    <a:pt x="505" y="515"/>
                  </a:cubicBezTo>
                  <a:cubicBezTo>
                    <a:pt x="507" y="514"/>
                    <a:pt x="508" y="514"/>
                    <a:pt x="510" y="514"/>
                  </a:cubicBezTo>
                  <a:cubicBezTo>
                    <a:pt x="510" y="514"/>
                    <a:pt x="511" y="515"/>
                    <a:pt x="512" y="515"/>
                  </a:cubicBezTo>
                  <a:cubicBezTo>
                    <a:pt x="514" y="514"/>
                    <a:pt x="516" y="512"/>
                    <a:pt x="518" y="511"/>
                  </a:cubicBezTo>
                  <a:cubicBezTo>
                    <a:pt x="519" y="511"/>
                    <a:pt x="522" y="512"/>
                    <a:pt x="522" y="510"/>
                  </a:cubicBezTo>
                  <a:cubicBezTo>
                    <a:pt x="522" y="507"/>
                    <a:pt x="519" y="505"/>
                    <a:pt x="519" y="501"/>
                  </a:cubicBezTo>
                  <a:cubicBezTo>
                    <a:pt x="519" y="500"/>
                    <a:pt x="521" y="502"/>
                    <a:pt x="522" y="501"/>
                  </a:cubicBezTo>
                  <a:cubicBezTo>
                    <a:pt x="522" y="501"/>
                    <a:pt x="521" y="497"/>
                    <a:pt x="522" y="498"/>
                  </a:cubicBezTo>
                  <a:cubicBezTo>
                    <a:pt x="524" y="500"/>
                    <a:pt x="525" y="505"/>
                    <a:pt x="528" y="506"/>
                  </a:cubicBezTo>
                  <a:cubicBezTo>
                    <a:pt x="529" y="507"/>
                    <a:pt x="530" y="504"/>
                    <a:pt x="532" y="503"/>
                  </a:cubicBezTo>
                  <a:cubicBezTo>
                    <a:pt x="534" y="501"/>
                    <a:pt x="537" y="500"/>
                    <a:pt x="539" y="500"/>
                  </a:cubicBezTo>
                  <a:cubicBezTo>
                    <a:pt x="541" y="500"/>
                    <a:pt x="541" y="504"/>
                    <a:pt x="543" y="504"/>
                  </a:cubicBezTo>
                  <a:cubicBezTo>
                    <a:pt x="544" y="504"/>
                    <a:pt x="545" y="501"/>
                    <a:pt x="547" y="501"/>
                  </a:cubicBezTo>
                  <a:cubicBezTo>
                    <a:pt x="550" y="499"/>
                    <a:pt x="554" y="500"/>
                    <a:pt x="557" y="498"/>
                  </a:cubicBezTo>
                  <a:cubicBezTo>
                    <a:pt x="560" y="496"/>
                    <a:pt x="559" y="492"/>
                    <a:pt x="561" y="489"/>
                  </a:cubicBezTo>
                  <a:cubicBezTo>
                    <a:pt x="564" y="485"/>
                    <a:pt x="569" y="482"/>
                    <a:pt x="573" y="478"/>
                  </a:cubicBezTo>
                  <a:cubicBezTo>
                    <a:pt x="576" y="475"/>
                    <a:pt x="579" y="472"/>
                    <a:pt x="582" y="468"/>
                  </a:cubicBezTo>
                  <a:cubicBezTo>
                    <a:pt x="584" y="465"/>
                    <a:pt x="585" y="461"/>
                    <a:pt x="587" y="459"/>
                  </a:cubicBezTo>
                  <a:cubicBezTo>
                    <a:pt x="589" y="458"/>
                    <a:pt x="592" y="460"/>
                    <a:pt x="593" y="459"/>
                  </a:cubicBezTo>
                  <a:cubicBezTo>
                    <a:pt x="594" y="457"/>
                    <a:pt x="593" y="454"/>
                    <a:pt x="592" y="451"/>
                  </a:cubicBezTo>
                  <a:cubicBezTo>
                    <a:pt x="592" y="450"/>
                    <a:pt x="588" y="450"/>
                    <a:pt x="589" y="449"/>
                  </a:cubicBezTo>
                  <a:cubicBezTo>
                    <a:pt x="590" y="445"/>
                    <a:pt x="594" y="443"/>
                    <a:pt x="596" y="440"/>
                  </a:cubicBezTo>
                  <a:cubicBezTo>
                    <a:pt x="598" y="435"/>
                    <a:pt x="599" y="429"/>
                    <a:pt x="602" y="424"/>
                  </a:cubicBezTo>
                  <a:cubicBezTo>
                    <a:pt x="603" y="421"/>
                    <a:pt x="604" y="418"/>
                    <a:pt x="607" y="417"/>
                  </a:cubicBezTo>
                  <a:cubicBezTo>
                    <a:pt x="608" y="416"/>
                    <a:pt x="608" y="420"/>
                    <a:pt x="609" y="420"/>
                  </a:cubicBezTo>
                  <a:cubicBezTo>
                    <a:pt x="611" y="420"/>
                    <a:pt x="611" y="418"/>
                    <a:pt x="611" y="416"/>
                  </a:cubicBezTo>
                  <a:cubicBezTo>
                    <a:pt x="611" y="414"/>
                    <a:pt x="608" y="413"/>
                    <a:pt x="608" y="411"/>
                  </a:cubicBezTo>
                  <a:cubicBezTo>
                    <a:pt x="608" y="410"/>
                    <a:pt x="611" y="410"/>
                    <a:pt x="611" y="409"/>
                  </a:cubicBezTo>
                  <a:cubicBezTo>
                    <a:pt x="611" y="407"/>
                    <a:pt x="608" y="405"/>
                    <a:pt x="609" y="403"/>
                  </a:cubicBezTo>
                  <a:cubicBezTo>
                    <a:pt x="609" y="401"/>
                    <a:pt x="612" y="404"/>
                    <a:pt x="613" y="402"/>
                  </a:cubicBezTo>
                  <a:cubicBezTo>
                    <a:pt x="615" y="400"/>
                    <a:pt x="616" y="397"/>
                    <a:pt x="614" y="394"/>
                  </a:cubicBezTo>
                  <a:cubicBezTo>
                    <a:pt x="614" y="393"/>
                    <a:pt x="610" y="397"/>
                    <a:pt x="610" y="395"/>
                  </a:cubicBezTo>
                  <a:cubicBezTo>
                    <a:pt x="609" y="394"/>
                    <a:pt x="614" y="392"/>
                    <a:pt x="613" y="391"/>
                  </a:cubicBezTo>
                  <a:cubicBezTo>
                    <a:pt x="611" y="388"/>
                    <a:pt x="607" y="386"/>
                    <a:pt x="603" y="386"/>
                  </a:cubicBezTo>
                  <a:cubicBezTo>
                    <a:pt x="602" y="385"/>
                    <a:pt x="601" y="388"/>
                    <a:pt x="600" y="388"/>
                  </a:cubicBezTo>
                  <a:cubicBezTo>
                    <a:pt x="597" y="388"/>
                    <a:pt x="590" y="387"/>
                    <a:pt x="591" y="383"/>
                  </a:cubicBezTo>
                  <a:cubicBezTo>
                    <a:pt x="591" y="380"/>
                    <a:pt x="597" y="386"/>
                    <a:pt x="600" y="384"/>
                  </a:cubicBezTo>
                  <a:cubicBezTo>
                    <a:pt x="603" y="383"/>
                    <a:pt x="604" y="378"/>
                    <a:pt x="607" y="376"/>
                  </a:cubicBezTo>
                  <a:cubicBezTo>
                    <a:pt x="608" y="375"/>
                    <a:pt x="611" y="376"/>
                    <a:pt x="610" y="375"/>
                  </a:cubicBezTo>
                  <a:cubicBezTo>
                    <a:pt x="609" y="372"/>
                    <a:pt x="606" y="370"/>
                    <a:pt x="604" y="367"/>
                  </a:cubicBezTo>
                  <a:cubicBezTo>
                    <a:pt x="603" y="366"/>
                    <a:pt x="602" y="366"/>
                    <a:pt x="601" y="365"/>
                  </a:cubicBezTo>
                  <a:cubicBezTo>
                    <a:pt x="599" y="364"/>
                    <a:pt x="597" y="362"/>
                    <a:pt x="595" y="361"/>
                  </a:cubicBezTo>
                  <a:cubicBezTo>
                    <a:pt x="593" y="359"/>
                    <a:pt x="590" y="359"/>
                    <a:pt x="588" y="357"/>
                  </a:cubicBezTo>
                  <a:cubicBezTo>
                    <a:pt x="587" y="356"/>
                    <a:pt x="589" y="355"/>
                    <a:pt x="589" y="355"/>
                  </a:cubicBezTo>
                  <a:cubicBezTo>
                    <a:pt x="593" y="356"/>
                    <a:pt x="595" y="359"/>
                    <a:pt x="598" y="360"/>
                  </a:cubicBezTo>
                  <a:cubicBezTo>
                    <a:pt x="599" y="361"/>
                    <a:pt x="602" y="360"/>
                    <a:pt x="603" y="361"/>
                  </a:cubicBezTo>
                  <a:cubicBezTo>
                    <a:pt x="606" y="362"/>
                    <a:pt x="607" y="365"/>
                    <a:pt x="609" y="365"/>
                  </a:cubicBezTo>
                  <a:cubicBezTo>
                    <a:pt x="610" y="366"/>
                    <a:pt x="612" y="364"/>
                    <a:pt x="612" y="363"/>
                  </a:cubicBezTo>
                  <a:cubicBezTo>
                    <a:pt x="610" y="360"/>
                    <a:pt x="608" y="359"/>
                    <a:pt x="606" y="357"/>
                  </a:cubicBezTo>
                  <a:cubicBezTo>
                    <a:pt x="602" y="355"/>
                    <a:pt x="598" y="353"/>
                    <a:pt x="594" y="351"/>
                  </a:cubicBezTo>
                  <a:cubicBezTo>
                    <a:pt x="593" y="349"/>
                    <a:pt x="592" y="347"/>
                    <a:pt x="592" y="346"/>
                  </a:cubicBezTo>
                  <a:cubicBezTo>
                    <a:pt x="591" y="345"/>
                    <a:pt x="592" y="344"/>
                    <a:pt x="592" y="343"/>
                  </a:cubicBezTo>
                  <a:cubicBezTo>
                    <a:pt x="591" y="341"/>
                    <a:pt x="589" y="340"/>
                    <a:pt x="589" y="338"/>
                  </a:cubicBezTo>
                  <a:cubicBezTo>
                    <a:pt x="587" y="335"/>
                    <a:pt x="587" y="331"/>
                    <a:pt x="585" y="329"/>
                  </a:cubicBezTo>
                  <a:cubicBezTo>
                    <a:pt x="583" y="326"/>
                    <a:pt x="580" y="323"/>
                    <a:pt x="578" y="320"/>
                  </a:cubicBezTo>
                  <a:cubicBezTo>
                    <a:pt x="576" y="319"/>
                    <a:pt x="573" y="318"/>
                    <a:pt x="571" y="316"/>
                  </a:cubicBezTo>
                  <a:cubicBezTo>
                    <a:pt x="570" y="316"/>
                    <a:pt x="568" y="315"/>
                    <a:pt x="567" y="314"/>
                  </a:cubicBezTo>
                  <a:cubicBezTo>
                    <a:pt x="567" y="312"/>
                    <a:pt x="569" y="310"/>
                    <a:pt x="569" y="309"/>
                  </a:cubicBezTo>
                  <a:cubicBezTo>
                    <a:pt x="570" y="307"/>
                    <a:pt x="570" y="304"/>
                    <a:pt x="571" y="303"/>
                  </a:cubicBezTo>
                  <a:cubicBezTo>
                    <a:pt x="573" y="300"/>
                    <a:pt x="577" y="299"/>
                    <a:pt x="578" y="296"/>
                  </a:cubicBezTo>
                  <a:cubicBezTo>
                    <a:pt x="578" y="294"/>
                    <a:pt x="574" y="293"/>
                    <a:pt x="574" y="292"/>
                  </a:cubicBezTo>
                  <a:cubicBezTo>
                    <a:pt x="575" y="290"/>
                    <a:pt x="578" y="290"/>
                    <a:pt x="579" y="290"/>
                  </a:cubicBezTo>
                  <a:cubicBezTo>
                    <a:pt x="581" y="290"/>
                    <a:pt x="582" y="293"/>
                    <a:pt x="583" y="292"/>
                  </a:cubicBezTo>
                  <a:cubicBezTo>
                    <a:pt x="584" y="290"/>
                    <a:pt x="581" y="287"/>
                    <a:pt x="582" y="285"/>
                  </a:cubicBezTo>
                  <a:cubicBezTo>
                    <a:pt x="584" y="283"/>
                    <a:pt x="587" y="282"/>
                    <a:pt x="590" y="281"/>
                  </a:cubicBezTo>
                  <a:cubicBezTo>
                    <a:pt x="591" y="281"/>
                    <a:pt x="591" y="284"/>
                    <a:pt x="592" y="283"/>
                  </a:cubicBezTo>
                  <a:cubicBezTo>
                    <a:pt x="594" y="282"/>
                    <a:pt x="594" y="280"/>
                    <a:pt x="595" y="278"/>
                  </a:cubicBezTo>
                  <a:cubicBezTo>
                    <a:pt x="596" y="278"/>
                    <a:pt x="597" y="278"/>
                    <a:pt x="597" y="278"/>
                  </a:cubicBezTo>
                  <a:cubicBezTo>
                    <a:pt x="598" y="279"/>
                    <a:pt x="597" y="281"/>
                    <a:pt x="599" y="281"/>
                  </a:cubicBezTo>
                  <a:cubicBezTo>
                    <a:pt x="600" y="281"/>
                    <a:pt x="602" y="280"/>
                    <a:pt x="603" y="278"/>
                  </a:cubicBezTo>
                  <a:cubicBezTo>
                    <a:pt x="603" y="277"/>
                    <a:pt x="601" y="276"/>
                    <a:pt x="601" y="274"/>
                  </a:cubicBezTo>
                  <a:cubicBezTo>
                    <a:pt x="601" y="273"/>
                    <a:pt x="602" y="273"/>
                    <a:pt x="602" y="272"/>
                  </a:cubicBezTo>
                  <a:cubicBezTo>
                    <a:pt x="602" y="270"/>
                    <a:pt x="603" y="268"/>
                    <a:pt x="602" y="267"/>
                  </a:cubicBezTo>
                  <a:cubicBezTo>
                    <a:pt x="600" y="266"/>
                    <a:pt x="597" y="268"/>
                    <a:pt x="595" y="268"/>
                  </a:cubicBezTo>
                  <a:cubicBezTo>
                    <a:pt x="593" y="268"/>
                    <a:pt x="590" y="269"/>
                    <a:pt x="588" y="269"/>
                  </a:cubicBezTo>
                  <a:cubicBezTo>
                    <a:pt x="585" y="268"/>
                    <a:pt x="583" y="264"/>
                    <a:pt x="580" y="264"/>
                  </a:cubicBezTo>
                  <a:cubicBezTo>
                    <a:pt x="578" y="263"/>
                    <a:pt x="575" y="263"/>
                    <a:pt x="573" y="265"/>
                  </a:cubicBezTo>
                  <a:cubicBezTo>
                    <a:pt x="570" y="267"/>
                    <a:pt x="570" y="272"/>
                    <a:pt x="567" y="274"/>
                  </a:cubicBezTo>
                  <a:cubicBezTo>
                    <a:pt x="566" y="275"/>
                    <a:pt x="565" y="273"/>
                    <a:pt x="564" y="272"/>
                  </a:cubicBezTo>
                  <a:cubicBezTo>
                    <a:pt x="561" y="271"/>
                    <a:pt x="558" y="271"/>
                    <a:pt x="557" y="269"/>
                  </a:cubicBezTo>
                  <a:cubicBezTo>
                    <a:pt x="556" y="268"/>
                    <a:pt x="557" y="267"/>
                    <a:pt x="557" y="265"/>
                  </a:cubicBezTo>
                  <a:cubicBezTo>
                    <a:pt x="556" y="263"/>
                    <a:pt x="557" y="261"/>
                    <a:pt x="555" y="260"/>
                  </a:cubicBezTo>
                  <a:cubicBezTo>
                    <a:pt x="552" y="259"/>
                    <a:pt x="548" y="261"/>
                    <a:pt x="545" y="260"/>
                  </a:cubicBezTo>
                  <a:cubicBezTo>
                    <a:pt x="542" y="259"/>
                    <a:pt x="538" y="257"/>
                    <a:pt x="537" y="254"/>
                  </a:cubicBezTo>
                  <a:cubicBezTo>
                    <a:pt x="536" y="250"/>
                    <a:pt x="538" y="245"/>
                    <a:pt x="541" y="243"/>
                  </a:cubicBezTo>
                  <a:cubicBezTo>
                    <a:pt x="543" y="241"/>
                    <a:pt x="545" y="245"/>
                    <a:pt x="548" y="246"/>
                  </a:cubicBezTo>
                  <a:cubicBezTo>
                    <a:pt x="550" y="246"/>
                    <a:pt x="553" y="246"/>
                    <a:pt x="555" y="244"/>
                  </a:cubicBezTo>
                  <a:cubicBezTo>
                    <a:pt x="557" y="241"/>
                    <a:pt x="556" y="236"/>
                    <a:pt x="559" y="233"/>
                  </a:cubicBezTo>
                  <a:cubicBezTo>
                    <a:pt x="561" y="230"/>
                    <a:pt x="566" y="229"/>
                    <a:pt x="569" y="225"/>
                  </a:cubicBezTo>
                  <a:cubicBezTo>
                    <a:pt x="571" y="222"/>
                    <a:pt x="571" y="217"/>
                    <a:pt x="574" y="214"/>
                  </a:cubicBezTo>
                  <a:cubicBezTo>
                    <a:pt x="577" y="213"/>
                    <a:pt x="580" y="214"/>
                    <a:pt x="583" y="215"/>
                  </a:cubicBezTo>
                  <a:cubicBezTo>
                    <a:pt x="586" y="216"/>
                    <a:pt x="588" y="219"/>
                    <a:pt x="588" y="222"/>
                  </a:cubicBezTo>
                  <a:cubicBezTo>
                    <a:pt x="589" y="225"/>
                    <a:pt x="588" y="229"/>
                    <a:pt x="586" y="231"/>
                  </a:cubicBezTo>
                  <a:cubicBezTo>
                    <a:pt x="585" y="232"/>
                    <a:pt x="583" y="231"/>
                    <a:pt x="582" y="232"/>
                  </a:cubicBezTo>
                  <a:cubicBezTo>
                    <a:pt x="581" y="234"/>
                    <a:pt x="579" y="238"/>
                    <a:pt x="581" y="240"/>
                  </a:cubicBezTo>
                  <a:cubicBezTo>
                    <a:pt x="582" y="242"/>
                    <a:pt x="586" y="238"/>
                    <a:pt x="586" y="240"/>
                  </a:cubicBezTo>
                  <a:cubicBezTo>
                    <a:pt x="587" y="243"/>
                    <a:pt x="582" y="243"/>
                    <a:pt x="581" y="246"/>
                  </a:cubicBezTo>
                  <a:cubicBezTo>
                    <a:pt x="580" y="247"/>
                    <a:pt x="580" y="250"/>
                    <a:pt x="581" y="250"/>
                  </a:cubicBezTo>
                  <a:cubicBezTo>
                    <a:pt x="585" y="250"/>
                    <a:pt x="588" y="247"/>
                    <a:pt x="591" y="244"/>
                  </a:cubicBezTo>
                  <a:cubicBezTo>
                    <a:pt x="594" y="242"/>
                    <a:pt x="595" y="237"/>
                    <a:pt x="598" y="235"/>
                  </a:cubicBezTo>
                  <a:cubicBezTo>
                    <a:pt x="601" y="233"/>
                    <a:pt x="604" y="233"/>
                    <a:pt x="608" y="232"/>
                  </a:cubicBezTo>
                  <a:cubicBezTo>
                    <a:pt x="610" y="232"/>
                    <a:pt x="613" y="231"/>
                    <a:pt x="616" y="231"/>
                  </a:cubicBezTo>
                  <a:cubicBezTo>
                    <a:pt x="620" y="227"/>
                    <a:pt x="624" y="223"/>
                    <a:pt x="628" y="219"/>
                  </a:cubicBezTo>
                  <a:cubicBezTo>
                    <a:pt x="630" y="217"/>
                    <a:pt x="632" y="217"/>
                    <a:pt x="633" y="215"/>
                  </a:cubicBezTo>
                  <a:cubicBezTo>
                    <a:pt x="635" y="214"/>
                    <a:pt x="637" y="211"/>
                    <a:pt x="637" y="209"/>
                  </a:cubicBezTo>
                  <a:cubicBezTo>
                    <a:pt x="638" y="206"/>
                    <a:pt x="636" y="204"/>
                    <a:pt x="637" y="202"/>
                  </a:cubicBezTo>
                  <a:cubicBezTo>
                    <a:pt x="638" y="200"/>
                    <a:pt x="640" y="200"/>
                    <a:pt x="642" y="200"/>
                  </a:cubicBezTo>
                  <a:cubicBezTo>
                    <a:pt x="643" y="200"/>
                    <a:pt x="643" y="202"/>
                    <a:pt x="643" y="203"/>
                  </a:cubicBezTo>
                  <a:cubicBezTo>
                    <a:pt x="645" y="204"/>
                    <a:pt x="646" y="205"/>
                    <a:pt x="648" y="205"/>
                  </a:cubicBezTo>
                  <a:cubicBezTo>
                    <a:pt x="650" y="205"/>
                    <a:pt x="653" y="206"/>
                    <a:pt x="655" y="205"/>
                  </a:cubicBezTo>
                  <a:cubicBezTo>
                    <a:pt x="656" y="204"/>
                    <a:pt x="655" y="202"/>
                    <a:pt x="655" y="201"/>
                  </a:cubicBezTo>
                  <a:cubicBezTo>
                    <a:pt x="655" y="200"/>
                    <a:pt x="654" y="198"/>
                    <a:pt x="655" y="197"/>
                  </a:cubicBezTo>
                  <a:cubicBezTo>
                    <a:pt x="657" y="196"/>
                    <a:pt x="661" y="199"/>
                    <a:pt x="663" y="197"/>
                  </a:cubicBezTo>
                  <a:cubicBezTo>
                    <a:pt x="667" y="195"/>
                    <a:pt x="667" y="190"/>
                    <a:pt x="669" y="186"/>
                  </a:cubicBezTo>
                  <a:cubicBezTo>
                    <a:pt x="670" y="186"/>
                    <a:pt x="672" y="187"/>
                    <a:pt x="672" y="186"/>
                  </a:cubicBezTo>
                  <a:cubicBezTo>
                    <a:pt x="673" y="184"/>
                    <a:pt x="672" y="181"/>
                    <a:pt x="673" y="179"/>
                  </a:cubicBezTo>
                  <a:cubicBezTo>
                    <a:pt x="674" y="178"/>
                    <a:pt x="676" y="178"/>
                    <a:pt x="677" y="179"/>
                  </a:cubicBezTo>
                  <a:cubicBezTo>
                    <a:pt x="678" y="181"/>
                    <a:pt x="678" y="183"/>
                    <a:pt x="678" y="185"/>
                  </a:cubicBezTo>
                  <a:cubicBezTo>
                    <a:pt x="679" y="186"/>
                    <a:pt x="680" y="187"/>
                    <a:pt x="681" y="189"/>
                  </a:cubicBezTo>
                  <a:cubicBezTo>
                    <a:pt x="681" y="187"/>
                    <a:pt x="681" y="185"/>
                    <a:pt x="682" y="184"/>
                  </a:cubicBezTo>
                  <a:cubicBezTo>
                    <a:pt x="683" y="182"/>
                    <a:pt x="686" y="183"/>
                    <a:pt x="686" y="181"/>
                  </a:cubicBezTo>
                  <a:cubicBezTo>
                    <a:pt x="687" y="175"/>
                    <a:pt x="688" y="169"/>
                    <a:pt x="686" y="164"/>
                  </a:cubicBezTo>
                  <a:cubicBezTo>
                    <a:pt x="686" y="160"/>
                    <a:pt x="682" y="156"/>
                    <a:pt x="681" y="152"/>
                  </a:cubicBezTo>
                  <a:cubicBezTo>
                    <a:pt x="680" y="152"/>
                    <a:pt x="679" y="150"/>
                    <a:pt x="680" y="150"/>
                  </a:cubicBezTo>
                  <a:cubicBezTo>
                    <a:pt x="681" y="148"/>
                    <a:pt x="684" y="148"/>
                    <a:pt x="686" y="147"/>
                  </a:cubicBezTo>
                  <a:cubicBezTo>
                    <a:pt x="687" y="145"/>
                    <a:pt x="687" y="142"/>
                    <a:pt x="689" y="141"/>
                  </a:cubicBezTo>
                  <a:cubicBezTo>
                    <a:pt x="692" y="141"/>
                    <a:pt x="695" y="144"/>
                    <a:pt x="699" y="145"/>
                  </a:cubicBezTo>
                  <a:cubicBezTo>
                    <a:pt x="700" y="145"/>
                    <a:pt x="702" y="145"/>
                    <a:pt x="703" y="144"/>
                  </a:cubicBezTo>
                  <a:cubicBezTo>
                    <a:pt x="705" y="143"/>
                    <a:pt x="704" y="140"/>
                    <a:pt x="704" y="139"/>
                  </a:cubicBezTo>
                  <a:cubicBezTo>
                    <a:pt x="705" y="137"/>
                    <a:pt x="707" y="137"/>
                    <a:pt x="707" y="136"/>
                  </a:cubicBezTo>
                  <a:cubicBezTo>
                    <a:pt x="708" y="134"/>
                    <a:pt x="708" y="131"/>
                    <a:pt x="708" y="129"/>
                  </a:cubicBezTo>
                  <a:cubicBezTo>
                    <a:pt x="709" y="126"/>
                    <a:pt x="709" y="124"/>
                    <a:pt x="709" y="121"/>
                  </a:cubicBezTo>
                  <a:cubicBezTo>
                    <a:pt x="709" y="117"/>
                    <a:pt x="708" y="113"/>
                    <a:pt x="709" y="109"/>
                  </a:cubicBezTo>
                  <a:cubicBezTo>
                    <a:pt x="709" y="107"/>
                    <a:pt x="713" y="105"/>
                    <a:pt x="713" y="102"/>
                  </a:cubicBezTo>
                  <a:cubicBezTo>
                    <a:pt x="713" y="99"/>
                    <a:pt x="711" y="96"/>
                    <a:pt x="710" y="93"/>
                  </a:cubicBezTo>
                  <a:cubicBezTo>
                    <a:pt x="709" y="92"/>
                    <a:pt x="711" y="88"/>
                    <a:pt x="709" y="88"/>
                  </a:cubicBezTo>
                  <a:cubicBezTo>
                    <a:pt x="702" y="89"/>
                    <a:pt x="696" y="92"/>
                    <a:pt x="689" y="94"/>
                  </a:cubicBezTo>
                  <a:cubicBezTo>
                    <a:pt x="687" y="95"/>
                    <a:pt x="687" y="100"/>
                    <a:pt x="685" y="100"/>
                  </a:cubicBezTo>
                  <a:cubicBezTo>
                    <a:pt x="679" y="100"/>
                    <a:pt x="672" y="101"/>
                    <a:pt x="666" y="100"/>
                  </a:cubicBezTo>
                  <a:cubicBezTo>
                    <a:pt x="663" y="100"/>
                    <a:pt x="661" y="95"/>
                    <a:pt x="660" y="92"/>
                  </a:cubicBezTo>
                  <a:cubicBezTo>
                    <a:pt x="659" y="90"/>
                    <a:pt x="660" y="88"/>
                    <a:pt x="660" y="87"/>
                  </a:cubicBezTo>
                  <a:cubicBezTo>
                    <a:pt x="659" y="84"/>
                    <a:pt x="659" y="81"/>
                    <a:pt x="658" y="79"/>
                  </a:cubicBezTo>
                  <a:cubicBezTo>
                    <a:pt x="656" y="78"/>
                    <a:pt x="653" y="79"/>
                    <a:pt x="652" y="78"/>
                  </a:cubicBezTo>
                  <a:cubicBezTo>
                    <a:pt x="648" y="75"/>
                    <a:pt x="646" y="70"/>
                    <a:pt x="642" y="68"/>
                  </a:cubicBezTo>
                  <a:cubicBezTo>
                    <a:pt x="640" y="67"/>
                    <a:pt x="639" y="70"/>
                    <a:pt x="637" y="70"/>
                  </a:cubicBezTo>
                  <a:cubicBezTo>
                    <a:pt x="634" y="70"/>
                    <a:pt x="632" y="67"/>
                    <a:pt x="629" y="67"/>
                  </a:cubicBezTo>
                  <a:cubicBezTo>
                    <a:pt x="626" y="65"/>
                    <a:pt x="622" y="66"/>
                    <a:pt x="619" y="65"/>
                  </a:cubicBezTo>
                  <a:cubicBezTo>
                    <a:pt x="617" y="64"/>
                    <a:pt x="616" y="61"/>
                    <a:pt x="616" y="59"/>
                  </a:cubicBezTo>
                  <a:cubicBezTo>
                    <a:pt x="615" y="58"/>
                    <a:pt x="617" y="57"/>
                    <a:pt x="617" y="56"/>
                  </a:cubicBezTo>
                  <a:cubicBezTo>
                    <a:pt x="616" y="55"/>
                    <a:pt x="613" y="56"/>
                    <a:pt x="612" y="54"/>
                  </a:cubicBezTo>
                  <a:cubicBezTo>
                    <a:pt x="611" y="50"/>
                    <a:pt x="609" y="47"/>
                    <a:pt x="607" y="43"/>
                  </a:cubicBezTo>
                  <a:cubicBezTo>
                    <a:pt x="606" y="42"/>
                    <a:pt x="604" y="41"/>
                    <a:pt x="603" y="39"/>
                  </a:cubicBezTo>
                  <a:cubicBezTo>
                    <a:pt x="602" y="38"/>
                    <a:pt x="603" y="36"/>
                    <a:pt x="602" y="35"/>
                  </a:cubicBezTo>
                  <a:cubicBezTo>
                    <a:pt x="599" y="31"/>
                    <a:pt x="595" y="28"/>
                    <a:pt x="593" y="24"/>
                  </a:cubicBezTo>
                  <a:cubicBezTo>
                    <a:pt x="592" y="23"/>
                    <a:pt x="594" y="22"/>
                    <a:pt x="594" y="21"/>
                  </a:cubicBezTo>
                  <a:cubicBezTo>
                    <a:pt x="594" y="20"/>
                    <a:pt x="592" y="20"/>
                    <a:pt x="592" y="19"/>
                  </a:cubicBezTo>
                  <a:cubicBezTo>
                    <a:pt x="590" y="17"/>
                    <a:pt x="590" y="13"/>
                    <a:pt x="588" y="11"/>
                  </a:cubicBezTo>
                  <a:cubicBezTo>
                    <a:pt x="584" y="8"/>
                    <a:pt x="579" y="5"/>
                    <a:pt x="575" y="3"/>
                  </a:cubicBezTo>
                  <a:cubicBezTo>
                    <a:pt x="574" y="3"/>
                    <a:pt x="573" y="4"/>
                    <a:pt x="571" y="4"/>
                  </a:cubicBezTo>
                  <a:cubicBezTo>
                    <a:pt x="570" y="4"/>
                    <a:pt x="568" y="4"/>
                    <a:pt x="567" y="3"/>
                  </a:cubicBezTo>
                  <a:cubicBezTo>
                    <a:pt x="563" y="2"/>
                    <a:pt x="560" y="0"/>
                    <a:pt x="556" y="0"/>
                  </a:cubicBezTo>
                  <a:cubicBezTo>
                    <a:pt x="550" y="0"/>
                    <a:pt x="544" y="1"/>
                    <a:pt x="539" y="2"/>
                  </a:cubicBezTo>
                  <a:cubicBezTo>
                    <a:pt x="536" y="3"/>
                    <a:pt x="534" y="5"/>
                    <a:pt x="532" y="6"/>
                  </a:cubicBezTo>
                  <a:cubicBezTo>
                    <a:pt x="530" y="6"/>
                    <a:pt x="527" y="4"/>
                    <a:pt x="525" y="6"/>
                  </a:cubicBezTo>
                  <a:cubicBezTo>
                    <a:pt x="522" y="7"/>
                    <a:pt x="519" y="10"/>
                    <a:pt x="518" y="14"/>
                  </a:cubicBezTo>
                  <a:cubicBezTo>
                    <a:pt x="517" y="15"/>
                    <a:pt x="519" y="17"/>
                    <a:pt x="521" y="18"/>
                  </a:cubicBezTo>
                  <a:cubicBezTo>
                    <a:pt x="523" y="18"/>
                    <a:pt x="525" y="13"/>
                    <a:pt x="527" y="15"/>
                  </a:cubicBezTo>
                  <a:cubicBezTo>
                    <a:pt x="529" y="18"/>
                    <a:pt x="529" y="23"/>
                    <a:pt x="528" y="27"/>
                  </a:cubicBezTo>
                  <a:cubicBezTo>
                    <a:pt x="527" y="31"/>
                    <a:pt x="523" y="32"/>
                    <a:pt x="522" y="35"/>
                  </a:cubicBezTo>
                  <a:cubicBezTo>
                    <a:pt x="520" y="40"/>
                    <a:pt x="522" y="44"/>
                    <a:pt x="522" y="48"/>
                  </a:cubicBezTo>
                  <a:cubicBezTo>
                    <a:pt x="521" y="51"/>
                    <a:pt x="519" y="53"/>
                    <a:pt x="518" y="55"/>
                  </a:cubicBezTo>
                  <a:cubicBezTo>
                    <a:pt x="518" y="56"/>
                    <a:pt x="520" y="58"/>
                    <a:pt x="519" y="59"/>
                  </a:cubicBezTo>
                  <a:cubicBezTo>
                    <a:pt x="516" y="62"/>
                    <a:pt x="510" y="64"/>
                    <a:pt x="506" y="67"/>
                  </a:cubicBezTo>
                  <a:cubicBezTo>
                    <a:pt x="501" y="66"/>
                    <a:pt x="495" y="65"/>
                    <a:pt x="490" y="63"/>
                  </a:cubicBezTo>
                  <a:cubicBezTo>
                    <a:pt x="489" y="67"/>
                    <a:pt x="486" y="71"/>
                    <a:pt x="485" y="76"/>
                  </a:cubicBezTo>
                  <a:cubicBezTo>
                    <a:pt x="484" y="79"/>
                    <a:pt x="485" y="82"/>
                    <a:pt x="485" y="85"/>
                  </a:cubicBezTo>
                  <a:cubicBezTo>
                    <a:pt x="485" y="87"/>
                    <a:pt x="486" y="90"/>
                    <a:pt x="485" y="92"/>
                  </a:cubicBezTo>
                  <a:cubicBezTo>
                    <a:pt x="485" y="93"/>
                    <a:pt x="483" y="93"/>
                    <a:pt x="483" y="94"/>
                  </a:cubicBezTo>
                  <a:cubicBezTo>
                    <a:pt x="483" y="95"/>
                    <a:pt x="483" y="97"/>
                    <a:pt x="484" y="98"/>
                  </a:cubicBezTo>
                  <a:cubicBezTo>
                    <a:pt x="485" y="100"/>
                    <a:pt x="487" y="100"/>
                    <a:pt x="489" y="100"/>
                  </a:cubicBezTo>
                  <a:cubicBezTo>
                    <a:pt x="492" y="100"/>
                    <a:pt x="495" y="96"/>
                    <a:pt x="499" y="96"/>
                  </a:cubicBezTo>
                  <a:cubicBezTo>
                    <a:pt x="502" y="97"/>
                    <a:pt x="502" y="102"/>
                    <a:pt x="505" y="102"/>
                  </a:cubicBezTo>
                  <a:cubicBezTo>
                    <a:pt x="507" y="102"/>
                    <a:pt x="508" y="98"/>
                    <a:pt x="510" y="96"/>
                  </a:cubicBezTo>
                  <a:cubicBezTo>
                    <a:pt x="510" y="95"/>
                    <a:pt x="509" y="93"/>
                    <a:pt x="510" y="93"/>
                  </a:cubicBezTo>
                  <a:cubicBezTo>
                    <a:pt x="514" y="93"/>
                    <a:pt x="518" y="94"/>
                    <a:pt x="522" y="96"/>
                  </a:cubicBezTo>
                  <a:cubicBezTo>
                    <a:pt x="524" y="100"/>
                    <a:pt x="530" y="104"/>
                    <a:pt x="533" y="107"/>
                  </a:cubicBezTo>
                  <a:cubicBezTo>
                    <a:pt x="536" y="110"/>
                    <a:pt x="539" y="112"/>
                    <a:pt x="540" y="116"/>
                  </a:cubicBezTo>
                  <a:cubicBezTo>
                    <a:pt x="539" y="117"/>
                    <a:pt x="537" y="120"/>
                    <a:pt x="536" y="121"/>
                  </a:cubicBezTo>
                  <a:cubicBezTo>
                    <a:pt x="533" y="122"/>
                    <a:pt x="531" y="118"/>
                    <a:pt x="528" y="118"/>
                  </a:cubicBezTo>
                  <a:cubicBezTo>
                    <a:pt x="525" y="118"/>
                    <a:pt x="522" y="118"/>
                    <a:pt x="520" y="119"/>
                  </a:cubicBezTo>
                  <a:cubicBezTo>
                    <a:pt x="518" y="120"/>
                    <a:pt x="517" y="122"/>
                    <a:pt x="516" y="123"/>
                  </a:cubicBezTo>
                  <a:cubicBezTo>
                    <a:pt x="514" y="123"/>
                    <a:pt x="513" y="120"/>
                    <a:pt x="512" y="121"/>
                  </a:cubicBezTo>
                  <a:cubicBezTo>
                    <a:pt x="511" y="122"/>
                    <a:pt x="513" y="126"/>
                    <a:pt x="511" y="127"/>
                  </a:cubicBezTo>
                  <a:cubicBezTo>
                    <a:pt x="509" y="128"/>
                    <a:pt x="508" y="124"/>
                    <a:pt x="506" y="124"/>
                  </a:cubicBezTo>
                  <a:cubicBezTo>
                    <a:pt x="503" y="126"/>
                    <a:pt x="500" y="128"/>
                    <a:pt x="499" y="131"/>
                  </a:cubicBezTo>
                  <a:cubicBezTo>
                    <a:pt x="498" y="132"/>
                    <a:pt x="500" y="134"/>
                    <a:pt x="499" y="135"/>
                  </a:cubicBezTo>
                  <a:cubicBezTo>
                    <a:pt x="497" y="138"/>
                    <a:pt x="495" y="140"/>
                    <a:pt x="492" y="141"/>
                  </a:cubicBezTo>
                  <a:cubicBezTo>
                    <a:pt x="489" y="142"/>
                    <a:pt x="486" y="139"/>
                    <a:pt x="483" y="140"/>
                  </a:cubicBezTo>
                  <a:cubicBezTo>
                    <a:pt x="480" y="142"/>
                    <a:pt x="480" y="147"/>
                    <a:pt x="477" y="149"/>
                  </a:cubicBezTo>
                  <a:cubicBezTo>
                    <a:pt x="474" y="151"/>
                    <a:pt x="470" y="153"/>
                    <a:pt x="467" y="152"/>
                  </a:cubicBezTo>
                  <a:cubicBezTo>
                    <a:pt x="464" y="152"/>
                    <a:pt x="462" y="148"/>
                    <a:pt x="458" y="147"/>
                  </a:cubicBezTo>
                  <a:cubicBezTo>
                    <a:pt x="456" y="146"/>
                    <a:pt x="452" y="146"/>
                    <a:pt x="450" y="147"/>
                  </a:cubicBezTo>
                  <a:cubicBezTo>
                    <a:pt x="448" y="149"/>
                    <a:pt x="447" y="152"/>
                    <a:pt x="447" y="155"/>
                  </a:cubicBezTo>
                  <a:cubicBezTo>
                    <a:pt x="447" y="157"/>
                    <a:pt x="448" y="160"/>
                    <a:pt x="450" y="162"/>
                  </a:cubicBezTo>
                  <a:cubicBezTo>
                    <a:pt x="451" y="163"/>
                    <a:pt x="455" y="162"/>
                    <a:pt x="454" y="164"/>
                  </a:cubicBezTo>
                  <a:cubicBezTo>
                    <a:pt x="453" y="169"/>
                    <a:pt x="448" y="171"/>
                    <a:pt x="445" y="176"/>
                  </a:cubicBezTo>
                  <a:cubicBezTo>
                    <a:pt x="443" y="179"/>
                    <a:pt x="442" y="182"/>
                    <a:pt x="439" y="185"/>
                  </a:cubicBezTo>
                  <a:cubicBezTo>
                    <a:pt x="435" y="188"/>
                    <a:pt x="431" y="192"/>
                    <a:pt x="426" y="192"/>
                  </a:cubicBezTo>
                  <a:cubicBezTo>
                    <a:pt x="423" y="193"/>
                    <a:pt x="420" y="190"/>
                    <a:pt x="416" y="190"/>
                  </a:cubicBezTo>
                  <a:cubicBezTo>
                    <a:pt x="409" y="189"/>
                    <a:pt x="402" y="189"/>
                    <a:pt x="396" y="191"/>
                  </a:cubicBezTo>
                  <a:cubicBezTo>
                    <a:pt x="389" y="194"/>
                    <a:pt x="385" y="202"/>
                    <a:pt x="378" y="204"/>
                  </a:cubicBezTo>
                  <a:cubicBezTo>
                    <a:pt x="375" y="205"/>
                    <a:pt x="372" y="202"/>
                    <a:pt x="369" y="201"/>
                  </a:cubicBezTo>
                  <a:cubicBezTo>
                    <a:pt x="367" y="199"/>
                    <a:pt x="363" y="201"/>
                    <a:pt x="360" y="200"/>
                  </a:cubicBezTo>
                  <a:cubicBezTo>
                    <a:pt x="353" y="198"/>
                    <a:pt x="346" y="196"/>
                    <a:pt x="340" y="193"/>
                  </a:cubicBezTo>
                  <a:cubicBezTo>
                    <a:pt x="338" y="192"/>
                    <a:pt x="337" y="188"/>
                    <a:pt x="335" y="188"/>
                  </a:cubicBezTo>
                  <a:cubicBezTo>
                    <a:pt x="329" y="186"/>
                    <a:pt x="322" y="185"/>
                    <a:pt x="315" y="185"/>
                  </a:cubicBezTo>
                  <a:cubicBezTo>
                    <a:pt x="311" y="185"/>
                    <a:pt x="308" y="188"/>
                    <a:pt x="304" y="188"/>
                  </a:cubicBezTo>
                  <a:cubicBezTo>
                    <a:pt x="298" y="188"/>
                    <a:pt x="293" y="186"/>
                    <a:pt x="288" y="185"/>
                  </a:cubicBezTo>
                  <a:cubicBezTo>
                    <a:pt x="285" y="185"/>
                    <a:pt x="283" y="187"/>
                    <a:pt x="280" y="187"/>
                  </a:cubicBezTo>
                  <a:cubicBezTo>
                    <a:pt x="277" y="187"/>
                    <a:pt x="273" y="187"/>
                    <a:pt x="270" y="186"/>
                  </a:cubicBezTo>
                  <a:cubicBezTo>
                    <a:pt x="268" y="186"/>
                    <a:pt x="269" y="183"/>
                    <a:pt x="267" y="182"/>
                  </a:cubicBezTo>
                  <a:cubicBezTo>
                    <a:pt x="266" y="181"/>
                    <a:pt x="264" y="180"/>
                    <a:pt x="263" y="179"/>
                  </a:cubicBezTo>
                  <a:cubicBezTo>
                    <a:pt x="261" y="175"/>
                    <a:pt x="261" y="170"/>
                    <a:pt x="258" y="166"/>
                  </a:cubicBezTo>
                  <a:cubicBezTo>
                    <a:pt x="256" y="164"/>
                    <a:pt x="253" y="166"/>
                    <a:pt x="252" y="164"/>
                  </a:cubicBezTo>
                  <a:cubicBezTo>
                    <a:pt x="251" y="163"/>
                    <a:pt x="253" y="161"/>
                    <a:pt x="252" y="160"/>
                  </a:cubicBezTo>
                  <a:cubicBezTo>
                    <a:pt x="250" y="159"/>
                    <a:pt x="247" y="161"/>
                    <a:pt x="244" y="160"/>
                  </a:cubicBezTo>
                  <a:cubicBezTo>
                    <a:pt x="240" y="158"/>
                    <a:pt x="237" y="155"/>
                    <a:pt x="233" y="153"/>
                  </a:cubicBezTo>
                  <a:cubicBezTo>
                    <a:pt x="229" y="150"/>
                    <a:pt x="226" y="147"/>
                    <a:pt x="221" y="147"/>
                  </a:cubicBezTo>
                  <a:cubicBezTo>
                    <a:pt x="217" y="146"/>
                    <a:pt x="212" y="149"/>
                    <a:pt x="208" y="149"/>
                  </a:cubicBezTo>
                  <a:cubicBezTo>
                    <a:pt x="205" y="149"/>
                    <a:pt x="202" y="147"/>
                    <a:pt x="200" y="146"/>
                  </a:cubicBezTo>
                  <a:cubicBezTo>
                    <a:pt x="197" y="146"/>
                    <a:pt x="195" y="145"/>
                    <a:pt x="193" y="144"/>
                  </a:cubicBezTo>
                  <a:cubicBezTo>
                    <a:pt x="192" y="143"/>
                    <a:pt x="192" y="141"/>
                    <a:pt x="192" y="140"/>
                  </a:cubicBezTo>
                  <a:cubicBezTo>
                    <a:pt x="192" y="135"/>
                    <a:pt x="194" y="130"/>
                    <a:pt x="192" y="125"/>
                  </a:cubicBezTo>
                  <a:cubicBezTo>
                    <a:pt x="192" y="123"/>
                    <a:pt x="193" y="122"/>
                    <a:pt x="193" y="120"/>
                  </a:cubicBezTo>
                  <a:cubicBezTo>
                    <a:pt x="193" y="118"/>
                    <a:pt x="194" y="116"/>
                    <a:pt x="193" y="114"/>
                  </a:cubicBezTo>
                  <a:cubicBezTo>
                    <a:pt x="192" y="112"/>
                    <a:pt x="188" y="114"/>
                    <a:pt x="187" y="112"/>
                  </a:cubicBezTo>
                  <a:cubicBezTo>
                    <a:pt x="186" y="110"/>
                    <a:pt x="186" y="106"/>
                    <a:pt x="185" y="103"/>
                  </a:cubicBezTo>
                  <a:cubicBezTo>
                    <a:pt x="183" y="101"/>
                    <a:pt x="180" y="99"/>
                    <a:pt x="178" y="98"/>
                  </a:cubicBezTo>
                  <a:cubicBezTo>
                    <a:pt x="176" y="97"/>
                    <a:pt x="173" y="99"/>
                    <a:pt x="172" y="98"/>
                  </a:cubicBezTo>
                  <a:cubicBezTo>
                    <a:pt x="170" y="98"/>
                    <a:pt x="171" y="95"/>
                    <a:pt x="170" y="95"/>
                  </a:cubicBezTo>
                  <a:cubicBezTo>
                    <a:pt x="168" y="95"/>
                    <a:pt x="167" y="98"/>
                    <a:pt x="165" y="97"/>
                  </a:cubicBezTo>
                  <a:cubicBezTo>
                    <a:pt x="162" y="97"/>
                    <a:pt x="161" y="94"/>
                    <a:pt x="159" y="92"/>
                  </a:cubicBezTo>
                  <a:cubicBezTo>
                    <a:pt x="157" y="91"/>
                    <a:pt x="155" y="90"/>
                    <a:pt x="153" y="88"/>
                  </a:cubicBezTo>
                  <a:cubicBezTo>
                    <a:pt x="152" y="86"/>
                    <a:pt x="150" y="84"/>
                    <a:pt x="149" y="82"/>
                  </a:cubicBezTo>
                  <a:cubicBezTo>
                    <a:pt x="148" y="82"/>
                    <a:pt x="147" y="81"/>
                    <a:pt x="147" y="80"/>
                  </a:cubicBezTo>
                  <a:cubicBezTo>
                    <a:pt x="147" y="78"/>
                    <a:pt x="148" y="77"/>
                    <a:pt x="148" y="75"/>
                  </a:cubicBezTo>
                  <a:cubicBezTo>
                    <a:pt x="145" y="75"/>
                    <a:pt x="142" y="75"/>
                    <a:pt x="140" y="75"/>
                  </a:cubicBezTo>
                  <a:cubicBezTo>
                    <a:pt x="138" y="76"/>
                    <a:pt x="136" y="76"/>
                    <a:pt x="135" y="78"/>
                  </a:cubicBezTo>
                  <a:cubicBezTo>
                    <a:pt x="134" y="80"/>
                    <a:pt x="135" y="81"/>
                    <a:pt x="135" y="83"/>
                  </a:cubicBezTo>
                  <a:cubicBezTo>
                    <a:pt x="135" y="85"/>
                    <a:pt x="136" y="87"/>
                    <a:pt x="134" y="88"/>
                  </a:cubicBezTo>
                  <a:cubicBezTo>
                    <a:pt x="132" y="89"/>
                    <a:pt x="127" y="86"/>
                    <a:pt x="125" y="88"/>
                  </a:cubicBezTo>
                  <a:cubicBezTo>
                    <a:pt x="123" y="91"/>
                    <a:pt x="123" y="96"/>
                    <a:pt x="124" y="99"/>
                  </a:cubicBezTo>
                  <a:cubicBezTo>
                    <a:pt x="124" y="103"/>
                    <a:pt x="127" y="106"/>
                    <a:pt x="127" y="110"/>
                  </a:cubicBezTo>
                  <a:cubicBezTo>
                    <a:pt x="126" y="112"/>
                    <a:pt x="124" y="112"/>
                    <a:pt x="122" y="113"/>
                  </a:cubicBezTo>
                  <a:cubicBezTo>
                    <a:pt x="118" y="114"/>
                    <a:pt x="113" y="115"/>
                    <a:pt x="109" y="114"/>
                  </a:cubicBezTo>
                  <a:cubicBezTo>
                    <a:pt x="105" y="114"/>
                    <a:pt x="100" y="109"/>
                    <a:pt x="96" y="111"/>
                  </a:cubicBezTo>
                  <a:cubicBezTo>
                    <a:pt x="92" y="113"/>
                    <a:pt x="93" y="119"/>
                    <a:pt x="93" y="123"/>
                  </a:cubicBezTo>
                  <a:cubicBezTo>
                    <a:pt x="92" y="128"/>
                    <a:pt x="91" y="133"/>
                    <a:pt x="92" y="138"/>
                  </a:cubicBezTo>
                  <a:cubicBezTo>
                    <a:pt x="92" y="141"/>
                    <a:pt x="95" y="142"/>
                    <a:pt x="95" y="144"/>
                  </a:cubicBezTo>
                  <a:cubicBezTo>
                    <a:pt x="94" y="145"/>
                    <a:pt x="92" y="145"/>
                    <a:pt x="91" y="145"/>
                  </a:cubicBezTo>
                  <a:cubicBezTo>
                    <a:pt x="89" y="144"/>
                    <a:pt x="87" y="142"/>
                    <a:pt x="84" y="142"/>
                  </a:cubicBezTo>
                  <a:cubicBezTo>
                    <a:pt x="81" y="142"/>
                    <a:pt x="79" y="145"/>
                    <a:pt x="76" y="145"/>
                  </a:cubicBezTo>
                  <a:cubicBezTo>
                    <a:pt x="72" y="146"/>
                    <a:pt x="68" y="146"/>
                    <a:pt x="65" y="147"/>
                  </a:cubicBezTo>
                  <a:cubicBezTo>
                    <a:pt x="64" y="147"/>
                    <a:pt x="61" y="148"/>
                    <a:pt x="62" y="149"/>
                  </a:cubicBezTo>
                  <a:cubicBezTo>
                    <a:pt x="64" y="151"/>
                    <a:pt x="67" y="149"/>
                    <a:pt x="68" y="151"/>
                  </a:cubicBezTo>
                  <a:cubicBezTo>
                    <a:pt x="69" y="151"/>
                    <a:pt x="68" y="153"/>
                    <a:pt x="68" y="154"/>
                  </a:cubicBezTo>
                  <a:cubicBezTo>
                    <a:pt x="68" y="157"/>
                    <a:pt x="68" y="161"/>
                    <a:pt x="69" y="164"/>
                  </a:cubicBezTo>
                  <a:cubicBezTo>
                    <a:pt x="71" y="169"/>
                    <a:pt x="75" y="172"/>
                    <a:pt x="76" y="177"/>
                  </a:cubicBezTo>
                  <a:cubicBezTo>
                    <a:pt x="76" y="180"/>
                    <a:pt x="72" y="182"/>
                    <a:pt x="71" y="184"/>
                  </a:cubicBezTo>
                  <a:cubicBezTo>
                    <a:pt x="71" y="186"/>
                    <a:pt x="71" y="189"/>
                    <a:pt x="72" y="19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6" name="Freeform 2626"/>
            <p:cNvSpPr>
              <a:spLocks noChangeAspect="1"/>
            </p:cNvSpPr>
            <p:nvPr/>
          </p:nvSpPr>
          <p:spPr bwMode="auto">
            <a:xfrm>
              <a:off x="16916878" y="1973416"/>
              <a:ext cx="2071048" cy="974095"/>
            </a:xfrm>
            <a:custGeom>
              <a:avLst/>
              <a:gdLst>
                <a:gd name="T0" fmla="*/ 489 w 393"/>
                <a:gd name="T1" fmla="*/ 59 h 185"/>
                <a:gd name="T2" fmla="*/ 468 w 393"/>
                <a:gd name="T3" fmla="*/ 58 h 185"/>
                <a:gd name="T4" fmla="*/ 447 w 393"/>
                <a:gd name="T5" fmla="*/ 55 h 185"/>
                <a:gd name="T6" fmla="*/ 429 w 393"/>
                <a:gd name="T7" fmla="*/ 66 h 185"/>
                <a:gd name="T8" fmla="*/ 402 w 393"/>
                <a:gd name="T9" fmla="*/ 72 h 185"/>
                <a:gd name="T10" fmla="*/ 387 w 393"/>
                <a:gd name="T11" fmla="*/ 77 h 185"/>
                <a:gd name="T12" fmla="*/ 346 w 393"/>
                <a:gd name="T13" fmla="*/ 66 h 185"/>
                <a:gd name="T14" fmla="*/ 331 w 393"/>
                <a:gd name="T15" fmla="*/ 55 h 185"/>
                <a:gd name="T16" fmla="*/ 294 w 393"/>
                <a:gd name="T17" fmla="*/ 50 h 185"/>
                <a:gd name="T18" fmla="*/ 271 w 393"/>
                <a:gd name="T19" fmla="*/ 53 h 185"/>
                <a:gd name="T20" fmla="*/ 263 w 393"/>
                <a:gd name="T21" fmla="*/ 49 h 185"/>
                <a:gd name="T22" fmla="*/ 243 w 393"/>
                <a:gd name="T23" fmla="*/ 42 h 185"/>
                <a:gd name="T24" fmla="*/ 231 w 393"/>
                <a:gd name="T25" fmla="*/ 17 h 185"/>
                <a:gd name="T26" fmla="*/ 208 w 393"/>
                <a:gd name="T27" fmla="*/ 8 h 185"/>
                <a:gd name="T28" fmla="*/ 174 w 393"/>
                <a:gd name="T29" fmla="*/ 1 h 185"/>
                <a:gd name="T30" fmla="*/ 167 w 393"/>
                <a:gd name="T31" fmla="*/ 17 h 185"/>
                <a:gd name="T32" fmla="*/ 169 w 393"/>
                <a:gd name="T33" fmla="*/ 41 h 185"/>
                <a:gd name="T34" fmla="*/ 171 w 393"/>
                <a:gd name="T35" fmla="*/ 58 h 185"/>
                <a:gd name="T36" fmla="*/ 155 w 393"/>
                <a:gd name="T37" fmla="*/ 59 h 185"/>
                <a:gd name="T38" fmla="*/ 127 w 393"/>
                <a:gd name="T39" fmla="*/ 60 h 185"/>
                <a:gd name="T40" fmla="*/ 107 w 393"/>
                <a:gd name="T41" fmla="*/ 48 h 185"/>
                <a:gd name="T42" fmla="*/ 86 w 393"/>
                <a:gd name="T43" fmla="*/ 41 h 185"/>
                <a:gd name="T44" fmla="*/ 77 w 393"/>
                <a:gd name="T45" fmla="*/ 38 h 185"/>
                <a:gd name="T46" fmla="*/ 67 w 393"/>
                <a:gd name="T47" fmla="*/ 41 h 185"/>
                <a:gd name="T48" fmla="*/ 56 w 393"/>
                <a:gd name="T49" fmla="*/ 46 h 185"/>
                <a:gd name="T50" fmla="*/ 35 w 393"/>
                <a:gd name="T51" fmla="*/ 58 h 185"/>
                <a:gd name="T52" fmla="*/ 12 w 393"/>
                <a:gd name="T53" fmla="*/ 71 h 185"/>
                <a:gd name="T54" fmla="*/ 0 w 393"/>
                <a:gd name="T55" fmla="*/ 86 h 185"/>
                <a:gd name="T56" fmla="*/ 8 w 393"/>
                <a:gd name="T57" fmla="*/ 98 h 185"/>
                <a:gd name="T58" fmla="*/ 26 w 393"/>
                <a:gd name="T59" fmla="*/ 110 h 185"/>
                <a:gd name="T60" fmla="*/ 36 w 393"/>
                <a:gd name="T61" fmla="*/ 113 h 185"/>
                <a:gd name="T62" fmla="*/ 55 w 393"/>
                <a:gd name="T63" fmla="*/ 120 h 185"/>
                <a:gd name="T64" fmla="*/ 66 w 393"/>
                <a:gd name="T65" fmla="*/ 136 h 185"/>
                <a:gd name="T66" fmla="*/ 65 w 393"/>
                <a:gd name="T67" fmla="*/ 151 h 185"/>
                <a:gd name="T68" fmla="*/ 66 w 393"/>
                <a:gd name="T69" fmla="*/ 179 h 185"/>
                <a:gd name="T70" fmla="*/ 88 w 393"/>
                <a:gd name="T71" fmla="*/ 186 h 185"/>
                <a:gd name="T72" fmla="*/ 124 w 393"/>
                <a:gd name="T73" fmla="*/ 192 h 185"/>
                <a:gd name="T74" fmla="*/ 151 w 393"/>
                <a:gd name="T75" fmla="*/ 202 h 185"/>
                <a:gd name="T76" fmla="*/ 160 w 393"/>
                <a:gd name="T77" fmla="*/ 210 h 185"/>
                <a:gd name="T78" fmla="*/ 173 w 393"/>
                <a:gd name="T79" fmla="*/ 233 h 185"/>
                <a:gd name="T80" fmla="*/ 192 w 393"/>
                <a:gd name="T81" fmla="*/ 240 h 185"/>
                <a:gd name="T82" fmla="*/ 227 w 393"/>
                <a:gd name="T83" fmla="*/ 242 h 185"/>
                <a:gd name="T84" fmla="*/ 271 w 393"/>
                <a:gd name="T85" fmla="*/ 242 h 185"/>
                <a:gd name="T86" fmla="*/ 307 w 393"/>
                <a:gd name="T87" fmla="*/ 259 h 185"/>
                <a:gd name="T88" fmla="*/ 333 w 393"/>
                <a:gd name="T89" fmla="*/ 265 h 185"/>
                <a:gd name="T90" fmla="*/ 388 w 393"/>
                <a:gd name="T91" fmla="*/ 245 h 185"/>
                <a:gd name="T92" fmla="*/ 422 w 393"/>
                <a:gd name="T93" fmla="*/ 238 h 185"/>
                <a:gd name="T94" fmla="*/ 443 w 393"/>
                <a:gd name="T95" fmla="*/ 208 h 185"/>
                <a:gd name="T96" fmla="*/ 432 w 393"/>
                <a:gd name="T97" fmla="*/ 194 h 185"/>
                <a:gd name="T98" fmla="*/ 449 w 393"/>
                <a:gd name="T99" fmla="*/ 182 h 185"/>
                <a:gd name="T100" fmla="*/ 476 w 393"/>
                <a:gd name="T101" fmla="*/ 186 h 185"/>
                <a:gd name="T102" fmla="*/ 497 w 393"/>
                <a:gd name="T103" fmla="*/ 174 h 185"/>
                <a:gd name="T104" fmla="*/ 508 w 393"/>
                <a:gd name="T105" fmla="*/ 160 h 185"/>
                <a:gd name="T106" fmla="*/ 525 w 393"/>
                <a:gd name="T107" fmla="*/ 154 h 185"/>
                <a:gd name="T108" fmla="*/ 532 w 393"/>
                <a:gd name="T109" fmla="*/ 149 h 185"/>
                <a:gd name="T110" fmla="*/ 550 w 393"/>
                <a:gd name="T111" fmla="*/ 142 h 185"/>
                <a:gd name="T112" fmla="*/ 567 w 393"/>
                <a:gd name="T113" fmla="*/ 138 h 185"/>
                <a:gd name="T114" fmla="*/ 540 w 393"/>
                <a:gd name="T115" fmla="*/ 109 h 185"/>
                <a:gd name="T116" fmla="*/ 524 w 393"/>
                <a:gd name="T117" fmla="*/ 109 h 185"/>
                <a:gd name="T118" fmla="*/ 508 w 393"/>
                <a:gd name="T119" fmla="*/ 109 h 185"/>
                <a:gd name="T120" fmla="*/ 486 w 393"/>
                <a:gd name="T121" fmla="*/ 113 h 185"/>
                <a:gd name="T122" fmla="*/ 488 w 393"/>
                <a:gd name="T123" fmla="*/ 103 h 185"/>
                <a:gd name="T124" fmla="*/ 488 w 393"/>
                <a:gd name="T125" fmla="*/ 80 h 18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3"/>
                <a:gd name="T190" fmla="*/ 0 h 185"/>
                <a:gd name="T191" fmla="*/ 393 w 393"/>
                <a:gd name="T192" fmla="*/ 185 h 18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3" h="185">
                  <a:moveTo>
                    <a:pt x="343" y="43"/>
                  </a:moveTo>
                  <a:cubicBezTo>
                    <a:pt x="342" y="43"/>
                    <a:pt x="341" y="41"/>
                    <a:pt x="339" y="41"/>
                  </a:cubicBezTo>
                  <a:cubicBezTo>
                    <a:pt x="337" y="41"/>
                    <a:pt x="334" y="42"/>
                    <a:pt x="332" y="42"/>
                  </a:cubicBezTo>
                  <a:cubicBezTo>
                    <a:pt x="329" y="42"/>
                    <a:pt x="327" y="41"/>
                    <a:pt x="325" y="40"/>
                  </a:cubicBezTo>
                  <a:cubicBezTo>
                    <a:pt x="322" y="39"/>
                    <a:pt x="320" y="36"/>
                    <a:pt x="317" y="36"/>
                  </a:cubicBezTo>
                  <a:cubicBezTo>
                    <a:pt x="315" y="35"/>
                    <a:pt x="312" y="37"/>
                    <a:pt x="310" y="38"/>
                  </a:cubicBezTo>
                  <a:cubicBezTo>
                    <a:pt x="307" y="39"/>
                    <a:pt x="304" y="40"/>
                    <a:pt x="301" y="42"/>
                  </a:cubicBezTo>
                  <a:cubicBezTo>
                    <a:pt x="300" y="43"/>
                    <a:pt x="299" y="44"/>
                    <a:pt x="297" y="46"/>
                  </a:cubicBezTo>
                  <a:cubicBezTo>
                    <a:pt x="295" y="47"/>
                    <a:pt x="293" y="49"/>
                    <a:pt x="291" y="49"/>
                  </a:cubicBezTo>
                  <a:cubicBezTo>
                    <a:pt x="287" y="50"/>
                    <a:pt x="283" y="49"/>
                    <a:pt x="279" y="50"/>
                  </a:cubicBezTo>
                  <a:cubicBezTo>
                    <a:pt x="277" y="50"/>
                    <a:pt x="276" y="53"/>
                    <a:pt x="273" y="54"/>
                  </a:cubicBezTo>
                  <a:cubicBezTo>
                    <a:pt x="271" y="55"/>
                    <a:pt x="269" y="53"/>
                    <a:pt x="268" y="53"/>
                  </a:cubicBezTo>
                  <a:cubicBezTo>
                    <a:pt x="260" y="52"/>
                    <a:pt x="253" y="54"/>
                    <a:pt x="246" y="52"/>
                  </a:cubicBezTo>
                  <a:cubicBezTo>
                    <a:pt x="243" y="51"/>
                    <a:pt x="241" y="49"/>
                    <a:pt x="240" y="46"/>
                  </a:cubicBezTo>
                  <a:cubicBezTo>
                    <a:pt x="239" y="45"/>
                    <a:pt x="241" y="42"/>
                    <a:pt x="240" y="40"/>
                  </a:cubicBezTo>
                  <a:cubicBezTo>
                    <a:pt x="237" y="38"/>
                    <a:pt x="233" y="39"/>
                    <a:pt x="230" y="38"/>
                  </a:cubicBezTo>
                  <a:cubicBezTo>
                    <a:pt x="227" y="37"/>
                    <a:pt x="224" y="35"/>
                    <a:pt x="221" y="35"/>
                  </a:cubicBezTo>
                  <a:cubicBezTo>
                    <a:pt x="216" y="34"/>
                    <a:pt x="210" y="35"/>
                    <a:pt x="204" y="35"/>
                  </a:cubicBezTo>
                  <a:cubicBezTo>
                    <a:pt x="203" y="35"/>
                    <a:pt x="203" y="36"/>
                    <a:pt x="202" y="36"/>
                  </a:cubicBezTo>
                  <a:cubicBezTo>
                    <a:pt x="197" y="37"/>
                    <a:pt x="193" y="37"/>
                    <a:pt x="188" y="37"/>
                  </a:cubicBezTo>
                  <a:cubicBezTo>
                    <a:pt x="186" y="37"/>
                    <a:pt x="184" y="37"/>
                    <a:pt x="182" y="36"/>
                  </a:cubicBezTo>
                  <a:cubicBezTo>
                    <a:pt x="181" y="36"/>
                    <a:pt x="182" y="34"/>
                    <a:pt x="182" y="34"/>
                  </a:cubicBezTo>
                  <a:cubicBezTo>
                    <a:pt x="180" y="34"/>
                    <a:pt x="178" y="37"/>
                    <a:pt x="176" y="36"/>
                  </a:cubicBezTo>
                  <a:cubicBezTo>
                    <a:pt x="173" y="35"/>
                    <a:pt x="170" y="32"/>
                    <a:pt x="168" y="29"/>
                  </a:cubicBezTo>
                  <a:cubicBezTo>
                    <a:pt x="166" y="26"/>
                    <a:pt x="168" y="21"/>
                    <a:pt x="167" y="18"/>
                  </a:cubicBezTo>
                  <a:cubicBezTo>
                    <a:pt x="166" y="15"/>
                    <a:pt x="163" y="13"/>
                    <a:pt x="160" y="12"/>
                  </a:cubicBezTo>
                  <a:cubicBezTo>
                    <a:pt x="158" y="10"/>
                    <a:pt x="154" y="12"/>
                    <a:pt x="151" y="11"/>
                  </a:cubicBezTo>
                  <a:cubicBezTo>
                    <a:pt x="149" y="10"/>
                    <a:pt x="147" y="6"/>
                    <a:pt x="144" y="6"/>
                  </a:cubicBezTo>
                  <a:cubicBezTo>
                    <a:pt x="140" y="5"/>
                    <a:pt x="136" y="9"/>
                    <a:pt x="132" y="8"/>
                  </a:cubicBezTo>
                  <a:cubicBezTo>
                    <a:pt x="128" y="7"/>
                    <a:pt x="125" y="0"/>
                    <a:pt x="121" y="1"/>
                  </a:cubicBezTo>
                  <a:cubicBezTo>
                    <a:pt x="118" y="2"/>
                    <a:pt x="120" y="8"/>
                    <a:pt x="119" y="11"/>
                  </a:cubicBezTo>
                  <a:cubicBezTo>
                    <a:pt x="118" y="12"/>
                    <a:pt x="116" y="11"/>
                    <a:pt x="116" y="12"/>
                  </a:cubicBezTo>
                  <a:cubicBezTo>
                    <a:pt x="115" y="14"/>
                    <a:pt x="114" y="17"/>
                    <a:pt x="114" y="20"/>
                  </a:cubicBezTo>
                  <a:cubicBezTo>
                    <a:pt x="115" y="22"/>
                    <a:pt x="116" y="25"/>
                    <a:pt x="117" y="28"/>
                  </a:cubicBezTo>
                  <a:cubicBezTo>
                    <a:pt x="118" y="30"/>
                    <a:pt x="121" y="31"/>
                    <a:pt x="121" y="34"/>
                  </a:cubicBezTo>
                  <a:cubicBezTo>
                    <a:pt x="122" y="36"/>
                    <a:pt x="120" y="39"/>
                    <a:pt x="118" y="40"/>
                  </a:cubicBezTo>
                  <a:cubicBezTo>
                    <a:pt x="117" y="42"/>
                    <a:pt x="115" y="43"/>
                    <a:pt x="113" y="43"/>
                  </a:cubicBezTo>
                  <a:cubicBezTo>
                    <a:pt x="111" y="43"/>
                    <a:pt x="109" y="42"/>
                    <a:pt x="107" y="41"/>
                  </a:cubicBezTo>
                  <a:cubicBezTo>
                    <a:pt x="103" y="41"/>
                    <a:pt x="100" y="41"/>
                    <a:pt x="96" y="41"/>
                  </a:cubicBezTo>
                  <a:cubicBezTo>
                    <a:pt x="94" y="41"/>
                    <a:pt x="91" y="42"/>
                    <a:pt x="88" y="42"/>
                  </a:cubicBezTo>
                  <a:cubicBezTo>
                    <a:pt x="85" y="41"/>
                    <a:pt x="81" y="40"/>
                    <a:pt x="78" y="38"/>
                  </a:cubicBezTo>
                  <a:cubicBezTo>
                    <a:pt x="76" y="37"/>
                    <a:pt x="75" y="35"/>
                    <a:pt x="74" y="33"/>
                  </a:cubicBezTo>
                  <a:cubicBezTo>
                    <a:pt x="74" y="32"/>
                    <a:pt x="75" y="30"/>
                    <a:pt x="74" y="30"/>
                  </a:cubicBezTo>
                  <a:cubicBezTo>
                    <a:pt x="69" y="28"/>
                    <a:pt x="64" y="29"/>
                    <a:pt x="60" y="28"/>
                  </a:cubicBezTo>
                  <a:cubicBezTo>
                    <a:pt x="58" y="28"/>
                    <a:pt x="58" y="26"/>
                    <a:pt x="56" y="25"/>
                  </a:cubicBezTo>
                  <a:cubicBezTo>
                    <a:pt x="55" y="25"/>
                    <a:pt x="54" y="27"/>
                    <a:pt x="53" y="27"/>
                  </a:cubicBezTo>
                  <a:cubicBezTo>
                    <a:pt x="52" y="27"/>
                    <a:pt x="51" y="26"/>
                    <a:pt x="50" y="26"/>
                  </a:cubicBezTo>
                  <a:cubicBezTo>
                    <a:pt x="49" y="26"/>
                    <a:pt x="48" y="28"/>
                    <a:pt x="47" y="28"/>
                  </a:cubicBezTo>
                  <a:cubicBezTo>
                    <a:pt x="45" y="29"/>
                    <a:pt x="43" y="27"/>
                    <a:pt x="42" y="28"/>
                  </a:cubicBezTo>
                  <a:cubicBezTo>
                    <a:pt x="40" y="29"/>
                    <a:pt x="40" y="31"/>
                    <a:pt x="39" y="32"/>
                  </a:cubicBezTo>
                  <a:cubicBezTo>
                    <a:pt x="37" y="33"/>
                    <a:pt x="35" y="31"/>
                    <a:pt x="33" y="32"/>
                  </a:cubicBezTo>
                  <a:cubicBezTo>
                    <a:pt x="30" y="34"/>
                    <a:pt x="27" y="37"/>
                    <a:pt x="24" y="40"/>
                  </a:cubicBezTo>
                  <a:cubicBezTo>
                    <a:pt x="22" y="42"/>
                    <a:pt x="20" y="45"/>
                    <a:pt x="18" y="46"/>
                  </a:cubicBezTo>
                  <a:cubicBezTo>
                    <a:pt x="15" y="48"/>
                    <a:pt x="11" y="47"/>
                    <a:pt x="8" y="49"/>
                  </a:cubicBezTo>
                  <a:cubicBezTo>
                    <a:pt x="6" y="50"/>
                    <a:pt x="3" y="53"/>
                    <a:pt x="1" y="55"/>
                  </a:cubicBezTo>
                  <a:cubicBezTo>
                    <a:pt x="1" y="57"/>
                    <a:pt x="0" y="58"/>
                    <a:pt x="0" y="60"/>
                  </a:cubicBezTo>
                  <a:cubicBezTo>
                    <a:pt x="0" y="61"/>
                    <a:pt x="1" y="62"/>
                    <a:pt x="2" y="62"/>
                  </a:cubicBezTo>
                  <a:cubicBezTo>
                    <a:pt x="3" y="64"/>
                    <a:pt x="5" y="66"/>
                    <a:pt x="6" y="68"/>
                  </a:cubicBezTo>
                  <a:cubicBezTo>
                    <a:pt x="8" y="70"/>
                    <a:pt x="10" y="71"/>
                    <a:pt x="12" y="72"/>
                  </a:cubicBezTo>
                  <a:cubicBezTo>
                    <a:pt x="14" y="74"/>
                    <a:pt x="15" y="77"/>
                    <a:pt x="18" y="77"/>
                  </a:cubicBezTo>
                  <a:cubicBezTo>
                    <a:pt x="20" y="78"/>
                    <a:pt x="21" y="75"/>
                    <a:pt x="23" y="75"/>
                  </a:cubicBezTo>
                  <a:cubicBezTo>
                    <a:pt x="24" y="75"/>
                    <a:pt x="23" y="78"/>
                    <a:pt x="25" y="78"/>
                  </a:cubicBezTo>
                  <a:cubicBezTo>
                    <a:pt x="26" y="79"/>
                    <a:pt x="29" y="77"/>
                    <a:pt x="31" y="78"/>
                  </a:cubicBezTo>
                  <a:cubicBezTo>
                    <a:pt x="33" y="79"/>
                    <a:pt x="36" y="81"/>
                    <a:pt x="38" y="83"/>
                  </a:cubicBezTo>
                  <a:cubicBezTo>
                    <a:pt x="39" y="86"/>
                    <a:pt x="39" y="90"/>
                    <a:pt x="40" y="92"/>
                  </a:cubicBezTo>
                  <a:cubicBezTo>
                    <a:pt x="41" y="94"/>
                    <a:pt x="45" y="92"/>
                    <a:pt x="46" y="94"/>
                  </a:cubicBezTo>
                  <a:cubicBezTo>
                    <a:pt x="47" y="96"/>
                    <a:pt x="46" y="98"/>
                    <a:pt x="46" y="100"/>
                  </a:cubicBezTo>
                  <a:cubicBezTo>
                    <a:pt x="46" y="102"/>
                    <a:pt x="45" y="103"/>
                    <a:pt x="45" y="105"/>
                  </a:cubicBezTo>
                  <a:cubicBezTo>
                    <a:pt x="47" y="110"/>
                    <a:pt x="45" y="115"/>
                    <a:pt x="45" y="120"/>
                  </a:cubicBezTo>
                  <a:cubicBezTo>
                    <a:pt x="45" y="121"/>
                    <a:pt x="45" y="123"/>
                    <a:pt x="46" y="124"/>
                  </a:cubicBezTo>
                  <a:cubicBezTo>
                    <a:pt x="48" y="125"/>
                    <a:pt x="50" y="126"/>
                    <a:pt x="53" y="126"/>
                  </a:cubicBezTo>
                  <a:cubicBezTo>
                    <a:pt x="55" y="127"/>
                    <a:pt x="58" y="129"/>
                    <a:pt x="61" y="129"/>
                  </a:cubicBezTo>
                  <a:cubicBezTo>
                    <a:pt x="65" y="129"/>
                    <a:pt x="70" y="126"/>
                    <a:pt x="74" y="127"/>
                  </a:cubicBezTo>
                  <a:cubicBezTo>
                    <a:pt x="79" y="127"/>
                    <a:pt x="82" y="130"/>
                    <a:pt x="86" y="133"/>
                  </a:cubicBezTo>
                  <a:cubicBezTo>
                    <a:pt x="90" y="135"/>
                    <a:pt x="93" y="138"/>
                    <a:pt x="97" y="140"/>
                  </a:cubicBezTo>
                  <a:cubicBezTo>
                    <a:pt x="100" y="141"/>
                    <a:pt x="103" y="139"/>
                    <a:pt x="105" y="140"/>
                  </a:cubicBezTo>
                  <a:cubicBezTo>
                    <a:pt x="106" y="141"/>
                    <a:pt x="104" y="143"/>
                    <a:pt x="105" y="144"/>
                  </a:cubicBezTo>
                  <a:cubicBezTo>
                    <a:pt x="106" y="146"/>
                    <a:pt x="109" y="144"/>
                    <a:pt x="111" y="146"/>
                  </a:cubicBezTo>
                  <a:cubicBezTo>
                    <a:pt x="114" y="150"/>
                    <a:pt x="114" y="155"/>
                    <a:pt x="116" y="159"/>
                  </a:cubicBezTo>
                  <a:cubicBezTo>
                    <a:pt x="117" y="160"/>
                    <a:pt x="119" y="161"/>
                    <a:pt x="120" y="162"/>
                  </a:cubicBezTo>
                  <a:cubicBezTo>
                    <a:pt x="122" y="163"/>
                    <a:pt x="121" y="166"/>
                    <a:pt x="123" y="166"/>
                  </a:cubicBezTo>
                  <a:cubicBezTo>
                    <a:pt x="126" y="167"/>
                    <a:pt x="130" y="167"/>
                    <a:pt x="133" y="167"/>
                  </a:cubicBezTo>
                  <a:cubicBezTo>
                    <a:pt x="136" y="167"/>
                    <a:pt x="138" y="165"/>
                    <a:pt x="141" y="165"/>
                  </a:cubicBezTo>
                  <a:cubicBezTo>
                    <a:pt x="146" y="166"/>
                    <a:pt x="151" y="168"/>
                    <a:pt x="157" y="168"/>
                  </a:cubicBezTo>
                  <a:cubicBezTo>
                    <a:pt x="161" y="168"/>
                    <a:pt x="164" y="165"/>
                    <a:pt x="168" y="165"/>
                  </a:cubicBezTo>
                  <a:cubicBezTo>
                    <a:pt x="175" y="165"/>
                    <a:pt x="182" y="166"/>
                    <a:pt x="188" y="168"/>
                  </a:cubicBezTo>
                  <a:cubicBezTo>
                    <a:pt x="190" y="168"/>
                    <a:pt x="191" y="172"/>
                    <a:pt x="193" y="173"/>
                  </a:cubicBezTo>
                  <a:cubicBezTo>
                    <a:pt x="199" y="176"/>
                    <a:pt x="206" y="178"/>
                    <a:pt x="213" y="180"/>
                  </a:cubicBezTo>
                  <a:cubicBezTo>
                    <a:pt x="216" y="181"/>
                    <a:pt x="220" y="179"/>
                    <a:pt x="222" y="181"/>
                  </a:cubicBezTo>
                  <a:cubicBezTo>
                    <a:pt x="225" y="182"/>
                    <a:pt x="228" y="185"/>
                    <a:pt x="231" y="184"/>
                  </a:cubicBezTo>
                  <a:cubicBezTo>
                    <a:pt x="238" y="182"/>
                    <a:pt x="242" y="174"/>
                    <a:pt x="249" y="171"/>
                  </a:cubicBezTo>
                  <a:cubicBezTo>
                    <a:pt x="255" y="169"/>
                    <a:pt x="262" y="169"/>
                    <a:pt x="269" y="170"/>
                  </a:cubicBezTo>
                  <a:cubicBezTo>
                    <a:pt x="273" y="170"/>
                    <a:pt x="276" y="173"/>
                    <a:pt x="279" y="172"/>
                  </a:cubicBezTo>
                  <a:cubicBezTo>
                    <a:pt x="284" y="172"/>
                    <a:pt x="288" y="168"/>
                    <a:pt x="292" y="165"/>
                  </a:cubicBezTo>
                  <a:cubicBezTo>
                    <a:pt x="295" y="162"/>
                    <a:pt x="296" y="159"/>
                    <a:pt x="298" y="156"/>
                  </a:cubicBezTo>
                  <a:cubicBezTo>
                    <a:pt x="301" y="151"/>
                    <a:pt x="306" y="149"/>
                    <a:pt x="307" y="144"/>
                  </a:cubicBezTo>
                  <a:cubicBezTo>
                    <a:pt x="308" y="142"/>
                    <a:pt x="304" y="143"/>
                    <a:pt x="303" y="142"/>
                  </a:cubicBezTo>
                  <a:cubicBezTo>
                    <a:pt x="301" y="140"/>
                    <a:pt x="300" y="137"/>
                    <a:pt x="300" y="135"/>
                  </a:cubicBezTo>
                  <a:cubicBezTo>
                    <a:pt x="300" y="132"/>
                    <a:pt x="301" y="129"/>
                    <a:pt x="303" y="127"/>
                  </a:cubicBezTo>
                  <a:cubicBezTo>
                    <a:pt x="305" y="126"/>
                    <a:pt x="309" y="126"/>
                    <a:pt x="311" y="127"/>
                  </a:cubicBezTo>
                  <a:cubicBezTo>
                    <a:pt x="315" y="128"/>
                    <a:pt x="317" y="132"/>
                    <a:pt x="320" y="132"/>
                  </a:cubicBezTo>
                  <a:cubicBezTo>
                    <a:pt x="323" y="133"/>
                    <a:pt x="327" y="131"/>
                    <a:pt x="330" y="129"/>
                  </a:cubicBezTo>
                  <a:cubicBezTo>
                    <a:pt x="333" y="127"/>
                    <a:pt x="333" y="122"/>
                    <a:pt x="336" y="120"/>
                  </a:cubicBezTo>
                  <a:cubicBezTo>
                    <a:pt x="339" y="119"/>
                    <a:pt x="342" y="122"/>
                    <a:pt x="345" y="121"/>
                  </a:cubicBezTo>
                  <a:cubicBezTo>
                    <a:pt x="348" y="120"/>
                    <a:pt x="350" y="118"/>
                    <a:pt x="352" y="115"/>
                  </a:cubicBezTo>
                  <a:cubicBezTo>
                    <a:pt x="353" y="114"/>
                    <a:pt x="351" y="112"/>
                    <a:pt x="352" y="111"/>
                  </a:cubicBezTo>
                  <a:cubicBezTo>
                    <a:pt x="353" y="108"/>
                    <a:pt x="356" y="106"/>
                    <a:pt x="359" y="104"/>
                  </a:cubicBezTo>
                  <a:cubicBezTo>
                    <a:pt x="361" y="104"/>
                    <a:pt x="362" y="108"/>
                    <a:pt x="364" y="107"/>
                  </a:cubicBezTo>
                  <a:cubicBezTo>
                    <a:pt x="366" y="106"/>
                    <a:pt x="364" y="102"/>
                    <a:pt x="365" y="101"/>
                  </a:cubicBezTo>
                  <a:cubicBezTo>
                    <a:pt x="366" y="100"/>
                    <a:pt x="367" y="103"/>
                    <a:pt x="369" y="103"/>
                  </a:cubicBezTo>
                  <a:cubicBezTo>
                    <a:pt x="370" y="102"/>
                    <a:pt x="371" y="100"/>
                    <a:pt x="373" y="99"/>
                  </a:cubicBezTo>
                  <a:cubicBezTo>
                    <a:pt x="375" y="98"/>
                    <a:pt x="378" y="98"/>
                    <a:pt x="381" y="98"/>
                  </a:cubicBezTo>
                  <a:cubicBezTo>
                    <a:pt x="384" y="98"/>
                    <a:pt x="386" y="102"/>
                    <a:pt x="389" y="101"/>
                  </a:cubicBezTo>
                  <a:cubicBezTo>
                    <a:pt x="390" y="100"/>
                    <a:pt x="392" y="97"/>
                    <a:pt x="393" y="96"/>
                  </a:cubicBezTo>
                  <a:cubicBezTo>
                    <a:pt x="392" y="92"/>
                    <a:pt x="389" y="90"/>
                    <a:pt x="386" y="87"/>
                  </a:cubicBezTo>
                  <a:cubicBezTo>
                    <a:pt x="383" y="84"/>
                    <a:pt x="377" y="80"/>
                    <a:pt x="375" y="76"/>
                  </a:cubicBezTo>
                  <a:cubicBezTo>
                    <a:pt x="371" y="74"/>
                    <a:pt x="367" y="73"/>
                    <a:pt x="363" y="73"/>
                  </a:cubicBezTo>
                  <a:cubicBezTo>
                    <a:pt x="362" y="73"/>
                    <a:pt x="363" y="75"/>
                    <a:pt x="363" y="76"/>
                  </a:cubicBezTo>
                  <a:cubicBezTo>
                    <a:pt x="361" y="78"/>
                    <a:pt x="360" y="82"/>
                    <a:pt x="358" y="82"/>
                  </a:cubicBezTo>
                  <a:cubicBezTo>
                    <a:pt x="355" y="82"/>
                    <a:pt x="355" y="77"/>
                    <a:pt x="352" y="76"/>
                  </a:cubicBezTo>
                  <a:cubicBezTo>
                    <a:pt x="348" y="76"/>
                    <a:pt x="345" y="80"/>
                    <a:pt x="342" y="80"/>
                  </a:cubicBezTo>
                  <a:cubicBezTo>
                    <a:pt x="340" y="80"/>
                    <a:pt x="338" y="80"/>
                    <a:pt x="337" y="78"/>
                  </a:cubicBezTo>
                  <a:cubicBezTo>
                    <a:pt x="336" y="77"/>
                    <a:pt x="336" y="75"/>
                    <a:pt x="336" y="74"/>
                  </a:cubicBezTo>
                  <a:cubicBezTo>
                    <a:pt x="336" y="73"/>
                    <a:pt x="338" y="73"/>
                    <a:pt x="338" y="72"/>
                  </a:cubicBezTo>
                  <a:cubicBezTo>
                    <a:pt x="339" y="70"/>
                    <a:pt x="338" y="67"/>
                    <a:pt x="338" y="65"/>
                  </a:cubicBezTo>
                  <a:cubicBezTo>
                    <a:pt x="338" y="62"/>
                    <a:pt x="337" y="59"/>
                    <a:pt x="338" y="56"/>
                  </a:cubicBezTo>
                  <a:cubicBezTo>
                    <a:pt x="339" y="51"/>
                    <a:pt x="342" y="47"/>
                    <a:pt x="343" y="4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7" name="Freeform 2627"/>
            <p:cNvSpPr>
              <a:spLocks noChangeAspect="1"/>
            </p:cNvSpPr>
            <p:nvPr/>
          </p:nvSpPr>
          <p:spPr bwMode="auto">
            <a:xfrm>
              <a:off x="15841865" y="2789550"/>
              <a:ext cx="688887" cy="355412"/>
            </a:xfrm>
            <a:custGeom>
              <a:avLst/>
              <a:gdLst>
                <a:gd name="T0" fmla="*/ 84 w 131"/>
                <a:gd name="T1" fmla="*/ 93 h 67"/>
                <a:gd name="T2" fmla="*/ 84 w 131"/>
                <a:gd name="T3" fmla="*/ 80 h 67"/>
                <a:gd name="T4" fmla="*/ 92 w 131"/>
                <a:gd name="T5" fmla="*/ 76 h 67"/>
                <a:gd name="T6" fmla="*/ 101 w 131"/>
                <a:gd name="T7" fmla="*/ 70 h 67"/>
                <a:gd name="T8" fmla="*/ 108 w 131"/>
                <a:gd name="T9" fmla="*/ 71 h 67"/>
                <a:gd name="T10" fmla="*/ 114 w 131"/>
                <a:gd name="T11" fmla="*/ 65 h 67"/>
                <a:gd name="T12" fmla="*/ 115 w 131"/>
                <a:gd name="T13" fmla="*/ 73 h 67"/>
                <a:gd name="T14" fmla="*/ 128 w 131"/>
                <a:gd name="T15" fmla="*/ 70 h 67"/>
                <a:gd name="T16" fmla="*/ 133 w 131"/>
                <a:gd name="T17" fmla="*/ 56 h 67"/>
                <a:gd name="T18" fmla="*/ 140 w 131"/>
                <a:gd name="T19" fmla="*/ 54 h 67"/>
                <a:gd name="T20" fmla="*/ 157 w 131"/>
                <a:gd name="T21" fmla="*/ 54 h 67"/>
                <a:gd name="T22" fmla="*/ 161 w 131"/>
                <a:gd name="T23" fmla="*/ 45 h 67"/>
                <a:gd name="T24" fmla="*/ 173 w 131"/>
                <a:gd name="T25" fmla="*/ 35 h 67"/>
                <a:gd name="T26" fmla="*/ 179 w 131"/>
                <a:gd name="T27" fmla="*/ 37 h 67"/>
                <a:gd name="T28" fmla="*/ 182 w 131"/>
                <a:gd name="T29" fmla="*/ 30 h 67"/>
                <a:gd name="T30" fmla="*/ 188 w 131"/>
                <a:gd name="T31" fmla="*/ 27 h 67"/>
                <a:gd name="T32" fmla="*/ 186 w 131"/>
                <a:gd name="T33" fmla="*/ 23 h 67"/>
                <a:gd name="T34" fmla="*/ 181 w 131"/>
                <a:gd name="T35" fmla="*/ 22 h 67"/>
                <a:gd name="T36" fmla="*/ 171 w 131"/>
                <a:gd name="T37" fmla="*/ 19 h 67"/>
                <a:gd name="T38" fmla="*/ 169 w 131"/>
                <a:gd name="T39" fmla="*/ 13 h 67"/>
                <a:gd name="T40" fmla="*/ 165 w 131"/>
                <a:gd name="T41" fmla="*/ 13 h 67"/>
                <a:gd name="T42" fmla="*/ 157 w 131"/>
                <a:gd name="T43" fmla="*/ 10 h 67"/>
                <a:gd name="T44" fmla="*/ 143 w 131"/>
                <a:gd name="T45" fmla="*/ 10 h 67"/>
                <a:gd name="T46" fmla="*/ 126 w 131"/>
                <a:gd name="T47" fmla="*/ 8 h 67"/>
                <a:gd name="T48" fmla="*/ 114 w 131"/>
                <a:gd name="T49" fmla="*/ 8 h 67"/>
                <a:gd name="T50" fmla="*/ 111 w 131"/>
                <a:gd name="T51" fmla="*/ 12 h 67"/>
                <a:gd name="T52" fmla="*/ 96 w 131"/>
                <a:gd name="T53" fmla="*/ 8 h 67"/>
                <a:gd name="T54" fmla="*/ 81 w 131"/>
                <a:gd name="T55" fmla="*/ 1 h 67"/>
                <a:gd name="T56" fmla="*/ 72 w 131"/>
                <a:gd name="T57" fmla="*/ 2 h 67"/>
                <a:gd name="T58" fmla="*/ 66 w 131"/>
                <a:gd name="T59" fmla="*/ 7 h 67"/>
                <a:gd name="T60" fmla="*/ 66 w 131"/>
                <a:gd name="T61" fmla="*/ 19 h 67"/>
                <a:gd name="T62" fmla="*/ 59 w 131"/>
                <a:gd name="T63" fmla="*/ 21 h 67"/>
                <a:gd name="T64" fmla="*/ 38 w 131"/>
                <a:gd name="T65" fmla="*/ 15 h 67"/>
                <a:gd name="T66" fmla="*/ 31 w 131"/>
                <a:gd name="T67" fmla="*/ 16 h 67"/>
                <a:gd name="T68" fmla="*/ 23 w 131"/>
                <a:gd name="T69" fmla="*/ 23 h 67"/>
                <a:gd name="T70" fmla="*/ 31 w 131"/>
                <a:gd name="T71" fmla="*/ 27 h 67"/>
                <a:gd name="T72" fmla="*/ 16 w 131"/>
                <a:gd name="T73" fmla="*/ 41 h 67"/>
                <a:gd name="T74" fmla="*/ 16 w 131"/>
                <a:gd name="T75" fmla="*/ 47 h 67"/>
                <a:gd name="T76" fmla="*/ 24 w 131"/>
                <a:gd name="T77" fmla="*/ 47 h 67"/>
                <a:gd name="T78" fmla="*/ 24 w 131"/>
                <a:gd name="T79" fmla="*/ 56 h 67"/>
                <a:gd name="T80" fmla="*/ 36 w 131"/>
                <a:gd name="T81" fmla="*/ 56 h 67"/>
                <a:gd name="T82" fmla="*/ 38 w 131"/>
                <a:gd name="T83" fmla="*/ 44 h 67"/>
                <a:gd name="T84" fmla="*/ 48 w 131"/>
                <a:gd name="T85" fmla="*/ 54 h 67"/>
                <a:gd name="T86" fmla="*/ 58 w 131"/>
                <a:gd name="T87" fmla="*/ 56 h 67"/>
                <a:gd name="T88" fmla="*/ 67 w 131"/>
                <a:gd name="T89" fmla="*/ 58 h 67"/>
                <a:gd name="T90" fmla="*/ 64 w 131"/>
                <a:gd name="T91" fmla="*/ 69 h 67"/>
                <a:gd name="T92" fmla="*/ 55 w 131"/>
                <a:gd name="T93" fmla="*/ 69 h 67"/>
                <a:gd name="T94" fmla="*/ 46 w 131"/>
                <a:gd name="T95" fmla="*/ 77 h 67"/>
                <a:gd name="T96" fmla="*/ 41 w 131"/>
                <a:gd name="T97" fmla="*/ 77 h 67"/>
                <a:gd name="T98" fmla="*/ 36 w 131"/>
                <a:gd name="T99" fmla="*/ 75 h 67"/>
                <a:gd name="T100" fmla="*/ 31 w 131"/>
                <a:gd name="T101" fmla="*/ 77 h 67"/>
                <a:gd name="T102" fmla="*/ 28 w 131"/>
                <a:gd name="T103" fmla="*/ 77 h 67"/>
                <a:gd name="T104" fmla="*/ 12 w 131"/>
                <a:gd name="T105" fmla="*/ 80 h 67"/>
                <a:gd name="T106" fmla="*/ 1 w 131"/>
                <a:gd name="T107" fmla="*/ 83 h 67"/>
                <a:gd name="T108" fmla="*/ 6 w 131"/>
                <a:gd name="T109" fmla="*/ 92 h 67"/>
                <a:gd name="T110" fmla="*/ 23 w 131"/>
                <a:gd name="T111" fmla="*/ 91 h 67"/>
                <a:gd name="T112" fmla="*/ 31 w 131"/>
                <a:gd name="T113" fmla="*/ 96 h 67"/>
                <a:gd name="T114" fmla="*/ 44 w 131"/>
                <a:gd name="T115" fmla="*/ 89 h 67"/>
                <a:gd name="T116" fmla="*/ 49 w 131"/>
                <a:gd name="T117" fmla="*/ 97 h 67"/>
                <a:gd name="T118" fmla="*/ 60 w 131"/>
                <a:gd name="T119" fmla="*/ 97 h 67"/>
                <a:gd name="T120" fmla="*/ 84 w 131"/>
                <a:gd name="T121" fmla="*/ 93 h 6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1"/>
                <a:gd name="T184" fmla="*/ 0 h 67"/>
                <a:gd name="T185" fmla="*/ 131 w 131"/>
                <a:gd name="T186" fmla="*/ 67 h 6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1" h="67">
                  <a:moveTo>
                    <a:pt x="58" y="64"/>
                  </a:moveTo>
                  <a:cubicBezTo>
                    <a:pt x="58" y="61"/>
                    <a:pt x="57" y="57"/>
                    <a:pt x="58" y="55"/>
                  </a:cubicBezTo>
                  <a:cubicBezTo>
                    <a:pt x="59" y="53"/>
                    <a:pt x="62" y="53"/>
                    <a:pt x="64" y="52"/>
                  </a:cubicBezTo>
                  <a:cubicBezTo>
                    <a:pt x="66" y="51"/>
                    <a:pt x="68" y="49"/>
                    <a:pt x="70" y="48"/>
                  </a:cubicBezTo>
                  <a:cubicBezTo>
                    <a:pt x="71" y="47"/>
                    <a:pt x="73" y="49"/>
                    <a:pt x="75" y="49"/>
                  </a:cubicBezTo>
                  <a:cubicBezTo>
                    <a:pt x="76" y="48"/>
                    <a:pt x="77" y="45"/>
                    <a:pt x="79" y="45"/>
                  </a:cubicBezTo>
                  <a:cubicBezTo>
                    <a:pt x="81" y="46"/>
                    <a:pt x="79" y="50"/>
                    <a:pt x="80" y="50"/>
                  </a:cubicBezTo>
                  <a:cubicBezTo>
                    <a:pt x="83" y="51"/>
                    <a:pt x="87" y="50"/>
                    <a:pt x="89" y="48"/>
                  </a:cubicBezTo>
                  <a:cubicBezTo>
                    <a:pt x="92" y="45"/>
                    <a:pt x="90" y="41"/>
                    <a:pt x="93" y="38"/>
                  </a:cubicBezTo>
                  <a:cubicBezTo>
                    <a:pt x="94" y="37"/>
                    <a:pt x="96" y="37"/>
                    <a:pt x="98" y="37"/>
                  </a:cubicBezTo>
                  <a:cubicBezTo>
                    <a:pt x="102" y="36"/>
                    <a:pt x="106" y="38"/>
                    <a:pt x="109" y="37"/>
                  </a:cubicBezTo>
                  <a:cubicBezTo>
                    <a:pt x="111" y="36"/>
                    <a:pt x="110" y="32"/>
                    <a:pt x="112" y="31"/>
                  </a:cubicBezTo>
                  <a:cubicBezTo>
                    <a:pt x="114" y="28"/>
                    <a:pt x="116" y="25"/>
                    <a:pt x="120" y="24"/>
                  </a:cubicBezTo>
                  <a:cubicBezTo>
                    <a:pt x="121" y="23"/>
                    <a:pt x="122" y="26"/>
                    <a:pt x="124" y="26"/>
                  </a:cubicBezTo>
                  <a:cubicBezTo>
                    <a:pt x="126" y="25"/>
                    <a:pt x="125" y="22"/>
                    <a:pt x="127" y="21"/>
                  </a:cubicBezTo>
                  <a:cubicBezTo>
                    <a:pt x="128" y="19"/>
                    <a:pt x="130" y="19"/>
                    <a:pt x="131" y="18"/>
                  </a:cubicBezTo>
                  <a:cubicBezTo>
                    <a:pt x="131" y="18"/>
                    <a:pt x="129" y="16"/>
                    <a:pt x="129" y="16"/>
                  </a:cubicBezTo>
                  <a:cubicBezTo>
                    <a:pt x="128" y="16"/>
                    <a:pt x="127" y="16"/>
                    <a:pt x="126" y="15"/>
                  </a:cubicBezTo>
                  <a:cubicBezTo>
                    <a:pt x="124" y="15"/>
                    <a:pt x="121" y="15"/>
                    <a:pt x="119" y="13"/>
                  </a:cubicBezTo>
                  <a:cubicBezTo>
                    <a:pt x="118" y="12"/>
                    <a:pt x="119" y="10"/>
                    <a:pt x="118" y="9"/>
                  </a:cubicBezTo>
                  <a:cubicBezTo>
                    <a:pt x="117" y="8"/>
                    <a:pt x="116" y="9"/>
                    <a:pt x="115" y="9"/>
                  </a:cubicBezTo>
                  <a:cubicBezTo>
                    <a:pt x="113" y="9"/>
                    <a:pt x="111" y="7"/>
                    <a:pt x="109" y="7"/>
                  </a:cubicBezTo>
                  <a:cubicBezTo>
                    <a:pt x="106" y="6"/>
                    <a:pt x="103" y="7"/>
                    <a:pt x="99" y="7"/>
                  </a:cubicBezTo>
                  <a:cubicBezTo>
                    <a:pt x="95" y="7"/>
                    <a:pt x="92" y="7"/>
                    <a:pt x="88" y="6"/>
                  </a:cubicBezTo>
                  <a:cubicBezTo>
                    <a:pt x="85" y="6"/>
                    <a:pt x="82" y="6"/>
                    <a:pt x="79" y="6"/>
                  </a:cubicBezTo>
                  <a:cubicBezTo>
                    <a:pt x="78" y="6"/>
                    <a:pt x="78" y="8"/>
                    <a:pt x="78" y="8"/>
                  </a:cubicBezTo>
                  <a:cubicBezTo>
                    <a:pt x="74" y="8"/>
                    <a:pt x="70" y="7"/>
                    <a:pt x="67" y="6"/>
                  </a:cubicBezTo>
                  <a:cubicBezTo>
                    <a:pt x="63" y="5"/>
                    <a:pt x="60" y="2"/>
                    <a:pt x="57" y="1"/>
                  </a:cubicBezTo>
                  <a:cubicBezTo>
                    <a:pt x="55" y="0"/>
                    <a:pt x="52" y="1"/>
                    <a:pt x="50" y="2"/>
                  </a:cubicBezTo>
                  <a:cubicBezTo>
                    <a:pt x="48" y="2"/>
                    <a:pt x="46" y="3"/>
                    <a:pt x="46" y="5"/>
                  </a:cubicBezTo>
                  <a:cubicBezTo>
                    <a:pt x="45" y="7"/>
                    <a:pt x="47" y="10"/>
                    <a:pt x="46" y="13"/>
                  </a:cubicBezTo>
                  <a:cubicBezTo>
                    <a:pt x="45" y="14"/>
                    <a:pt x="43" y="14"/>
                    <a:pt x="41" y="14"/>
                  </a:cubicBezTo>
                  <a:cubicBezTo>
                    <a:pt x="36" y="13"/>
                    <a:pt x="32" y="11"/>
                    <a:pt x="27" y="10"/>
                  </a:cubicBezTo>
                  <a:cubicBezTo>
                    <a:pt x="26" y="10"/>
                    <a:pt x="24" y="10"/>
                    <a:pt x="22" y="11"/>
                  </a:cubicBezTo>
                  <a:cubicBezTo>
                    <a:pt x="20" y="12"/>
                    <a:pt x="18" y="14"/>
                    <a:pt x="16" y="16"/>
                  </a:cubicBezTo>
                  <a:cubicBezTo>
                    <a:pt x="18" y="17"/>
                    <a:pt x="23" y="17"/>
                    <a:pt x="22" y="18"/>
                  </a:cubicBezTo>
                  <a:cubicBezTo>
                    <a:pt x="20" y="23"/>
                    <a:pt x="14" y="24"/>
                    <a:pt x="11" y="28"/>
                  </a:cubicBezTo>
                  <a:cubicBezTo>
                    <a:pt x="10" y="29"/>
                    <a:pt x="10" y="31"/>
                    <a:pt x="11" y="32"/>
                  </a:cubicBezTo>
                  <a:cubicBezTo>
                    <a:pt x="12" y="33"/>
                    <a:pt x="15" y="31"/>
                    <a:pt x="17" y="32"/>
                  </a:cubicBezTo>
                  <a:cubicBezTo>
                    <a:pt x="18" y="33"/>
                    <a:pt x="16" y="37"/>
                    <a:pt x="17" y="38"/>
                  </a:cubicBezTo>
                  <a:cubicBezTo>
                    <a:pt x="20" y="40"/>
                    <a:pt x="23" y="40"/>
                    <a:pt x="25" y="38"/>
                  </a:cubicBezTo>
                  <a:cubicBezTo>
                    <a:pt x="27" y="36"/>
                    <a:pt x="25" y="31"/>
                    <a:pt x="27" y="30"/>
                  </a:cubicBezTo>
                  <a:cubicBezTo>
                    <a:pt x="30" y="30"/>
                    <a:pt x="31" y="35"/>
                    <a:pt x="33" y="37"/>
                  </a:cubicBezTo>
                  <a:cubicBezTo>
                    <a:pt x="35" y="38"/>
                    <a:pt x="38" y="37"/>
                    <a:pt x="40" y="38"/>
                  </a:cubicBezTo>
                  <a:cubicBezTo>
                    <a:pt x="43" y="39"/>
                    <a:pt x="46" y="38"/>
                    <a:pt x="47" y="40"/>
                  </a:cubicBezTo>
                  <a:cubicBezTo>
                    <a:pt x="48" y="43"/>
                    <a:pt x="46" y="45"/>
                    <a:pt x="44" y="47"/>
                  </a:cubicBezTo>
                  <a:cubicBezTo>
                    <a:pt x="42" y="48"/>
                    <a:pt x="40" y="46"/>
                    <a:pt x="38" y="47"/>
                  </a:cubicBezTo>
                  <a:cubicBezTo>
                    <a:pt x="36" y="48"/>
                    <a:pt x="35" y="52"/>
                    <a:pt x="32" y="53"/>
                  </a:cubicBezTo>
                  <a:cubicBezTo>
                    <a:pt x="31" y="54"/>
                    <a:pt x="30" y="53"/>
                    <a:pt x="28" y="53"/>
                  </a:cubicBezTo>
                  <a:cubicBezTo>
                    <a:pt x="27" y="52"/>
                    <a:pt x="26" y="51"/>
                    <a:pt x="25" y="51"/>
                  </a:cubicBezTo>
                  <a:cubicBezTo>
                    <a:pt x="24" y="51"/>
                    <a:pt x="23" y="52"/>
                    <a:pt x="22" y="53"/>
                  </a:cubicBezTo>
                  <a:cubicBezTo>
                    <a:pt x="21" y="53"/>
                    <a:pt x="20" y="53"/>
                    <a:pt x="19" y="53"/>
                  </a:cubicBezTo>
                  <a:cubicBezTo>
                    <a:pt x="16" y="54"/>
                    <a:pt x="12" y="54"/>
                    <a:pt x="8" y="55"/>
                  </a:cubicBezTo>
                  <a:cubicBezTo>
                    <a:pt x="6" y="55"/>
                    <a:pt x="2" y="55"/>
                    <a:pt x="1" y="57"/>
                  </a:cubicBezTo>
                  <a:cubicBezTo>
                    <a:pt x="0" y="59"/>
                    <a:pt x="2" y="63"/>
                    <a:pt x="4" y="63"/>
                  </a:cubicBezTo>
                  <a:cubicBezTo>
                    <a:pt x="8" y="64"/>
                    <a:pt x="12" y="61"/>
                    <a:pt x="16" y="62"/>
                  </a:cubicBezTo>
                  <a:cubicBezTo>
                    <a:pt x="19" y="62"/>
                    <a:pt x="20" y="65"/>
                    <a:pt x="22" y="65"/>
                  </a:cubicBezTo>
                  <a:cubicBezTo>
                    <a:pt x="25" y="65"/>
                    <a:pt x="28" y="61"/>
                    <a:pt x="31" y="61"/>
                  </a:cubicBezTo>
                  <a:cubicBezTo>
                    <a:pt x="33" y="61"/>
                    <a:pt x="32" y="65"/>
                    <a:pt x="34" y="66"/>
                  </a:cubicBezTo>
                  <a:cubicBezTo>
                    <a:pt x="37" y="67"/>
                    <a:pt x="40" y="66"/>
                    <a:pt x="42" y="66"/>
                  </a:cubicBezTo>
                  <a:cubicBezTo>
                    <a:pt x="47" y="66"/>
                    <a:pt x="52" y="64"/>
                    <a:pt x="58" y="6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8" name="Freeform 2628"/>
            <p:cNvSpPr>
              <a:spLocks noChangeAspect="1"/>
            </p:cNvSpPr>
            <p:nvPr/>
          </p:nvSpPr>
          <p:spPr bwMode="auto">
            <a:xfrm>
              <a:off x="15736555" y="3004551"/>
              <a:ext cx="522149" cy="359800"/>
            </a:xfrm>
            <a:custGeom>
              <a:avLst/>
              <a:gdLst>
                <a:gd name="T0" fmla="*/ 136 w 99"/>
                <a:gd name="T1" fmla="*/ 82 h 68"/>
                <a:gd name="T2" fmla="*/ 143 w 99"/>
                <a:gd name="T3" fmla="*/ 77 h 68"/>
                <a:gd name="T4" fmla="*/ 136 w 99"/>
                <a:gd name="T5" fmla="*/ 58 h 68"/>
                <a:gd name="T6" fmla="*/ 127 w 99"/>
                <a:gd name="T7" fmla="*/ 48 h 68"/>
                <a:gd name="T8" fmla="*/ 114 w 99"/>
                <a:gd name="T9" fmla="*/ 54 h 68"/>
                <a:gd name="T10" fmla="*/ 114 w 99"/>
                <a:gd name="T11" fmla="*/ 47 h 68"/>
                <a:gd name="T12" fmla="*/ 115 w 99"/>
                <a:gd name="T13" fmla="*/ 42 h 68"/>
                <a:gd name="T14" fmla="*/ 113 w 99"/>
                <a:gd name="T15" fmla="*/ 34 h 68"/>
                <a:gd name="T16" fmla="*/ 90 w 99"/>
                <a:gd name="T17" fmla="*/ 36 h 68"/>
                <a:gd name="T18" fmla="*/ 78 w 99"/>
                <a:gd name="T19" fmla="*/ 36 h 68"/>
                <a:gd name="T20" fmla="*/ 73 w 99"/>
                <a:gd name="T21" fmla="*/ 29 h 68"/>
                <a:gd name="T22" fmla="*/ 60 w 99"/>
                <a:gd name="T23" fmla="*/ 35 h 68"/>
                <a:gd name="T24" fmla="*/ 52 w 99"/>
                <a:gd name="T25" fmla="*/ 30 h 68"/>
                <a:gd name="T26" fmla="*/ 35 w 99"/>
                <a:gd name="T27" fmla="*/ 33 h 68"/>
                <a:gd name="T28" fmla="*/ 30 w 99"/>
                <a:gd name="T29" fmla="*/ 23 h 68"/>
                <a:gd name="T30" fmla="*/ 41 w 99"/>
                <a:gd name="T31" fmla="*/ 21 h 68"/>
                <a:gd name="T32" fmla="*/ 56 w 99"/>
                <a:gd name="T33" fmla="*/ 17 h 68"/>
                <a:gd name="T34" fmla="*/ 53 w 99"/>
                <a:gd name="T35" fmla="*/ 12 h 68"/>
                <a:gd name="T36" fmla="*/ 56 w 99"/>
                <a:gd name="T37" fmla="*/ 6 h 68"/>
                <a:gd name="T38" fmla="*/ 46 w 99"/>
                <a:gd name="T39" fmla="*/ 0 h 68"/>
                <a:gd name="T40" fmla="*/ 41 w 99"/>
                <a:gd name="T41" fmla="*/ 7 h 68"/>
                <a:gd name="T42" fmla="*/ 31 w 99"/>
                <a:gd name="T43" fmla="*/ 6 h 68"/>
                <a:gd name="T44" fmla="*/ 29 w 99"/>
                <a:gd name="T45" fmla="*/ 14 h 68"/>
                <a:gd name="T46" fmla="*/ 17 w 99"/>
                <a:gd name="T47" fmla="*/ 17 h 68"/>
                <a:gd name="T48" fmla="*/ 20 w 99"/>
                <a:gd name="T49" fmla="*/ 19 h 68"/>
                <a:gd name="T50" fmla="*/ 20 w 99"/>
                <a:gd name="T51" fmla="*/ 23 h 68"/>
                <a:gd name="T52" fmla="*/ 16 w 99"/>
                <a:gd name="T53" fmla="*/ 30 h 68"/>
                <a:gd name="T54" fmla="*/ 2 w 99"/>
                <a:gd name="T55" fmla="*/ 33 h 68"/>
                <a:gd name="T56" fmla="*/ 0 w 99"/>
                <a:gd name="T57" fmla="*/ 40 h 68"/>
                <a:gd name="T58" fmla="*/ 2 w 99"/>
                <a:gd name="T59" fmla="*/ 42 h 68"/>
                <a:gd name="T60" fmla="*/ 12 w 99"/>
                <a:gd name="T61" fmla="*/ 43 h 68"/>
                <a:gd name="T62" fmla="*/ 12 w 99"/>
                <a:gd name="T63" fmla="*/ 51 h 68"/>
                <a:gd name="T64" fmla="*/ 17 w 99"/>
                <a:gd name="T65" fmla="*/ 57 h 68"/>
                <a:gd name="T66" fmla="*/ 19 w 99"/>
                <a:gd name="T67" fmla="*/ 63 h 68"/>
                <a:gd name="T68" fmla="*/ 8 w 99"/>
                <a:gd name="T69" fmla="*/ 76 h 68"/>
                <a:gd name="T70" fmla="*/ 8 w 99"/>
                <a:gd name="T71" fmla="*/ 82 h 68"/>
                <a:gd name="T72" fmla="*/ 13 w 99"/>
                <a:gd name="T73" fmla="*/ 89 h 68"/>
                <a:gd name="T74" fmla="*/ 22 w 99"/>
                <a:gd name="T75" fmla="*/ 92 h 68"/>
                <a:gd name="T76" fmla="*/ 34 w 99"/>
                <a:gd name="T77" fmla="*/ 83 h 68"/>
                <a:gd name="T78" fmla="*/ 38 w 99"/>
                <a:gd name="T79" fmla="*/ 89 h 68"/>
                <a:gd name="T80" fmla="*/ 38 w 99"/>
                <a:gd name="T81" fmla="*/ 83 h 68"/>
                <a:gd name="T82" fmla="*/ 43 w 99"/>
                <a:gd name="T83" fmla="*/ 76 h 68"/>
                <a:gd name="T84" fmla="*/ 53 w 99"/>
                <a:gd name="T85" fmla="*/ 74 h 68"/>
                <a:gd name="T86" fmla="*/ 48 w 99"/>
                <a:gd name="T87" fmla="*/ 70 h 68"/>
                <a:gd name="T88" fmla="*/ 59 w 99"/>
                <a:gd name="T89" fmla="*/ 57 h 68"/>
                <a:gd name="T90" fmla="*/ 70 w 99"/>
                <a:gd name="T91" fmla="*/ 62 h 68"/>
                <a:gd name="T92" fmla="*/ 70 w 99"/>
                <a:gd name="T93" fmla="*/ 70 h 68"/>
                <a:gd name="T94" fmla="*/ 77 w 99"/>
                <a:gd name="T95" fmla="*/ 70 h 68"/>
                <a:gd name="T96" fmla="*/ 77 w 99"/>
                <a:gd name="T97" fmla="*/ 83 h 68"/>
                <a:gd name="T98" fmla="*/ 79 w 99"/>
                <a:gd name="T99" fmla="*/ 93 h 68"/>
                <a:gd name="T100" fmla="*/ 84 w 99"/>
                <a:gd name="T101" fmla="*/ 99 h 68"/>
                <a:gd name="T102" fmla="*/ 88 w 99"/>
                <a:gd name="T103" fmla="*/ 92 h 68"/>
                <a:gd name="T104" fmla="*/ 94 w 99"/>
                <a:gd name="T105" fmla="*/ 90 h 68"/>
                <a:gd name="T106" fmla="*/ 102 w 99"/>
                <a:gd name="T107" fmla="*/ 87 h 68"/>
                <a:gd name="T108" fmla="*/ 113 w 99"/>
                <a:gd name="T109" fmla="*/ 83 h 68"/>
                <a:gd name="T110" fmla="*/ 119 w 99"/>
                <a:gd name="T111" fmla="*/ 87 h 68"/>
                <a:gd name="T112" fmla="*/ 131 w 99"/>
                <a:gd name="T113" fmla="*/ 82 h 68"/>
                <a:gd name="T114" fmla="*/ 136 w 99"/>
                <a:gd name="T115" fmla="*/ 82 h 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9"/>
                <a:gd name="T175" fmla="*/ 0 h 68"/>
                <a:gd name="T176" fmla="*/ 99 w 99"/>
                <a:gd name="T177" fmla="*/ 68 h 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9" h="68">
                  <a:moveTo>
                    <a:pt x="94" y="56"/>
                  </a:moveTo>
                  <a:cubicBezTo>
                    <a:pt x="95" y="55"/>
                    <a:pt x="99" y="55"/>
                    <a:pt x="99" y="53"/>
                  </a:cubicBezTo>
                  <a:cubicBezTo>
                    <a:pt x="99" y="48"/>
                    <a:pt x="96" y="44"/>
                    <a:pt x="94" y="40"/>
                  </a:cubicBezTo>
                  <a:cubicBezTo>
                    <a:pt x="93" y="38"/>
                    <a:pt x="91" y="34"/>
                    <a:pt x="88" y="33"/>
                  </a:cubicBezTo>
                  <a:cubicBezTo>
                    <a:pt x="85" y="33"/>
                    <a:pt x="82" y="37"/>
                    <a:pt x="79" y="37"/>
                  </a:cubicBezTo>
                  <a:cubicBezTo>
                    <a:pt x="78" y="37"/>
                    <a:pt x="79" y="34"/>
                    <a:pt x="79" y="32"/>
                  </a:cubicBezTo>
                  <a:cubicBezTo>
                    <a:pt x="80" y="31"/>
                    <a:pt x="80" y="30"/>
                    <a:pt x="80" y="29"/>
                  </a:cubicBezTo>
                  <a:cubicBezTo>
                    <a:pt x="80" y="27"/>
                    <a:pt x="78" y="24"/>
                    <a:pt x="78" y="23"/>
                  </a:cubicBezTo>
                  <a:cubicBezTo>
                    <a:pt x="72" y="23"/>
                    <a:pt x="67" y="25"/>
                    <a:pt x="62" y="25"/>
                  </a:cubicBezTo>
                  <a:cubicBezTo>
                    <a:pt x="60" y="25"/>
                    <a:pt x="57" y="26"/>
                    <a:pt x="54" y="25"/>
                  </a:cubicBezTo>
                  <a:cubicBezTo>
                    <a:pt x="52" y="24"/>
                    <a:pt x="53" y="20"/>
                    <a:pt x="51" y="20"/>
                  </a:cubicBezTo>
                  <a:cubicBezTo>
                    <a:pt x="48" y="20"/>
                    <a:pt x="45" y="24"/>
                    <a:pt x="42" y="24"/>
                  </a:cubicBezTo>
                  <a:cubicBezTo>
                    <a:pt x="40" y="24"/>
                    <a:pt x="39" y="21"/>
                    <a:pt x="36" y="21"/>
                  </a:cubicBezTo>
                  <a:cubicBezTo>
                    <a:pt x="32" y="20"/>
                    <a:pt x="28" y="23"/>
                    <a:pt x="24" y="22"/>
                  </a:cubicBezTo>
                  <a:cubicBezTo>
                    <a:pt x="22" y="22"/>
                    <a:pt x="20" y="18"/>
                    <a:pt x="21" y="16"/>
                  </a:cubicBezTo>
                  <a:cubicBezTo>
                    <a:pt x="22" y="14"/>
                    <a:pt x="26" y="14"/>
                    <a:pt x="28" y="14"/>
                  </a:cubicBezTo>
                  <a:cubicBezTo>
                    <a:pt x="32" y="13"/>
                    <a:pt x="36" y="13"/>
                    <a:pt x="39" y="12"/>
                  </a:cubicBezTo>
                  <a:cubicBezTo>
                    <a:pt x="38" y="11"/>
                    <a:pt x="37" y="10"/>
                    <a:pt x="37" y="8"/>
                  </a:cubicBezTo>
                  <a:cubicBezTo>
                    <a:pt x="37" y="7"/>
                    <a:pt x="39" y="6"/>
                    <a:pt x="39" y="4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30" y="0"/>
                    <a:pt x="30" y="4"/>
                    <a:pt x="28" y="5"/>
                  </a:cubicBezTo>
                  <a:cubicBezTo>
                    <a:pt x="26" y="5"/>
                    <a:pt x="24" y="3"/>
                    <a:pt x="22" y="4"/>
                  </a:cubicBezTo>
                  <a:cubicBezTo>
                    <a:pt x="21" y="5"/>
                    <a:pt x="22" y="8"/>
                    <a:pt x="20" y="10"/>
                  </a:cubicBezTo>
                  <a:cubicBezTo>
                    <a:pt x="18" y="12"/>
                    <a:pt x="15" y="11"/>
                    <a:pt x="12" y="12"/>
                  </a:cubicBezTo>
                  <a:cubicBezTo>
                    <a:pt x="11" y="13"/>
                    <a:pt x="13" y="12"/>
                    <a:pt x="14" y="13"/>
                  </a:cubicBezTo>
                  <a:cubicBezTo>
                    <a:pt x="14" y="14"/>
                    <a:pt x="14" y="15"/>
                    <a:pt x="14" y="16"/>
                  </a:cubicBezTo>
                  <a:cubicBezTo>
                    <a:pt x="13" y="18"/>
                    <a:pt x="13" y="20"/>
                    <a:pt x="11" y="21"/>
                  </a:cubicBezTo>
                  <a:cubicBezTo>
                    <a:pt x="8" y="22"/>
                    <a:pt x="5" y="21"/>
                    <a:pt x="2" y="22"/>
                  </a:cubicBezTo>
                  <a:cubicBezTo>
                    <a:pt x="0" y="23"/>
                    <a:pt x="0" y="25"/>
                    <a:pt x="0" y="27"/>
                  </a:cubicBezTo>
                  <a:cubicBezTo>
                    <a:pt x="0" y="28"/>
                    <a:pt x="1" y="29"/>
                    <a:pt x="2" y="29"/>
                  </a:cubicBezTo>
                  <a:cubicBezTo>
                    <a:pt x="4" y="30"/>
                    <a:pt x="7" y="28"/>
                    <a:pt x="8" y="30"/>
                  </a:cubicBezTo>
                  <a:cubicBezTo>
                    <a:pt x="10" y="31"/>
                    <a:pt x="8" y="34"/>
                    <a:pt x="8" y="35"/>
                  </a:cubicBezTo>
                  <a:cubicBezTo>
                    <a:pt x="9" y="37"/>
                    <a:pt x="11" y="38"/>
                    <a:pt x="12" y="39"/>
                  </a:cubicBezTo>
                  <a:cubicBezTo>
                    <a:pt x="12" y="40"/>
                    <a:pt x="13" y="42"/>
                    <a:pt x="13" y="43"/>
                  </a:cubicBezTo>
                  <a:cubicBezTo>
                    <a:pt x="11" y="47"/>
                    <a:pt x="8" y="49"/>
                    <a:pt x="6" y="52"/>
                  </a:cubicBezTo>
                  <a:cubicBezTo>
                    <a:pt x="6" y="53"/>
                    <a:pt x="6" y="55"/>
                    <a:pt x="6" y="56"/>
                  </a:cubicBezTo>
                  <a:cubicBezTo>
                    <a:pt x="7" y="58"/>
                    <a:pt x="8" y="59"/>
                    <a:pt x="9" y="61"/>
                  </a:cubicBezTo>
                  <a:cubicBezTo>
                    <a:pt x="11" y="62"/>
                    <a:pt x="13" y="63"/>
                    <a:pt x="15" y="63"/>
                  </a:cubicBezTo>
                  <a:cubicBezTo>
                    <a:pt x="18" y="62"/>
                    <a:pt x="20" y="57"/>
                    <a:pt x="23" y="57"/>
                  </a:cubicBezTo>
                  <a:cubicBezTo>
                    <a:pt x="25" y="56"/>
                    <a:pt x="25" y="60"/>
                    <a:pt x="27" y="61"/>
                  </a:cubicBezTo>
                  <a:cubicBezTo>
                    <a:pt x="28" y="61"/>
                    <a:pt x="27" y="58"/>
                    <a:pt x="27" y="57"/>
                  </a:cubicBezTo>
                  <a:cubicBezTo>
                    <a:pt x="28" y="55"/>
                    <a:pt x="28" y="53"/>
                    <a:pt x="30" y="52"/>
                  </a:cubicBezTo>
                  <a:cubicBezTo>
                    <a:pt x="32" y="51"/>
                    <a:pt x="36" y="53"/>
                    <a:pt x="37" y="51"/>
                  </a:cubicBezTo>
                  <a:cubicBezTo>
                    <a:pt x="38" y="50"/>
                    <a:pt x="33" y="50"/>
                    <a:pt x="33" y="48"/>
                  </a:cubicBezTo>
                  <a:cubicBezTo>
                    <a:pt x="34" y="44"/>
                    <a:pt x="37" y="40"/>
                    <a:pt x="41" y="39"/>
                  </a:cubicBezTo>
                  <a:cubicBezTo>
                    <a:pt x="44" y="38"/>
                    <a:pt x="47" y="40"/>
                    <a:pt x="48" y="42"/>
                  </a:cubicBezTo>
                  <a:cubicBezTo>
                    <a:pt x="49" y="44"/>
                    <a:pt x="47" y="46"/>
                    <a:pt x="48" y="48"/>
                  </a:cubicBezTo>
                  <a:cubicBezTo>
                    <a:pt x="49" y="49"/>
                    <a:pt x="52" y="46"/>
                    <a:pt x="53" y="48"/>
                  </a:cubicBezTo>
                  <a:cubicBezTo>
                    <a:pt x="54" y="50"/>
                    <a:pt x="52" y="54"/>
                    <a:pt x="53" y="57"/>
                  </a:cubicBezTo>
                  <a:cubicBezTo>
                    <a:pt x="53" y="59"/>
                    <a:pt x="54" y="61"/>
                    <a:pt x="55" y="64"/>
                  </a:cubicBezTo>
                  <a:cubicBezTo>
                    <a:pt x="56" y="65"/>
                    <a:pt x="56" y="68"/>
                    <a:pt x="58" y="68"/>
                  </a:cubicBezTo>
                  <a:cubicBezTo>
                    <a:pt x="60" y="67"/>
                    <a:pt x="60" y="64"/>
                    <a:pt x="61" y="63"/>
                  </a:cubicBezTo>
                  <a:cubicBezTo>
                    <a:pt x="62" y="62"/>
                    <a:pt x="64" y="63"/>
                    <a:pt x="65" y="62"/>
                  </a:cubicBezTo>
                  <a:cubicBezTo>
                    <a:pt x="67" y="62"/>
                    <a:pt x="69" y="61"/>
                    <a:pt x="71" y="60"/>
                  </a:cubicBezTo>
                  <a:cubicBezTo>
                    <a:pt x="73" y="59"/>
                    <a:pt x="76" y="57"/>
                    <a:pt x="78" y="57"/>
                  </a:cubicBezTo>
                  <a:cubicBezTo>
                    <a:pt x="80" y="57"/>
                    <a:pt x="80" y="60"/>
                    <a:pt x="82" y="60"/>
                  </a:cubicBezTo>
                  <a:cubicBezTo>
                    <a:pt x="85" y="60"/>
                    <a:pt x="88" y="57"/>
                    <a:pt x="91" y="56"/>
                  </a:cubicBezTo>
                  <a:cubicBezTo>
                    <a:pt x="92" y="56"/>
                    <a:pt x="93" y="56"/>
                    <a:pt x="94" y="5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39" name="Freeform 2629"/>
            <p:cNvSpPr>
              <a:spLocks noChangeAspect="1"/>
            </p:cNvSpPr>
            <p:nvPr/>
          </p:nvSpPr>
          <p:spPr bwMode="auto">
            <a:xfrm>
              <a:off x="15885741" y="3465273"/>
              <a:ext cx="1899923" cy="2167579"/>
            </a:xfrm>
            <a:custGeom>
              <a:avLst/>
              <a:gdLst>
                <a:gd name="T0" fmla="*/ 362 w 361"/>
                <a:gd name="T1" fmla="*/ 296 h 412"/>
                <a:gd name="T2" fmla="*/ 333 w 361"/>
                <a:gd name="T3" fmla="*/ 348 h 412"/>
                <a:gd name="T4" fmla="*/ 281 w 361"/>
                <a:gd name="T5" fmla="*/ 392 h 412"/>
                <a:gd name="T6" fmla="*/ 229 w 361"/>
                <a:gd name="T7" fmla="*/ 432 h 412"/>
                <a:gd name="T8" fmla="*/ 224 w 361"/>
                <a:gd name="T9" fmla="*/ 543 h 412"/>
                <a:gd name="T10" fmla="*/ 190 w 361"/>
                <a:gd name="T11" fmla="*/ 588 h 412"/>
                <a:gd name="T12" fmla="*/ 164 w 361"/>
                <a:gd name="T13" fmla="*/ 555 h 412"/>
                <a:gd name="T14" fmla="*/ 127 w 361"/>
                <a:gd name="T15" fmla="*/ 460 h 412"/>
                <a:gd name="T16" fmla="*/ 102 w 361"/>
                <a:gd name="T17" fmla="*/ 398 h 412"/>
                <a:gd name="T18" fmla="*/ 92 w 361"/>
                <a:gd name="T19" fmla="*/ 356 h 412"/>
                <a:gd name="T20" fmla="*/ 89 w 361"/>
                <a:gd name="T21" fmla="*/ 308 h 412"/>
                <a:gd name="T22" fmla="*/ 77 w 361"/>
                <a:gd name="T23" fmla="*/ 299 h 412"/>
                <a:gd name="T24" fmla="*/ 17 w 361"/>
                <a:gd name="T25" fmla="*/ 299 h 412"/>
                <a:gd name="T26" fmla="*/ 43 w 361"/>
                <a:gd name="T27" fmla="*/ 273 h 412"/>
                <a:gd name="T28" fmla="*/ 7 w 361"/>
                <a:gd name="T29" fmla="*/ 263 h 412"/>
                <a:gd name="T30" fmla="*/ 28 w 361"/>
                <a:gd name="T31" fmla="*/ 252 h 412"/>
                <a:gd name="T32" fmla="*/ 50 w 361"/>
                <a:gd name="T33" fmla="*/ 245 h 412"/>
                <a:gd name="T34" fmla="*/ 34 w 361"/>
                <a:gd name="T35" fmla="*/ 211 h 412"/>
                <a:gd name="T36" fmla="*/ 35 w 361"/>
                <a:gd name="T37" fmla="*/ 169 h 412"/>
                <a:gd name="T38" fmla="*/ 62 w 361"/>
                <a:gd name="T39" fmla="*/ 159 h 412"/>
                <a:gd name="T40" fmla="*/ 96 w 361"/>
                <a:gd name="T41" fmla="*/ 120 h 412"/>
                <a:gd name="T42" fmla="*/ 107 w 361"/>
                <a:gd name="T43" fmla="*/ 91 h 412"/>
                <a:gd name="T44" fmla="*/ 102 w 361"/>
                <a:gd name="T45" fmla="*/ 65 h 412"/>
                <a:gd name="T46" fmla="*/ 100 w 361"/>
                <a:gd name="T47" fmla="*/ 19 h 412"/>
                <a:gd name="T48" fmla="*/ 150 w 361"/>
                <a:gd name="T49" fmla="*/ 2 h 412"/>
                <a:gd name="T50" fmla="*/ 170 w 361"/>
                <a:gd name="T51" fmla="*/ 31 h 412"/>
                <a:gd name="T52" fmla="*/ 178 w 361"/>
                <a:gd name="T53" fmla="*/ 71 h 412"/>
                <a:gd name="T54" fmla="*/ 181 w 361"/>
                <a:gd name="T55" fmla="*/ 96 h 412"/>
                <a:gd name="T56" fmla="*/ 223 w 361"/>
                <a:gd name="T57" fmla="*/ 121 h 412"/>
                <a:gd name="T58" fmla="*/ 214 w 361"/>
                <a:gd name="T59" fmla="*/ 153 h 412"/>
                <a:gd name="T60" fmla="*/ 281 w 361"/>
                <a:gd name="T61" fmla="*/ 181 h 412"/>
                <a:gd name="T62" fmla="*/ 312 w 361"/>
                <a:gd name="T63" fmla="*/ 201 h 412"/>
                <a:gd name="T64" fmla="*/ 351 w 361"/>
                <a:gd name="T65" fmla="*/ 189 h 412"/>
                <a:gd name="T66" fmla="*/ 366 w 361"/>
                <a:gd name="T67" fmla="*/ 176 h 412"/>
                <a:gd name="T68" fmla="*/ 398 w 361"/>
                <a:gd name="T69" fmla="*/ 197 h 412"/>
                <a:gd name="T70" fmla="*/ 414 w 361"/>
                <a:gd name="T71" fmla="*/ 174 h 412"/>
                <a:gd name="T72" fmla="*/ 443 w 361"/>
                <a:gd name="T73" fmla="*/ 152 h 412"/>
                <a:gd name="T74" fmla="*/ 481 w 361"/>
                <a:gd name="T75" fmla="*/ 144 h 412"/>
                <a:gd name="T76" fmla="*/ 503 w 361"/>
                <a:gd name="T77" fmla="*/ 159 h 412"/>
                <a:gd name="T78" fmla="*/ 511 w 361"/>
                <a:gd name="T79" fmla="*/ 175 h 412"/>
                <a:gd name="T80" fmla="*/ 497 w 361"/>
                <a:gd name="T81" fmla="*/ 188 h 412"/>
                <a:gd name="T82" fmla="*/ 485 w 361"/>
                <a:gd name="T83" fmla="*/ 215 h 412"/>
                <a:gd name="T84" fmla="*/ 469 w 361"/>
                <a:gd name="T85" fmla="*/ 259 h 412"/>
                <a:gd name="T86" fmla="*/ 457 w 361"/>
                <a:gd name="T87" fmla="*/ 279 h 412"/>
                <a:gd name="T88" fmla="*/ 443 w 361"/>
                <a:gd name="T89" fmla="*/ 302 h 412"/>
                <a:gd name="T90" fmla="*/ 427 w 361"/>
                <a:gd name="T91" fmla="*/ 276 h 412"/>
                <a:gd name="T92" fmla="*/ 416 w 361"/>
                <a:gd name="T93" fmla="*/ 254 h 412"/>
                <a:gd name="T94" fmla="*/ 425 w 361"/>
                <a:gd name="T95" fmla="*/ 230 h 412"/>
                <a:gd name="T96" fmla="*/ 380 w 361"/>
                <a:gd name="T97" fmla="*/ 215 h 412"/>
                <a:gd name="T98" fmla="*/ 362 w 361"/>
                <a:gd name="T99" fmla="*/ 205 h 412"/>
                <a:gd name="T100" fmla="*/ 366 w 361"/>
                <a:gd name="T101" fmla="*/ 237 h 412"/>
                <a:gd name="T102" fmla="*/ 368 w 361"/>
                <a:gd name="T103" fmla="*/ 260 h 412"/>
                <a:gd name="T104" fmla="*/ 377 w 361"/>
                <a:gd name="T105" fmla="*/ 283 h 4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61"/>
                <a:gd name="T160" fmla="*/ 0 h 412"/>
                <a:gd name="T161" fmla="*/ 361 w 361"/>
                <a:gd name="T162" fmla="*/ 412 h 4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61" h="412">
                  <a:moveTo>
                    <a:pt x="266" y="211"/>
                  </a:moveTo>
                  <a:cubicBezTo>
                    <a:pt x="265" y="212"/>
                    <a:pt x="264" y="215"/>
                    <a:pt x="263" y="214"/>
                  </a:cubicBezTo>
                  <a:cubicBezTo>
                    <a:pt x="260" y="213"/>
                    <a:pt x="261" y="208"/>
                    <a:pt x="258" y="208"/>
                  </a:cubicBezTo>
                  <a:cubicBezTo>
                    <a:pt x="256" y="207"/>
                    <a:pt x="258" y="213"/>
                    <a:pt x="256" y="212"/>
                  </a:cubicBezTo>
                  <a:cubicBezTo>
                    <a:pt x="254" y="212"/>
                    <a:pt x="254" y="206"/>
                    <a:pt x="252" y="206"/>
                  </a:cubicBezTo>
                  <a:cubicBezTo>
                    <a:pt x="249" y="207"/>
                    <a:pt x="249" y="211"/>
                    <a:pt x="247" y="213"/>
                  </a:cubicBezTo>
                  <a:cubicBezTo>
                    <a:pt x="245" y="216"/>
                    <a:pt x="239" y="215"/>
                    <a:pt x="238" y="219"/>
                  </a:cubicBezTo>
                  <a:cubicBezTo>
                    <a:pt x="236" y="221"/>
                    <a:pt x="239" y="225"/>
                    <a:pt x="239" y="228"/>
                  </a:cubicBezTo>
                  <a:cubicBezTo>
                    <a:pt x="239" y="230"/>
                    <a:pt x="238" y="231"/>
                    <a:pt x="238" y="233"/>
                  </a:cubicBezTo>
                  <a:cubicBezTo>
                    <a:pt x="236" y="236"/>
                    <a:pt x="234" y="240"/>
                    <a:pt x="232" y="242"/>
                  </a:cubicBezTo>
                  <a:cubicBezTo>
                    <a:pt x="230" y="244"/>
                    <a:pt x="227" y="245"/>
                    <a:pt x="224" y="245"/>
                  </a:cubicBezTo>
                  <a:cubicBezTo>
                    <a:pt x="223" y="245"/>
                    <a:pt x="221" y="242"/>
                    <a:pt x="220" y="243"/>
                  </a:cubicBezTo>
                  <a:cubicBezTo>
                    <a:pt x="217" y="245"/>
                    <a:pt x="217" y="249"/>
                    <a:pt x="215" y="251"/>
                  </a:cubicBezTo>
                  <a:cubicBezTo>
                    <a:pt x="212" y="255"/>
                    <a:pt x="209" y="260"/>
                    <a:pt x="206" y="264"/>
                  </a:cubicBezTo>
                  <a:cubicBezTo>
                    <a:pt x="203" y="267"/>
                    <a:pt x="199" y="270"/>
                    <a:pt x="195" y="273"/>
                  </a:cubicBezTo>
                  <a:cubicBezTo>
                    <a:pt x="191" y="276"/>
                    <a:pt x="185" y="276"/>
                    <a:pt x="182" y="280"/>
                  </a:cubicBezTo>
                  <a:cubicBezTo>
                    <a:pt x="181" y="283"/>
                    <a:pt x="187" y="286"/>
                    <a:pt x="185" y="288"/>
                  </a:cubicBezTo>
                  <a:cubicBezTo>
                    <a:pt x="183" y="292"/>
                    <a:pt x="177" y="290"/>
                    <a:pt x="174" y="292"/>
                  </a:cubicBezTo>
                  <a:cubicBezTo>
                    <a:pt x="171" y="294"/>
                    <a:pt x="170" y="298"/>
                    <a:pt x="167" y="300"/>
                  </a:cubicBezTo>
                  <a:cubicBezTo>
                    <a:pt x="164" y="301"/>
                    <a:pt x="161" y="298"/>
                    <a:pt x="159" y="300"/>
                  </a:cubicBezTo>
                  <a:cubicBezTo>
                    <a:pt x="157" y="301"/>
                    <a:pt x="157" y="305"/>
                    <a:pt x="157" y="308"/>
                  </a:cubicBezTo>
                  <a:cubicBezTo>
                    <a:pt x="158" y="314"/>
                    <a:pt x="160" y="321"/>
                    <a:pt x="160" y="328"/>
                  </a:cubicBezTo>
                  <a:cubicBezTo>
                    <a:pt x="161" y="333"/>
                    <a:pt x="161" y="338"/>
                    <a:pt x="160" y="342"/>
                  </a:cubicBezTo>
                  <a:cubicBezTo>
                    <a:pt x="159" y="347"/>
                    <a:pt x="156" y="352"/>
                    <a:pt x="155" y="356"/>
                  </a:cubicBezTo>
                  <a:cubicBezTo>
                    <a:pt x="154" y="364"/>
                    <a:pt x="158" y="371"/>
                    <a:pt x="156" y="378"/>
                  </a:cubicBezTo>
                  <a:cubicBezTo>
                    <a:pt x="156" y="380"/>
                    <a:pt x="152" y="377"/>
                    <a:pt x="150" y="378"/>
                  </a:cubicBezTo>
                  <a:cubicBezTo>
                    <a:pt x="147" y="381"/>
                    <a:pt x="145" y="384"/>
                    <a:pt x="144" y="388"/>
                  </a:cubicBezTo>
                  <a:cubicBezTo>
                    <a:pt x="144" y="391"/>
                    <a:pt x="148" y="393"/>
                    <a:pt x="147" y="395"/>
                  </a:cubicBezTo>
                  <a:cubicBezTo>
                    <a:pt x="146" y="397"/>
                    <a:pt x="141" y="396"/>
                    <a:pt x="139" y="398"/>
                  </a:cubicBezTo>
                  <a:cubicBezTo>
                    <a:pt x="136" y="401"/>
                    <a:pt x="135" y="406"/>
                    <a:pt x="132" y="409"/>
                  </a:cubicBezTo>
                  <a:cubicBezTo>
                    <a:pt x="131" y="411"/>
                    <a:pt x="128" y="412"/>
                    <a:pt x="126" y="411"/>
                  </a:cubicBezTo>
                  <a:cubicBezTo>
                    <a:pt x="123" y="409"/>
                    <a:pt x="120" y="405"/>
                    <a:pt x="118" y="402"/>
                  </a:cubicBezTo>
                  <a:cubicBezTo>
                    <a:pt x="118" y="401"/>
                    <a:pt x="119" y="400"/>
                    <a:pt x="119" y="399"/>
                  </a:cubicBezTo>
                  <a:cubicBezTo>
                    <a:pt x="119" y="398"/>
                    <a:pt x="117" y="397"/>
                    <a:pt x="116" y="395"/>
                  </a:cubicBezTo>
                  <a:cubicBezTo>
                    <a:pt x="115" y="392"/>
                    <a:pt x="116" y="389"/>
                    <a:pt x="114" y="386"/>
                  </a:cubicBezTo>
                  <a:cubicBezTo>
                    <a:pt x="113" y="383"/>
                    <a:pt x="110" y="380"/>
                    <a:pt x="109" y="376"/>
                  </a:cubicBezTo>
                  <a:cubicBezTo>
                    <a:pt x="108" y="372"/>
                    <a:pt x="109" y="368"/>
                    <a:pt x="107" y="364"/>
                  </a:cubicBezTo>
                  <a:cubicBezTo>
                    <a:pt x="105" y="359"/>
                    <a:pt x="100" y="354"/>
                    <a:pt x="96" y="348"/>
                  </a:cubicBezTo>
                  <a:cubicBezTo>
                    <a:pt x="94" y="345"/>
                    <a:pt x="92" y="341"/>
                    <a:pt x="91" y="337"/>
                  </a:cubicBezTo>
                  <a:cubicBezTo>
                    <a:pt x="89" y="331"/>
                    <a:pt x="90" y="326"/>
                    <a:pt x="88" y="320"/>
                  </a:cubicBezTo>
                  <a:cubicBezTo>
                    <a:pt x="87" y="318"/>
                    <a:pt x="85" y="316"/>
                    <a:pt x="83" y="313"/>
                  </a:cubicBezTo>
                  <a:cubicBezTo>
                    <a:pt x="81" y="311"/>
                    <a:pt x="79" y="308"/>
                    <a:pt x="77" y="306"/>
                  </a:cubicBezTo>
                  <a:cubicBezTo>
                    <a:pt x="77" y="305"/>
                    <a:pt x="77" y="304"/>
                    <a:pt x="77" y="303"/>
                  </a:cubicBezTo>
                  <a:cubicBezTo>
                    <a:pt x="76" y="300"/>
                    <a:pt x="73" y="298"/>
                    <a:pt x="72" y="295"/>
                  </a:cubicBezTo>
                  <a:cubicBezTo>
                    <a:pt x="71" y="289"/>
                    <a:pt x="72" y="283"/>
                    <a:pt x="71" y="277"/>
                  </a:cubicBezTo>
                  <a:cubicBezTo>
                    <a:pt x="70" y="272"/>
                    <a:pt x="67" y="269"/>
                    <a:pt x="66" y="264"/>
                  </a:cubicBezTo>
                  <a:cubicBezTo>
                    <a:pt x="66" y="263"/>
                    <a:pt x="68" y="262"/>
                    <a:pt x="68" y="261"/>
                  </a:cubicBezTo>
                  <a:cubicBezTo>
                    <a:pt x="68" y="260"/>
                    <a:pt x="65" y="261"/>
                    <a:pt x="65" y="259"/>
                  </a:cubicBezTo>
                  <a:cubicBezTo>
                    <a:pt x="64" y="258"/>
                    <a:pt x="65" y="255"/>
                    <a:pt x="65" y="253"/>
                  </a:cubicBezTo>
                  <a:cubicBezTo>
                    <a:pt x="65" y="252"/>
                    <a:pt x="65" y="250"/>
                    <a:pt x="64" y="248"/>
                  </a:cubicBezTo>
                  <a:cubicBezTo>
                    <a:pt x="63" y="243"/>
                    <a:pt x="60" y="239"/>
                    <a:pt x="60" y="234"/>
                  </a:cubicBezTo>
                  <a:cubicBezTo>
                    <a:pt x="60" y="231"/>
                    <a:pt x="63" y="230"/>
                    <a:pt x="63" y="227"/>
                  </a:cubicBezTo>
                  <a:cubicBezTo>
                    <a:pt x="64" y="224"/>
                    <a:pt x="62" y="221"/>
                    <a:pt x="61" y="219"/>
                  </a:cubicBezTo>
                  <a:cubicBezTo>
                    <a:pt x="60" y="218"/>
                    <a:pt x="58" y="217"/>
                    <a:pt x="59" y="215"/>
                  </a:cubicBezTo>
                  <a:cubicBezTo>
                    <a:pt x="59" y="214"/>
                    <a:pt x="62" y="215"/>
                    <a:pt x="62" y="214"/>
                  </a:cubicBezTo>
                  <a:cubicBezTo>
                    <a:pt x="61" y="212"/>
                    <a:pt x="58" y="214"/>
                    <a:pt x="57" y="213"/>
                  </a:cubicBezTo>
                  <a:cubicBezTo>
                    <a:pt x="56" y="211"/>
                    <a:pt x="57" y="208"/>
                    <a:pt x="57" y="206"/>
                  </a:cubicBezTo>
                  <a:cubicBezTo>
                    <a:pt x="58" y="204"/>
                    <a:pt x="60" y="203"/>
                    <a:pt x="59" y="203"/>
                  </a:cubicBezTo>
                  <a:cubicBezTo>
                    <a:pt x="58" y="201"/>
                    <a:pt x="55" y="201"/>
                    <a:pt x="54" y="203"/>
                  </a:cubicBezTo>
                  <a:cubicBezTo>
                    <a:pt x="53" y="204"/>
                    <a:pt x="53" y="206"/>
                    <a:pt x="53" y="208"/>
                  </a:cubicBezTo>
                  <a:cubicBezTo>
                    <a:pt x="53" y="211"/>
                    <a:pt x="53" y="213"/>
                    <a:pt x="53" y="215"/>
                  </a:cubicBezTo>
                  <a:cubicBezTo>
                    <a:pt x="53" y="217"/>
                    <a:pt x="53" y="219"/>
                    <a:pt x="51" y="220"/>
                  </a:cubicBezTo>
                  <a:cubicBezTo>
                    <a:pt x="49" y="223"/>
                    <a:pt x="46" y="225"/>
                    <a:pt x="42" y="226"/>
                  </a:cubicBezTo>
                  <a:cubicBezTo>
                    <a:pt x="38" y="226"/>
                    <a:pt x="34" y="225"/>
                    <a:pt x="31" y="223"/>
                  </a:cubicBezTo>
                  <a:cubicBezTo>
                    <a:pt x="24" y="219"/>
                    <a:pt x="17" y="214"/>
                    <a:pt x="12" y="208"/>
                  </a:cubicBezTo>
                  <a:cubicBezTo>
                    <a:pt x="11" y="207"/>
                    <a:pt x="11" y="204"/>
                    <a:pt x="12" y="203"/>
                  </a:cubicBezTo>
                  <a:cubicBezTo>
                    <a:pt x="14" y="201"/>
                    <a:pt x="16" y="204"/>
                    <a:pt x="18" y="204"/>
                  </a:cubicBezTo>
                  <a:cubicBezTo>
                    <a:pt x="22" y="202"/>
                    <a:pt x="25" y="199"/>
                    <a:pt x="28" y="197"/>
                  </a:cubicBezTo>
                  <a:cubicBezTo>
                    <a:pt x="29" y="196"/>
                    <a:pt x="32" y="194"/>
                    <a:pt x="33" y="192"/>
                  </a:cubicBezTo>
                  <a:cubicBezTo>
                    <a:pt x="33" y="191"/>
                    <a:pt x="31" y="190"/>
                    <a:pt x="30" y="190"/>
                  </a:cubicBezTo>
                  <a:cubicBezTo>
                    <a:pt x="27" y="191"/>
                    <a:pt x="26" y="194"/>
                    <a:pt x="23" y="194"/>
                  </a:cubicBezTo>
                  <a:cubicBezTo>
                    <a:pt x="20" y="195"/>
                    <a:pt x="15" y="195"/>
                    <a:pt x="12" y="194"/>
                  </a:cubicBezTo>
                  <a:cubicBezTo>
                    <a:pt x="10" y="194"/>
                    <a:pt x="8" y="191"/>
                    <a:pt x="7" y="189"/>
                  </a:cubicBezTo>
                  <a:cubicBezTo>
                    <a:pt x="6" y="188"/>
                    <a:pt x="6" y="187"/>
                    <a:pt x="5" y="186"/>
                  </a:cubicBezTo>
                  <a:cubicBezTo>
                    <a:pt x="5" y="185"/>
                    <a:pt x="6" y="183"/>
                    <a:pt x="5" y="183"/>
                  </a:cubicBezTo>
                  <a:cubicBezTo>
                    <a:pt x="4" y="182"/>
                    <a:pt x="2" y="182"/>
                    <a:pt x="0" y="182"/>
                  </a:cubicBezTo>
                  <a:cubicBezTo>
                    <a:pt x="1" y="181"/>
                    <a:pt x="3" y="180"/>
                    <a:pt x="4" y="179"/>
                  </a:cubicBezTo>
                  <a:cubicBezTo>
                    <a:pt x="5" y="178"/>
                    <a:pt x="7" y="178"/>
                    <a:pt x="8" y="177"/>
                  </a:cubicBezTo>
                  <a:cubicBezTo>
                    <a:pt x="9" y="176"/>
                    <a:pt x="7" y="174"/>
                    <a:pt x="8" y="174"/>
                  </a:cubicBezTo>
                  <a:cubicBezTo>
                    <a:pt x="12" y="173"/>
                    <a:pt x="15" y="174"/>
                    <a:pt x="19" y="175"/>
                  </a:cubicBezTo>
                  <a:cubicBezTo>
                    <a:pt x="21" y="175"/>
                    <a:pt x="23" y="176"/>
                    <a:pt x="25" y="176"/>
                  </a:cubicBezTo>
                  <a:cubicBezTo>
                    <a:pt x="28" y="176"/>
                    <a:pt x="30" y="172"/>
                    <a:pt x="33" y="172"/>
                  </a:cubicBezTo>
                  <a:cubicBezTo>
                    <a:pt x="34" y="172"/>
                    <a:pt x="31" y="175"/>
                    <a:pt x="33" y="175"/>
                  </a:cubicBezTo>
                  <a:cubicBezTo>
                    <a:pt x="34" y="176"/>
                    <a:pt x="37" y="175"/>
                    <a:pt x="37" y="174"/>
                  </a:cubicBezTo>
                  <a:cubicBezTo>
                    <a:pt x="38" y="173"/>
                    <a:pt x="35" y="171"/>
                    <a:pt x="35" y="170"/>
                  </a:cubicBezTo>
                  <a:cubicBezTo>
                    <a:pt x="35" y="169"/>
                    <a:pt x="38" y="169"/>
                    <a:pt x="38" y="169"/>
                  </a:cubicBezTo>
                  <a:cubicBezTo>
                    <a:pt x="37" y="165"/>
                    <a:pt x="33" y="162"/>
                    <a:pt x="32" y="158"/>
                  </a:cubicBezTo>
                  <a:cubicBezTo>
                    <a:pt x="31" y="157"/>
                    <a:pt x="33" y="155"/>
                    <a:pt x="32" y="154"/>
                  </a:cubicBezTo>
                  <a:cubicBezTo>
                    <a:pt x="31" y="154"/>
                    <a:pt x="29" y="155"/>
                    <a:pt x="28" y="154"/>
                  </a:cubicBezTo>
                  <a:cubicBezTo>
                    <a:pt x="25" y="153"/>
                    <a:pt x="24" y="150"/>
                    <a:pt x="23" y="147"/>
                  </a:cubicBezTo>
                  <a:cubicBezTo>
                    <a:pt x="22" y="145"/>
                    <a:pt x="24" y="143"/>
                    <a:pt x="23" y="140"/>
                  </a:cubicBezTo>
                  <a:cubicBezTo>
                    <a:pt x="23" y="139"/>
                    <a:pt x="21" y="139"/>
                    <a:pt x="20" y="138"/>
                  </a:cubicBezTo>
                  <a:cubicBezTo>
                    <a:pt x="18" y="138"/>
                    <a:pt x="16" y="139"/>
                    <a:pt x="15" y="138"/>
                  </a:cubicBezTo>
                  <a:cubicBezTo>
                    <a:pt x="13" y="137"/>
                    <a:pt x="12" y="135"/>
                    <a:pt x="13" y="133"/>
                  </a:cubicBezTo>
                  <a:cubicBezTo>
                    <a:pt x="15" y="127"/>
                    <a:pt x="20" y="123"/>
                    <a:pt x="24" y="118"/>
                  </a:cubicBezTo>
                  <a:cubicBezTo>
                    <a:pt x="25" y="118"/>
                    <a:pt x="26" y="117"/>
                    <a:pt x="27" y="118"/>
                  </a:cubicBezTo>
                  <a:cubicBezTo>
                    <a:pt x="29" y="118"/>
                    <a:pt x="30" y="121"/>
                    <a:pt x="32" y="122"/>
                  </a:cubicBezTo>
                  <a:cubicBezTo>
                    <a:pt x="34" y="122"/>
                    <a:pt x="35" y="119"/>
                    <a:pt x="37" y="118"/>
                  </a:cubicBezTo>
                  <a:cubicBezTo>
                    <a:pt x="39" y="118"/>
                    <a:pt x="42" y="121"/>
                    <a:pt x="43" y="119"/>
                  </a:cubicBezTo>
                  <a:cubicBezTo>
                    <a:pt x="45" y="117"/>
                    <a:pt x="43" y="114"/>
                    <a:pt x="43" y="111"/>
                  </a:cubicBezTo>
                  <a:cubicBezTo>
                    <a:pt x="44" y="110"/>
                    <a:pt x="46" y="111"/>
                    <a:pt x="47" y="110"/>
                  </a:cubicBezTo>
                  <a:cubicBezTo>
                    <a:pt x="49" y="108"/>
                    <a:pt x="49" y="105"/>
                    <a:pt x="51" y="104"/>
                  </a:cubicBezTo>
                  <a:cubicBezTo>
                    <a:pt x="53" y="101"/>
                    <a:pt x="58" y="101"/>
                    <a:pt x="59" y="98"/>
                  </a:cubicBezTo>
                  <a:cubicBezTo>
                    <a:pt x="61" y="95"/>
                    <a:pt x="58" y="90"/>
                    <a:pt x="59" y="87"/>
                  </a:cubicBezTo>
                  <a:cubicBezTo>
                    <a:pt x="60" y="84"/>
                    <a:pt x="65" y="84"/>
                    <a:pt x="67" y="83"/>
                  </a:cubicBezTo>
                  <a:cubicBezTo>
                    <a:pt x="67" y="82"/>
                    <a:pt x="66" y="80"/>
                    <a:pt x="67" y="79"/>
                  </a:cubicBezTo>
                  <a:cubicBezTo>
                    <a:pt x="68" y="77"/>
                    <a:pt x="69" y="74"/>
                    <a:pt x="71" y="72"/>
                  </a:cubicBezTo>
                  <a:cubicBezTo>
                    <a:pt x="72" y="71"/>
                    <a:pt x="74" y="72"/>
                    <a:pt x="74" y="70"/>
                  </a:cubicBezTo>
                  <a:cubicBezTo>
                    <a:pt x="75" y="69"/>
                    <a:pt x="72" y="69"/>
                    <a:pt x="72" y="67"/>
                  </a:cubicBezTo>
                  <a:cubicBezTo>
                    <a:pt x="72" y="66"/>
                    <a:pt x="74" y="65"/>
                    <a:pt x="74" y="63"/>
                  </a:cubicBezTo>
                  <a:cubicBezTo>
                    <a:pt x="74" y="62"/>
                    <a:pt x="72" y="60"/>
                    <a:pt x="73" y="59"/>
                  </a:cubicBezTo>
                  <a:cubicBezTo>
                    <a:pt x="73" y="57"/>
                    <a:pt x="75" y="55"/>
                    <a:pt x="76" y="54"/>
                  </a:cubicBezTo>
                  <a:cubicBezTo>
                    <a:pt x="79" y="52"/>
                    <a:pt x="83" y="52"/>
                    <a:pt x="84" y="50"/>
                  </a:cubicBezTo>
                  <a:cubicBezTo>
                    <a:pt x="85" y="47"/>
                    <a:pt x="81" y="45"/>
                    <a:pt x="79" y="44"/>
                  </a:cubicBezTo>
                  <a:cubicBezTo>
                    <a:pt x="76" y="43"/>
                    <a:pt x="73" y="45"/>
                    <a:pt x="71" y="45"/>
                  </a:cubicBezTo>
                  <a:cubicBezTo>
                    <a:pt x="70" y="44"/>
                    <a:pt x="71" y="43"/>
                    <a:pt x="71" y="42"/>
                  </a:cubicBezTo>
                  <a:cubicBezTo>
                    <a:pt x="69" y="40"/>
                    <a:pt x="66" y="39"/>
                    <a:pt x="65" y="37"/>
                  </a:cubicBezTo>
                  <a:cubicBezTo>
                    <a:pt x="64" y="33"/>
                    <a:pt x="65" y="28"/>
                    <a:pt x="65" y="24"/>
                  </a:cubicBezTo>
                  <a:cubicBezTo>
                    <a:pt x="65" y="21"/>
                    <a:pt x="64" y="18"/>
                    <a:pt x="65" y="15"/>
                  </a:cubicBezTo>
                  <a:cubicBezTo>
                    <a:pt x="65" y="14"/>
                    <a:pt x="67" y="13"/>
                    <a:pt x="69" y="13"/>
                  </a:cubicBezTo>
                  <a:cubicBezTo>
                    <a:pt x="72" y="13"/>
                    <a:pt x="74" y="16"/>
                    <a:pt x="77" y="17"/>
                  </a:cubicBezTo>
                  <a:cubicBezTo>
                    <a:pt x="81" y="18"/>
                    <a:pt x="85" y="17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98" y="12"/>
                    <a:pt x="99" y="10"/>
                    <a:pt x="100" y="8"/>
                  </a:cubicBezTo>
                  <a:cubicBezTo>
                    <a:pt x="102" y="6"/>
                    <a:pt x="103" y="4"/>
                    <a:pt x="104" y="2"/>
                  </a:cubicBezTo>
                  <a:cubicBezTo>
                    <a:pt x="106" y="2"/>
                    <a:pt x="108" y="0"/>
                    <a:pt x="110" y="1"/>
                  </a:cubicBezTo>
                  <a:cubicBezTo>
                    <a:pt x="112" y="3"/>
                    <a:pt x="111" y="7"/>
                    <a:pt x="113" y="9"/>
                  </a:cubicBezTo>
                  <a:cubicBezTo>
                    <a:pt x="115" y="12"/>
                    <a:pt x="118" y="13"/>
                    <a:pt x="120" y="16"/>
                  </a:cubicBezTo>
                  <a:cubicBezTo>
                    <a:pt x="121" y="18"/>
                    <a:pt x="123" y="19"/>
                    <a:pt x="123" y="22"/>
                  </a:cubicBezTo>
                  <a:cubicBezTo>
                    <a:pt x="122" y="23"/>
                    <a:pt x="118" y="20"/>
                    <a:pt x="118" y="22"/>
                  </a:cubicBezTo>
                  <a:cubicBezTo>
                    <a:pt x="118" y="25"/>
                    <a:pt x="120" y="28"/>
                    <a:pt x="122" y="31"/>
                  </a:cubicBezTo>
                  <a:cubicBezTo>
                    <a:pt x="123" y="33"/>
                    <a:pt x="126" y="34"/>
                    <a:pt x="128" y="36"/>
                  </a:cubicBezTo>
                  <a:cubicBezTo>
                    <a:pt x="131" y="39"/>
                    <a:pt x="135" y="42"/>
                    <a:pt x="135" y="45"/>
                  </a:cubicBezTo>
                  <a:cubicBezTo>
                    <a:pt x="135" y="49"/>
                    <a:pt x="130" y="51"/>
                    <a:pt x="127" y="52"/>
                  </a:cubicBezTo>
                  <a:cubicBezTo>
                    <a:pt x="125" y="52"/>
                    <a:pt x="124" y="50"/>
                    <a:pt x="123" y="49"/>
                  </a:cubicBezTo>
                  <a:cubicBezTo>
                    <a:pt x="123" y="48"/>
                    <a:pt x="124" y="46"/>
                    <a:pt x="123" y="46"/>
                  </a:cubicBezTo>
                  <a:cubicBezTo>
                    <a:pt x="122" y="46"/>
                    <a:pt x="121" y="48"/>
                    <a:pt x="120" y="49"/>
                  </a:cubicBezTo>
                  <a:cubicBezTo>
                    <a:pt x="119" y="50"/>
                    <a:pt x="119" y="51"/>
                    <a:pt x="119" y="52"/>
                  </a:cubicBezTo>
                  <a:cubicBezTo>
                    <a:pt x="120" y="55"/>
                    <a:pt x="122" y="58"/>
                    <a:pt x="123" y="61"/>
                  </a:cubicBezTo>
                  <a:cubicBezTo>
                    <a:pt x="124" y="63"/>
                    <a:pt x="124" y="66"/>
                    <a:pt x="126" y="67"/>
                  </a:cubicBezTo>
                  <a:cubicBezTo>
                    <a:pt x="127" y="68"/>
                    <a:pt x="129" y="66"/>
                    <a:pt x="130" y="67"/>
                  </a:cubicBezTo>
                  <a:cubicBezTo>
                    <a:pt x="133" y="69"/>
                    <a:pt x="133" y="72"/>
                    <a:pt x="136" y="74"/>
                  </a:cubicBezTo>
                  <a:cubicBezTo>
                    <a:pt x="137" y="75"/>
                    <a:pt x="139" y="74"/>
                    <a:pt x="141" y="74"/>
                  </a:cubicBezTo>
                  <a:cubicBezTo>
                    <a:pt x="144" y="76"/>
                    <a:pt x="147" y="79"/>
                    <a:pt x="150" y="81"/>
                  </a:cubicBezTo>
                  <a:cubicBezTo>
                    <a:pt x="152" y="82"/>
                    <a:pt x="153" y="83"/>
                    <a:pt x="155" y="84"/>
                  </a:cubicBezTo>
                  <a:cubicBezTo>
                    <a:pt x="153" y="86"/>
                    <a:pt x="151" y="88"/>
                    <a:pt x="149" y="90"/>
                  </a:cubicBezTo>
                  <a:cubicBezTo>
                    <a:pt x="147" y="91"/>
                    <a:pt x="146" y="92"/>
                    <a:pt x="145" y="93"/>
                  </a:cubicBezTo>
                  <a:cubicBezTo>
                    <a:pt x="144" y="95"/>
                    <a:pt x="146" y="95"/>
                    <a:pt x="145" y="97"/>
                  </a:cubicBezTo>
                  <a:cubicBezTo>
                    <a:pt x="145" y="99"/>
                    <a:pt x="144" y="101"/>
                    <a:pt x="144" y="104"/>
                  </a:cubicBezTo>
                  <a:cubicBezTo>
                    <a:pt x="145" y="105"/>
                    <a:pt x="147" y="106"/>
                    <a:pt x="148" y="107"/>
                  </a:cubicBezTo>
                  <a:cubicBezTo>
                    <a:pt x="150" y="108"/>
                    <a:pt x="152" y="106"/>
                    <a:pt x="153" y="107"/>
                  </a:cubicBezTo>
                  <a:cubicBezTo>
                    <a:pt x="156" y="110"/>
                    <a:pt x="158" y="114"/>
                    <a:pt x="162" y="117"/>
                  </a:cubicBezTo>
                  <a:cubicBezTo>
                    <a:pt x="166" y="120"/>
                    <a:pt x="171" y="120"/>
                    <a:pt x="175" y="123"/>
                  </a:cubicBezTo>
                  <a:cubicBezTo>
                    <a:pt x="176" y="123"/>
                    <a:pt x="177" y="125"/>
                    <a:pt x="178" y="125"/>
                  </a:cubicBezTo>
                  <a:cubicBezTo>
                    <a:pt x="184" y="126"/>
                    <a:pt x="189" y="125"/>
                    <a:pt x="195" y="126"/>
                  </a:cubicBezTo>
                  <a:cubicBezTo>
                    <a:pt x="198" y="126"/>
                    <a:pt x="202" y="127"/>
                    <a:pt x="204" y="129"/>
                  </a:cubicBezTo>
                  <a:cubicBezTo>
                    <a:pt x="205" y="130"/>
                    <a:pt x="203" y="132"/>
                    <a:pt x="204" y="133"/>
                  </a:cubicBezTo>
                  <a:cubicBezTo>
                    <a:pt x="206" y="135"/>
                    <a:pt x="208" y="137"/>
                    <a:pt x="211" y="138"/>
                  </a:cubicBezTo>
                  <a:cubicBezTo>
                    <a:pt x="212" y="138"/>
                    <a:pt x="213" y="136"/>
                    <a:pt x="214" y="137"/>
                  </a:cubicBezTo>
                  <a:cubicBezTo>
                    <a:pt x="215" y="137"/>
                    <a:pt x="215" y="140"/>
                    <a:pt x="217" y="140"/>
                  </a:cubicBezTo>
                  <a:cubicBezTo>
                    <a:pt x="219" y="141"/>
                    <a:pt x="221" y="140"/>
                    <a:pt x="223" y="140"/>
                  </a:cubicBezTo>
                  <a:cubicBezTo>
                    <a:pt x="226" y="141"/>
                    <a:pt x="228" y="142"/>
                    <a:pt x="231" y="143"/>
                  </a:cubicBezTo>
                  <a:cubicBezTo>
                    <a:pt x="235" y="143"/>
                    <a:pt x="239" y="145"/>
                    <a:pt x="243" y="144"/>
                  </a:cubicBezTo>
                  <a:cubicBezTo>
                    <a:pt x="245" y="144"/>
                    <a:pt x="247" y="142"/>
                    <a:pt x="247" y="141"/>
                  </a:cubicBezTo>
                  <a:cubicBezTo>
                    <a:pt x="247" y="138"/>
                    <a:pt x="245" y="135"/>
                    <a:pt x="244" y="132"/>
                  </a:cubicBezTo>
                  <a:cubicBezTo>
                    <a:pt x="244" y="130"/>
                    <a:pt x="245" y="128"/>
                    <a:pt x="245" y="126"/>
                  </a:cubicBezTo>
                  <a:cubicBezTo>
                    <a:pt x="245" y="124"/>
                    <a:pt x="245" y="122"/>
                    <a:pt x="245" y="121"/>
                  </a:cubicBezTo>
                  <a:cubicBezTo>
                    <a:pt x="247" y="119"/>
                    <a:pt x="248" y="117"/>
                    <a:pt x="250" y="116"/>
                  </a:cubicBezTo>
                  <a:cubicBezTo>
                    <a:pt x="251" y="116"/>
                    <a:pt x="253" y="115"/>
                    <a:pt x="254" y="116"/>
                  </a:cubicBezTo>
                  <a:cubicBezTo>
                    <a:pt x="255" y="118"/>
                    <a:pt x="254" y="121"/>
                    <a:pt x="254" y="123"/>
                  </a:cubicBezTo>
                  <a:cubicBezTo>
                    <a:pt x="254" y="126"/>
                    <a:pt x="255" y="128"/>
                    <a:pt x="255" y="130"/>
                  </a:cubicBezTo>
                  <a:cubicBezTo>
                    <a:pt x="256" y="132"/>
                    <a:pt x="256" y="134"/>
                    <a:pt x="258" y="135"/>
                  </a:cubicBezTo>
                  <a:cubicBezTo>
                    <a:pt x="261" y="137"/>
                    <a:pt x="265" y="138"/>
                    <a:pt x="269" y="138"/>
                  </a:cubicBezTo>
                  <a:cubicBezTo>
                    <a:pt x="271" y="138"/>
                    <a:pt x="271" y="135"/>
                    <a:pt x="273" y="135"/>
                  </a:cubicBezTo>
                  <a:cubicBezTo>
                    <a:pt x="274" y="135"/>
                    <a:pt x="275" y="137"/>
                    <a:pt x="277" y="137"/>
                  </a:cubicBezTo>
                  <a:cubicBezTo>
                    <a:pt x="281" y="137"/>
                    <a:pt x="285" y="136"/>
                    <a:pt x="288" y="135"/>
                  </a:cubicBezTo>
                  <a:cubicBezTo>
                    <a:pt x="291" y="135"/>
                    <a:pt x="295" y="136"/>
                    <a:pt x="296" y="134"/>
                  </a:cubicBezTo>
                  <a:cubicBezTo>
                    <a:pt x="298" y="132"/>
                    <a:pt x="296" y="128"/>
                    <a:pt x="294" y="126"/>
                  </a:cubicBezTo>
                  <a:cubicBezTo>
                    <a:pt x="293" y="125"/>
                    <a:pt x="289" y="126"/>
                    <a:pt x="287" y="125"/>
                  </a:cubicBezTo>
                  <a:cubicBezTo>
                    <a:pt x="286" y="124"/>
                    <a:pt x="288" y="122"/>
                    <a:pt x="288" y="121"/>
                  </a:cubicBezTo>
                  <a:cubicBezTo>
                    <a:pt x="291" y="121"/>
                    <a:pt x="293" y="120"/>
                    <a:pt x="296" y="120"/>
                  </a:cubicBezTo>
                  <a:cubicBezTo>
                    <a:pt x="298" y="119"/>
                    <a:pt x="301" y="121"/>
                    <a:pt x="302" y="120"/>
                  </a:cubicBezTo>
                  <a:cubicBezTo>
                    <a:pt x="303" y="119"/>
                    <a:pt x="300" y="116"/>
                    <a:pt x="301" y="115"/>
                  </a:cubicBezTo>
                  <a:cubicBezTo>
                    <a:pt x="302" y="113"/>
                    <a:pt x="305" y="113"/>
                    <a:pt x="307" y="111"/>
                  </a:cubicBezTo>
                  <a:cubicBezTo>
                    <a:pt x="308" y="110"/>
                    <a:pt x="307" y="107"/>
                    <a:pt x="308" y="106"/>
                  </a:cubicBezTo>
                  <a:cubicBezTo>
                    <a:pt x="311" y="104"/>
                    <a:pt x="315" y="106"/>
                    <a:pt x="318" y="105"/>
                  </a:cubicBezTo>
                  <a:cubicBezTo>
                    <a:pt x="319" y="104"/>
                    <a:pt x="317" y="102"/>
                    <a:pt x="317" y="101"/>
                  </a:cubicBezTo>
                  <a:cubicBezTo>
                    <a:pt x="319" y="99"/>
                    <a:pt x="322" y="98"/>
                    <a:pt x="324" y="98"/>
                  </a:cubicBezTo>
                  <a:cubicBezTo>
                    <a:pt x="327" y="98"/>
                    <a:pt x="329" y="101"/>
                    <a:pt x="332" y="101"/>
                  </a:cubicBezTo>
                  <a:cubicBezTo>
                    <a:pt x="333" y="102"/>
                    <a:pt x="333" y="100"/>
                    <a:pt x="334" y="100"/>
                  </a:cubicBezTo>
                  <a:cubicBezTo>
                    <a:pt x="336" y="98"/>
                    <a:pt x="338" y="96"/>
                    <a:pt x="341" y="95"/>
                  </a:cubicBezTo>
                  <a:cubicBezTo>
                    <a:pt x="343" y="95"/>
                    <a:pt x="345" y="97"/>
                    <a:pt x="346" y="98"/>
                  </a:cubicBezTo>
                  <a:cubicBezTo>
                    <a:pt x="347" y="100"/>
                    <a:pt x="349" y="102"/>
                    <a:pt x="349" y="105"/>
                  </a:cubicBezTo>
                  <a:cubicBezTo>
                    <a:pt x="348" y="107"/>
                    <a:pt x="344" y="108"/>
                    <a:pt x="344" y="111"/>
                  </a:cubicBezTo>
                  <a:cubicBezTo>
                    <a:pt x="344" y="112"/>
                    <a:pt x="347" y="110"/>
                    <a:pt x="349" y="111"/>
                  </a:cubicBezTo>
                  <a:cubicBezTo>
                    <a:pt x="350" y="111"/>
                    <a:pt x="351" y="113"/>
                    <a:pt x="352" y="113"/>
                  </a:cubicBezTo>
                  <a:cubicBezTo>
                    <a:pt x="354" y="114"/>
                    <a:pt x="357" y="112"/>
                    <a:pt x="359" y="113"/>
                  </a:cubicBezTo>
                  <a:cubicBezTo>
                    <a:pt x="360" y="113"/>
                    <a:pt x="360" y="115"/>
                    <a:pt x="361" y="116"/>
                  </a:cubicBezTo>
                  <a:cubicBezTo>
                    <a:pt x="360" y="118"/>
                    <a:pt x="360" y="119"/>
                    <a:pt x="359" y="120"/>
                  </a:cubicBezTo>
                  <a:cubicBezTo>
                    <a:pt x="358" y="122"/>
                    <a:pt x="356" y="121"/>
                    <a:pt x="355" y="122"/>
                  </a:cubicBezTo>
                  <a:cubicBezTo>
                    <a:pt x="354" y="123"/>
                    <a:pt x="354" y="125"/>
                    <a:pt x="355" y="126"/>
                  </a:cubicBezTo>
                  <a:cubicBezTo>
                    <a:pt x="355" y="128"/>
                    <a:pt x="358" y="129"/>
                    <a:pt x="358" y="131"/>
                  </a:cubicBezTo>
                  <a:cubicBezTo>
                    <a:pt x="358" y="132"/>
                    <a:pt x="356" y="131"/>
                    <a:pt x="355" y="131"/>
                  </a:cubicBezTo>
                  <a:cubicBezTo>
                    <a:pt x="353" y="131"/>
                    <a:pt x="352" y="129"/>
                    <a:pt x="351" y="129"/>
                  </a:cubicBezTo>
                  <a:cubicBezTo>
                    <a:pt x="349" y="129"/>
                    <a:pt x="347" y="130"/>
                    <a:pt x="345" y="131"/>
                  </a:cubicBezTo>
                  <a:cubicBezTo>
                    <a:pt x="343" y="133"/>
                    <a:pt x="342" y="135"/>
                    <a:pt x="340" y="137"/>
                  </a:cubicBezTo>
                  <a:cubicBezTo>
                    <a:pt x="338" y="138"/>
                    <a:pt x="336" y="138"/>
                    <a:pt x="335" y="139"/>
                  </a:cubicBezTo>
                  <a:cubicBezTo>
                    <a:pt x="334" y="140"/>
                    <a:pt x="335" y="141"/>
                    <a:pt x="335" y="143"/>
                  </a:cubicBezTo>
                  <a:cubicBezTo>
                    <a:pt x="335" y="144"/>
                    <a:pt x="334" y="145"/>
                    <a:pt x="335" y="147"/>
                  </a:cubicBezTo>
                  <a:cubicBezTo>
                    <a:pt x="335" y="147"/>
                    <a:pt x="337" y="148"/>
                    <a:pt x="337" y="149"/>
                  </a:cubicBezTo>
                  <a:cubicBezTo>
                    <a:pt x="336" y="150"/>
                    <a:pt x="334" y="150"/>
                    <a:pt x="333" y="151"/>
                  </a:cubicBezTo>
                  <a:cubicBezTo>
                    <a:pt x="333" y="153"/>
                    <a:pt x="334" y="154"/>
                    <a:pt x="333" y="155"/>
                  </a:cubicBezTo>
                  <a:cubicBezTo>
                    <a:pt x="332" y="157"/>
                    <a:pt x="329" y="156"/>
                    <a:pt x="329" y="158"/>
                  </a:cubicBezTo>
                  <a:cubicBezTo>
                    <a:pt x="329" y="160"/>
                    <a:pt x="333" y="161"/>
                    <a:pt x="332" y="162"/>
                  </a:cubicBezTo>
                  <a:cubicBezTo>
                    <a:pt x="330" y="168"/>
                    <a:pt x="328" y="174"/>
                    <a:pt x="326" y="180"/>
                  </a:cubicBezTo>
                  <a:cubicBezTo>
                    <a:pt x="326" y="181"/>
                    <a:pt x="324" y="181"/>
                    <a:pt x="323" y="181"/>
                  </a:cubicBezTo>
                  <a:cubicBezTo>
                    <a:pt x="321" y="180"/>
                    <a:pt x="319" y="178"/>
                    <a:pt x="317" y="178"/>
                  </a:cubicBezTo>
                  <a:cubicBezTo>
                    <a:pt x="316" y="177"/>
                    <a:pt x="315" y="178"/>
                    <a:pt x="315" y="179"/>
                  </a:cubicBezTo>
                  <a:cubicBezTo>
                    <a:pt x="316" y="181"/>
                    <a:pt x="317" y="183"/>
                    <a:pt x="318" y="185"/>
                  </a:cubicBezTo>
                  <a:cubicBezTo>
                    <a:pt x="318" y="188"/>
                    <a:pt x="319" y="191"/>
                    <a:pt x="318" y="194"/>
                  </a:cubicBezTo>
                  <a:cubicBezTo>
                    <a:pt x="318" y="194"/>
                    <a:pt x="315" y="193"/>
                    <a:pt x="315" y="194"/>
                  </a:cubicBezTo>
                  <a:cubicBezTo>
                    <a:pt x="314" y="197"/>
                    <a:pt x="315" y="201"/>
                    <a:pt x="315" y="204"/>
                  </a:cubicBezTo>
                  <a:cubicBezTo>
                    <a:pt x="315" y="206"/>
                    <a:pt x="314" y="208"/>
                    <a:pt x="313" y="210"/>
                  </a:cubicBezTo>
                  <a:cubicBezTo>
                    <a:pt x="313" y="211"/>
                    <a:pt x="312" y="210"/>
                    <a:pt x="311" y="210"/>
                  </a:cubicBezTo>
                  <a:cubicBezTo>
                    <a:pt x="310" y="210"/>
                    <a:pt x="309" y="210"/>
                    <a:pt x="308" y="210"/>
                  </a:cubicBezTo>
                  <a:cubicBezTo>
                    <a:pt x="308" y="206"/>
                    <a:pt x="309" y="202"/>
                    <a:pt x="308" y="198"/>
                  </a:cubicBezTo>
                  <a:cubicBezTo>
                    <a:pt x="307" y="195"/>
                    <a:pt x="304" y="193"/>
                    <a:pt x="303" y="190"/>
                  </a:cubicBezTo>
                  <a:cubicBezTo>
                    <a:pt x="302" y="187"/>
                    <a:pt x="304" y="185"/>
                    <a:pt x="303" y="183"/>
                  </a:cubicBezTo>
                  <a:cubicBezTo>
                    <a:pt x="302" y="182"/>
                    <a:pt x="299" y="181"/>
                    <a:pt x="298" y="182"/>
                  </a:cubicBezTo>
                  <a:cubicBezTo>
                    <a:pt x="296" y="185"/>
                    <a:pt x="298" y="189"/>
                    <a:pt x="297" y="192"/>
                  </a:cubicBezTo>
                  <a:cubicBezTo>
                    <a:pt x="296" y="194"/>
                    <a:pt x="294" y="195"/>
                    <a:pt x="293" y="194"/>
                  </a:cubicBezTo>
                  <a:cubicBezTo>
                    <a:pt x="291" y="193"/>
                    <a:pt x="293" y="190"/>
                    <a:pt x="291" y="189"/>
                  </a:cubicBezTo>
                  <a:cubicBezTo>
                    <a:pt x="290" y="189"/>
                    <a:pt x="289" y="192"/>
                    <a:pt x="287" y="192"/>
                  </a:cubicBezTo>
                  <a:cubicBezTo>
                    <a:pt x="286" y="192"/>
                    <a:pt x="286" y="190"/>
                    <a:pt x="286" y="188"/>
                  </a:cubicBezTo>
                  <a:cubicBezTo>
                    <a:pt x="286" y="184"/>
                    <a:pt x="287" y="180"/>
                    <a:pt x="289" y="177"/>
                  </a:cubicBezTo>
                  <a:cubicBezTo>
                    <a:pt x="290" y="175"/>
                    <a:pt x="294" y="175"/>
                    <a:pt x="296" y="173"/>
                  </a:cubicBezTo>
                  <a:cubicBezTo>
                    <a:pt x="297" y="171"/>
                    <a:pt x="298" y="169"/>
                    <a:pt x="300" y="167"/>
                  </a:cubicBezTo>
                  <a:cubicBezTo>
                    <a:pt x="301" y="166"/>
                    <a:pt x="303" y="168"/>
                    <a:pt x="303" y="167"/>
                  </a:cubicBezTo>
                  <a:cubicBezTo>
                    <a:pt x="303" y="165"/>
                    <a:pt x="302" y="164"/>
                    <a:pt x="301" y="163"/>
                  </a:cubicBezTo>
                  <a:cubicBezTo>
                    <a:pt x="299" y="162"/>
                    <a:pt x="297" y="160"/>
                    <a:pt x="295" y="160"/>
                  </a:cubicBezTo>
                  <a:cubicBezTo>
                    <a:pt x="289" y="159"/>
                    <a:pt x="282" y="160"/>
                    <a:pt x="276" y="160"/>
                  </a:cubicBezTo>
                  <a:cubicBezTo>
                    <a:pt x="274" y="160"/>
                    <a:pt x="272" y="159"/>
                    <a:pt x="271" y="158"/>
                  </a:cubicBezTo>
                  <a:cubicBezTo>
                    <a:pt x="270" y="156"/>
                    <a:pt x="272" y="154"/>
                    <a:pt x="272" y="151"/>
                  </a:cubicBezTo>
                  <a:cubicBezTo>
                    <a:pt x="272" y="149"/>
                    <a:pt x="271" y="146"/>
                    <a:pt x="269" y="146"/>
                  </a:cubicBezTo>
                  <a:cubicBezTo>
                    <a:pt x="267" y="145"/>
                    <a:pt x="266" y="150"/>
                    <a:pt x="264" y="149"/>
                  </a:cubicBezTo>
                  <a:cubicBezTo>
                    <a:pt x="262" y="148"/>
                    <a:pt x="262" y="144"/>
                    <a:pt x="259" y="143"/>
                  </a:cubicBezTo>
                  <a:cubicBezTo>
                    <a:pt x="258" y="142"/>
                    <a:pt x="257" y="145"/>
                    <a:pt x="256" y="144"/>
                  </a:cubicBezTo>
                  <a:cubicBezTo>
                    <a:pt x="254" y="143"/>
                    <a:pt x="253" y="139"/>
                    <a:pt x="250" y="138"/>
                  </a:cubicBezTo>
                  <a:cubicBezTo>
                    <a:pt x="249" y="138"/>
                    <a:pt x="249" y="140"/>
                    <a:pt x="250" y="141"/>
                  </a:cubicBezTo>
                  <a:cubicBezTo>
                    <a:pt x="250" y="142"/>
                    <a:pt x="252" y="142"/>
                    <a:pt x="252" y="143"/>
                  </a:cubicBezTo>
                  <a:cubicBezTo>
                    <a:pt x="252" y="145"/>
                    <a:pt x="249" y="147"/>
                    <a:pt x="249" y="150"/>
                  </a:cubicBezTo>
                  <a:cubicBezTo>
                    <a:pt x="249" y="152"/>
                    <a:pt x="251" y="153"/>
                    <a:pt x="252" y="154"/>
                  </a:cubicBezTo>
                  <a:cubicBezTo>
                    <a:pt x="254" y="157"/>
                    <a:pt x="259" y="158"/>
                    <a:pt x="259" y="161"/>
                  </a:cubicBezTo>
                  <a:cubicBezTo>
                    <a:pt x="259" y="163"/>
                    <a:pt x="255" y="161"/>
                    <a:pt x="254" y="162"/>
                  </a:cubicBezTo>
                  <a:cubicBezTo>
                    <a:pt x="253" y="162"/>
                    <a:pt x="255" y="164"/>
                    <a:pt x="254" y="165"/>
                  </a:cubicBezTo>
                  <a:cubicBezTo>
                    <a:pt x="254" y="166"/>
                    <a:pt x="253" y="165"/>
                    <a:pt x="252" y="166"/>
                  </a:cubicBezTo>
                  <a:cubicBezTo>
                    <a:pt x="252" y="167"/>
                    <a:pt x="251" y="168"/>
                    <a:pt x="251" y="169"/>
                  </a:cubicBezTo>
                  <a:cubicBezTo>
                    <a:pt x="252" y="171"/>
                    <a:pt x="255" y="171"/>
                    <a:pt x="256" y="172"/>
                  </a:cubicBezTo>
                  <a:cubicBezTo>
                    <a:pt x="258" y="173"/>
                    <a:pt x="259" y="174"/>
                    <a:pt x="259" y="176"/>
                  </a:cubicBezTo>
                  <a:cubicBezTo>
                    <a:pt x="259" y="178"/>
                    <a:pt x="256" y="179"/>
                    <a:pt x="256" y="181"/>
                  </a:cubicBezTo>
                  <a:cubicBezTo>
                    <a:pt x="255" y="182"/>
                    <a:pt x="257" y="183"/>
                    <a:pt x="258" y="184"/>
                  </a:cubicBezTo>
                  <a:cubicBezTo>
                    <a:pt x="259" y="186"/>
                    <a:pt x="258" y="188"/>
                    <a:pt x="259" y="190"/>
                  </a:cubicBezTo>
                  <a:cubicBezTo>
                    <a:pt x="260" y="191"/>
                    <a:pt x="262" y="189"/>
                    <a:pt x="263" y="190"/>
                  </a:cubicBezTo>
                  <a:cubicBezTo>
                    <a:pt x="263" y="191"/>
                    <a:pt x="262" y="192"/>
                    <a:pt x="262" y="193"/>
                  </a:cubicBezTo>
                  <a:cubicBezTo>
                    <a:pt x="262" y="194"/>
                    <a:pt x="262" y="195"/>
                    <a:pt x="262" y="197"/>
                  </a:cubicBezTo>
                  <a:cubicBezTo>
                    <a:pt x="262" y="198"/>
                    <a:pt x="263" y="199"/>
                    <a:pt x="263" y="201"/>
                  </a:cubicBezTo>
                  <a:cubicBezTo>
                    <a:pt x="263" y="202"/>
                    <a:pt x="263" y="203"/>
                    <a:pt x="263" y="205"/>
                  </a:cubicBezTo>
                  <a:cubicBezTo>
                    <a:pt x="263" y="207"/>
                    <a:pt x="265" y="209"/>
                    <a:pt x="266" y="21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0" name="Freeform 2630"/>
            <p:cNvSpPr>
              <a:spLocks noChangeAspect="1"/>
            </p:cNvSpPr>
            <p:nvPr/>
          </p:nvSpPr>
          <p:spPr bwMode="auto">
            <a:xfrm>
              <a:off x="17228414" y="4062016"/>
              <a:ext cx="223778" cy="131634"/>
            </a:xfrm>
            <a:custGeom>
              <a:avLst/>
              <a:gdLst>
                <a:gd name="T0" fmla="*/ 46 w 43"/>
                <a:gd name="T1" fmla="*/ 12 h 25"/>
                <a:gd name="T2" fmla="*/ 45 w 43"/>
                <a:gd name="T3" fmla="*/ 17 h 25"/>
                <a:gd name="T4" fmla="*/ 55 w 43"/>
                <a:gd name="T5" fmla="*/ 19 h 25"/>
                <a:gd name="T6" fmla="*/ 58 w 43"/>
                <a:gd name="T7" fmla="*/ 30 h 25"/>
                <a:gd name="T8" fmla="*/ 46 w 43"/>
                <a:gd name="T9" fmla="*/ 31 h 25"/>
                <a:gd name="T10" fmla="*/ 31 w 43"/>
                <a:gd name="T11" fmla="*/ 35 h 25"/>
                <a:gd name="T12" fmla="*/ 25 w 43"/>
                <a:gd name="T13" fmla="*/ 31 h 25"/>
                <a:gd name="T14" fmla="*/ 20 w 43"/>
                <a:gd name="T15" fmla="*/ 36 h 25"/>
                <a:gd name="T16" fmla="*/ 5 w 43"/>
                <a:gd name="T17" fmla="*/ 31 h 25"/>
                <a:gd name="T18" fmla="*/ 0 w 43"/>
                <a:gd name="T19" fmla="*/ 24 h 25"/>
                <a:gd name="T20" fmla="*/ 6 w 43"/>
                <a:gd name="T21" fmla="*/ 13 h 25"/>
                <a:gd name="T22" fmla="*/ 7 w 43"/>
                <a:gd name="T23" fmla="*/ 6 h 25"/>
                <a:gd name="T24" fmla="*/ 13 w 43"/>
                <a:gd name="T25" fmla="*/ 1 h 25"/>
                <a:gd name="T26" fmla="*/ 18 w 43"/>
                <a:gd name="T27" fmla="*/ 2 h 25"/>
                <a:gd name="T28" fmla="*/ 24 w 43"/>
                <a:gd name="T29" fmla="*/ 1 h 25"/>
                <a:gd name="T30" fmla="*/ 30 w 43"/>
                <a:gd name="T31" fmla="*/ 6 h 25"/>
                <a:gd name="T32" fmla="*/ 39 w 43"/>
                <a:gd name="T33" fmla="*/ 7 h 25"/>
                <a:gd name="T34" fmla="*/ 45 w 43"/>
                <a:gd name="T35" fmla="*/ 6 h 25"/>
                <a:gd name="T36" fmla="*/ 46 w 43"/>
                <a:gd name="T37" fmla="*/ 12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25"/>
                <a:gd name="T59" fmla="*/ 43 w 43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25">
                  <a:moveTo>
                    <a:pt x="33" y="8"/>
                  </a:moveTo>
                  <a:cubicBezTo>
                    <a:pt x="33" y="9"/>
                    <a:pt x="31" y="11"/>
                    <a:pt x="32" y="12"/>
                  </a:cubicBezTo>
                  <a:cubicBezTo>
                    <a:pt x="34" y="13"/>
                    <a:pt x="38" y="12"/>
                    <a:pt x="39" y="13"/>
                  </a:cubicBezTo>
                  <a:cubicBezTo>
                    <a:pt x="41" y="15"/>
                    <a:pt x="43" y="19"/>
                    <a:pt x="41" y="21"/>
                  </a:cubicBezTo>
                  <a:cubicBezTo>
                    <a:pt x="40" y="23"/>
                    <a:pt x="36" y="22"/>
                    <a:pt x="33" y="22"/>
                  </a:cubicBezTo>
                  <a:cubicBezTo>
                    <a:pt x="30" y="23"/>
                    <a:pt x="26" y="24"/>
                    <a:pt x="22" y="24"/>
                  </a:cubicBezTo>
                  <a:cubicBezTo>
                    <a:pt x="20" y="24"/>
                    <a:pt x="19" y="22"/>
                    <a:pt x="18" y="22"/>
                  </a:cubicBezTo>
                  <a:cubicBezTo>
                    <a:pt x="16" y="22"/>
                    <a:pt x="16" y="25"/>
                    <a:pt x="14" y="25"/>
                  </a:cubicBezTo>
                  <a:cubicBezTo>
                    <a:pt x="10" y="25"/>
                    <a:pt x="6" y="24"/>
                    <a:pt x="3" y="22"/>
                  </a:cubicBezTo>
                  <a:cubicBezTo>
                    <a:pt x="1" y="21"/>
                    <a:pt x="1" y="19"/>
                    <a:pt x="0" y="17"/>
                  </a:cubicBezTo>
                  <a:cubicBezTo>
                    <a:pt x="2" y="15"/>
                    <a:pt x="4" y="11"/>
                    <a:pt x="4" y="9"/>
                  </a:cubicBezTo>
                  <a:cubicBezTo>
                    <a:pt x="5" y="7"/>
                    <a:pt x="4" y="6"/>
                    <a:pt x="5" y="4"/>
                  </a:cubicBezTo>
                  <a:cubicBezTo>
                    <a:pt x="6" y="3"/>
                    <a:pt x="8" y="2"/>
                    <a:pt x="9" y="1"/>
                  </a:cubicBezTo>
                  <a:cubicBezTo>
                    <a:pt x="11" y="1"/>
                    <a:pt x="12" y="2"/>
                    <a:pt x="13" y="2"/>
                  </a:cubicBezTo>
                  <a:cubicBezTo>
                    <a:pt x="15" y="2"/>
                    <a:pt x="16" y="0"/>
                    <a:pt x="17" y="1"/>
                  </a:cubicBezTo>
                  <a:cubicBezTo>
                    <a:pt x="19" y="1"/>
                    <a:pt x="20" y="3"/>
                    <a:pt x="21" y="4"/>
                  </a:cubicBezTo>
                  <a:cubicBezTo>
                    <a:pt x="23" y="5"/>
                    <a:pt x="25" y="5"/>
                    <a:pt x="28" y="5"/>
                  </a:cubicBezTo>
                  <a:cubicBezTo>
                    <a:pt x="29" y="5"/>
                    <a:pt x="31" y="4"/>
                    <a:pt x="32" y="4"/>
                  </a:cubicBezTo>
                  <a:cubicBezTo>
                    <a:pt x="33" y="5"/>
                    <a:pt x="33" y="7"/>
                    <a:pt x="33" y="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1" name="Freeform 2631"/>
            <p:cNvSpPr>
              <a:spLocks noChangeAspect="1"/>
            </p:cNvSpPr>
            <p:nvPr/>
          </p:nvSpPr>
          <p:spPr bwMode="auto">
            <a:xfrm>
              <a:off x="16644834" y="3895278"/>
              <a:ext cx="539701" cy="333475"/>
            </a:xfrm>
            <a:custGeom>
              <a:avLst/>
              <a:gdLst>
                <a:gd name="T0" fmla="*/ 144 w 103"/>
                <a:gd name="T1" fmla="*/ 57 h 63"/>
                <a:gd name="T2" fmla="*/ 144 w 103"/>
                <a:gd name="T3" fmla="*/ 64 h 63"/>
                <a:gd name="T4" fmla="*/ 142 w 103"/>
                <a:gd name="T5" fmla="*/ 72 h 63"/>
                <a:gd name="T6" fmla="*/ 147 w 103"/>
                <a:gd name="T7" fmla="*/ 86 h 63"/>
                <a:gd name="T8" fmla="*/ 141 w 103"/>
                <a:gd name="T9" fmla="*/ 90 h 63"/>
                <a:gd name="T10" fmla="*/ 124 w 103"/>
                <a:gd name="T11" fmla="*/ 89 h 63"/>
                <a:gd name="T12" fmla="*/ 112 w 103"/>
                <a:gd name="T13" fmla="*/ 84 h 63"/>
                <a:gd name="T14" fmla="*/ 104 w 103"/>
                <a:gd name="T15" fmla="*/ 84 h 63"/>
                <a:gd name="T16" fmla="*/ 100 w 103"/>
                <a:gd name="T17" fmla="*/ 80 h 63"/>
                <a:gd name="T18" fmla="*/ 96 w 103"/>
                <a:gd name="T19" fmla="*/ 82 h 63"/>
                <a:gd name="T20" fmla="*/ 86 w 103"/>
                <a:gd name="T21" fmla="*/ 75 h 63"/>
                <a:gd name="T22" fmla="*/ 86 w 103"/>
                <a:gd name="T23" fmla="*/ 69 h 63"/>
                <a:gd name="T24" fmla="*/ 73 w 103"/>
                <a:gd name="T25" fmla="*/ 64 h 63"/>
                <a:gd name="T26" fmla="*/ 49 w 103"/>
                <a:gd name="T27" fmla="*/ 63 h 63"/>
                <a:gd name="T28" fmla="*/ 44 w 103"/>
                <a:gd name="T29" fmla="*/ 59 h 63"/>
                <a:gd name="T30" fmla="*/ 25 w 103"/>
                <a:gd name="T31" fmla="*/ 51 h 63"/>
                <a:gd name="T32" fmla="*/ 13 w 103"/>
                <a:gd name="T33" fmla="*/ 36 h 63"/>
                <a:gd name="T34" fmla="*/ 6 w 103"/>
                <a:gd name="T35" fmla="*/ 36 h 63"/>
                <a:gd name="T36" fmla="*/ 0 w 103"/>
                <a:gd name="T37" fmla="*/ 33 h 63"/>
                <a:gd name="T38" fmla="*/ 1 w 103"/>
                <a:gd name="T39" fmla="*/ 22 h 63"/>
                <a:gd name="T40" fmla="*/ 1 w 103"/>
                <a:gd name="T41" fmla="*/ 16 h 63"/>
                <a:gd name="T42" fmla="*/ 7 w 103"/>
                <a:gd name="T43" fmla="*/ 12 h 63"/>
                <a:gd name="T44" fmla="*/ 16 w 103"/>
                <a:gd name="T45" fmla="*/ 2 h 63"/>
                <a:gd name="T46" fmla="*/ 21 w 103"/>
                <a:gd name="T47" fmla="*/ 7 h 63"/>
                <a:gd name="T48" fmla="*/ 21 w 103"/>
                <a:gd name="T49" fmla="*/ 1 h 63"/>
                <a:gd name="T50" fmla="*/ 27 w 103"/>
                <a:gd name="T51" fmla="*/ 1 h 63"/>
                <a:gd name="T52" fmla="*/ 38 w 103"/>
                <a:gd name="T53" fmla="*/ 6 h 63"/>
                <a:gd name="T54" fmla="*/ 53 w 103"/>
                <a:gd name="T55" fmla="*/ 16 h 63"/>
                <a:gd name="T56" fmla="*/ 61 w 103"/>
                <a:gd name="T57" fmla="*/ 27 h 63"/>
                <a:gd name="T58" fmla="*/ 66 w 103"/>
                <a:gd name="T59" fmla="*/ 21 h 63"/>
                <a:gd name="T60" fmla="*/ 72 w 103"/>
                <a:gd name="T61" fmla="*/ 21 h 63"/>
                <a:gd name="T62" fmla="*/ 72 w 103"/>
                <a:gd name="T63" fmla="*/ 29 h 63"/>
                <a:gd name="T64" fmla="*/ 74 w 103"/>
                <a:gd name="T65" fmla="*/ 35 h 63"/>
                <a:gd name="T66" fmla="*/ 90 w 103"/>
                <a:gd name="T67" fmla="*/ 36 h 63"/>
                <a:gd name="T68" fmla="*/ 90 w 103"/>
                <a:gd name="T69" fmla="*/ 43 h 63"/>
                <a:gd name="T70" fmla="*/ 98 w 103"/>
                <a:gd name="T71" fmla="*/ 45 h 63"/>
                <a:gd name="T72" fmla="*/ 104 w 103"/>
                <a:gd name="T73" fmla="*/ 52 h 63"/>
                <a:gd name="T74" fmla="*/ 110 w 103"/>
                <a:gd name="T75" fmla="*/ 51 h 63"/>
                <a:gd name="T76" fmla="*/ 115 w 103"/>
                <a:gd name="T77" fmla="*/ 55 h 63"/>
                <a:gd name="T78" fmla="*/ 119 w 103"/>
                <a:gd name="T79" fmla="*/ 51 h 63"/>
                <a:gd name="T80" fmla="*/ 125 w 103"/>
                <a:gd name="T81" fmla="*/ 57 h 63"/>
                <a:gd name="T82" fmla="*/ 131 w 103"/>
                <a:gd name="T83" fmla="*/ 59 h 63"/>
                <a:gd name="T84" fmla="*/ 140 w 103"/>
                <a:gd name="T85" fmla="*/ 55 h 63"/>
                <a:gd name="T86" fmla="*/ 144 w 103"/>
                <a:gd name="T87" fmla="*/ 57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3"/>
                <a:gd name="T133" fmla="*/ 0 h 63"/>
                <a:gd name="T134" fmla="*/ 103 w 103"/>
                <a:gd name="T135" fmla="*/ 63 h 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3" h="63">
                  <a:moveTo>
                    <a:pt x="101" y="39"/>
                  </a:moveTo>
                  <a:cubicBezTo>
                    <a:pt x="101" y="40"/>
                    <a:pt x="101" y="42"/>
                    <a:pt x="101" y="44"/>
                  </a:cubicBezTo>
                  <a:cubicBezTo>
                    <a:pt x="101" y="46"/>
                    <a:pt x="100" y="48"/>
                    <a:pt x="100" y="50"/>
                  </a:cubicBezTo>
                  <a:cubicBezTo>
                    <a:pt x="101" y="53"/>
                    <a:pt x="103" y="56"/>
                    <a:pt x="103" y="59"/>
                  </a:cubicBezTo>
                  <a:cubicBezTo>
                    <a:pt x="103" y="60"/>
                    <a:pt x="101" y="62"/>
                    <a:pt x="99" y="62"/>
                  </a:cubicBezTo>
                  <a:cubicBezTo>
                    <a:pt x="95" y="63"/>
                    <a:pt x="91" y="61"/>
                    <a:pt x="87" y="61"/>
                  </a:cubicBezTo>
                  <a:cubicBezTo>
                    <a:pt x="84" y="60"/>
                    <a:pt x="82" y="59"/>
                    <a:pt x="79" y="58"/>
                  </a:cubicBezTo>
                  <a:cubicBezTo>
                    <a:pt x="77" y="58"/>
                    <a:pt x="75" y="59"/>
                    <a:pt x="73" y="58"/>
                  </a:cubicBezTo>
                  <a:cubicBezTo>
                    <a:pt x="71" y="58"/>
                    <a:pt x="71" y="55"/>
                    <a:pt x="70" y="55"/>
                  </a:cubicBezTo>
                  <a:cubicBezTo>
                    <a:pt x="69" y="54"/>
                    <a:pt x="68" y="56"/>
                    <a:pt x="67" y="56"/>
                  </a:cubicBezTo>
                  <a:cubicBezTo>
                    <a:pt x="64" y="55"/>
                    <a:pt x="62" y="53"/>
                    <a:pt x="60" y="51"/>
                  </a:cubicBezTo>
                  <a:cubicBezTo>
                    <a:pt x="59" y="50"/>
                    <a:pt x="61" y="48"/>
                    <a:pt x="60" y="47"/>
                  </a:cubicBezTo>
                  <a:cubicBezTo>
                    <a:pt x="58" y="45"/>
                    <a:pt x="54" y="44"/>
                    <a:pt x="51" y="44"/>
                  </a:cubicBezTo>
                  <a:cubicBezTo>
                    <a:pt x="45" y="43"/>
                    <a:pt x="40" y="44"/>
                    <a:pt x="34" y="43"/>
                  </a:cubicBezTo>
                  <a:cubicBezTo>
                    <a:pt x="33" y="43"/>
                    <a:pt x="32" y="41"/>
                    <a:pt x="31" y="41"/>
                  </a:cubicBezTo>
                  <a:cubicBezTo>
                    <a:pt x="27" y="38"/>
                    <a:pt x="22" y="38"/>
                    <a:pt x="18" y="35"/>
                  </a:cubicBezTo>
                  <a:cubicBezTo>
                    <a:pt x="14" y="32"/>
                    <a:pt x="12" y="28"/>
                    <a:pt x="9" y="25"/>
                  </a:cubicBezTo>
                  <a:cubicBezTo>
                    <a:pt x="8" y="24"/>
                    <a:pt x="6" y="26"/>
                    <a:pt x="4" y="25"/>
                  </a:cubicBezTo>
                  <a:cubicBezTo>
                    <a:pt x="3" y="24"/>
                    <a:pt x="1" y="23"/>
                    <a:pt x="0" y="22"/>
                  </a:cubicBezTo>
                  <a:cubicBezTo>
                    <a:pt x="0" y="19"/>
                    <a:pt x="1" y="17"/>
                    <a:pt x="1" y="15"/>
                  </a:cubicBezTo>
                  <a:cubicBezTo>
                    <a:pt x="2" y="13"/>
                    <a:pt x="0" y="13"/>
                    <a:pt x="1" y="11"/>
                  </a:cubicBezTo>
                  <a:cubicBezTo>
                    <a:pt x="2" y="10"/>
                    <a:pt x="3" y="9"/>
                    <a:pt x="5" y="8"/>
                  </a:cubicBezTo>
                  <a:cubicBezTo>
                    <a:pt x="7" y="6"/>
                    <a:pt x="9" y="4"/>
                    <a:pt x="11" y="2"/>
                  </a:cubicBezTo>
                  <a:cubicBezTo>
                    <a:pt x="12" y="3"/>
                    <a:pt x="13" y="6"/>
                    <a:pt x="15" y="5"/>
                  </a:cubicBezTo>
                  <a:cubicBezTo>
                    <a:pt x="16" y="5"/>
                    <a:pt x="14" y="2"/>
                    <a:pt x="15" y="1"/>
                  </a:cubicBezTo>
                  <a:cubicBezTo>
                    <a:pt x="16" y="0"/>
                    <a:pt x="18" y="1"/>
                    <a:pt x="19" y="1"/>
                  </a:cubicBezTo>
                  <a:cubicBezTo>
                    <a:pt x="21" y="2"/>
                    <a:pt x="24" y="3"/>
                    <a:pt x="27" y="4"/>
                  </a:cubicBezTo>
                  <a:cubicBezTo>
                    <a:pt x="30" y="6"/>
                    <a:pt x="34" y="9"/>
                    <a:pt x="37" y="11"/>
                  </a:cubicBezTo>
                  <a:cubicBezTo>
                    <a:pt x="39" y="13"/>
                    <a:pt x="40" y="17"/>
                    <a:pt x="43" y="18"/>
                  </a:cubicBezTo>
                  <a:cubicBezTo>
                    <a:pt x="45" y="18"/>
                    <a:pt x="45" y="14"/>
                    <a:pt x="46" y="14"/>
                  </a:cubicBezTo>
                  <a:cubicBezTo>
                    <a:pt x="47" y="13"/>
                    <a:pt x="49" y="13"/>
                    <a:pt x="50" y="14"/>
                  </a:cubicBezTo>
                  <a:cubicBezTo>
                    <a:pt x="51" y="16"/>
                    <a:pt x="49" y="18"/>
                    <a:pt x="50" y="20"/>
                  </a:cubicBezTo>
                  <a:cubicBezTo>
                    <a:pt x="50" y="22"/>
                    <a:pt x="51" y="23"/>
                    <a:pt x="52" y="24"/>
                  </a:cubicBezTo>
                  <a:cubicBezTo>
                    <a:pt x="55" y="25"/>
                    <a:pt x="60" y="24"/>
                    <a:pt x="63" y="25"/>
                  </a:cubicBezTo>
                  <a:cubicBezTo>
                    <a:pt x="64" y="26"/>
                    <a:pt x="62" y="29"/>
                    <a:pt x="63" y="30"/>
                  </a:cubicBezTo>
                  <a:cubicBezTo>
                    <a:pt x="64" y="31"/>
                    <a:pt x="67" y="30"/>
                    <a:pt x="69" y="31"/>
                  </a:cubicBezTo>
                  <a:cubicBezTo>
                    <a:pt x="71" y="32"/>
                    <a:pt x="71" y="35"/>
                    <a:pt x="73" y="36"/>
                  </a:cubicBezTo>
                  <a:cubicBezTo>
                    <a:pt x="74" y="37"/>
                    <a:pt x="76" y="34"/>
                    <a:pt x="77" y="35"/>
                  </a:cubicBezTo>
                  <a:cubicBezTo>
                    <a:pt x="78" y="35"/>
                    <a:pt x="78" y="38"/>
                    <a:pt x="80" y="38"/>
                  </a:cubicBezTo>
                  <a:cubicBezTo>
                    <a:pt x="81" y="38"/>
                    <a:pt x="82" y="35"/>
                    <a:pt x="84" y="35"/>
                  </a:cubicBezTo>
                  <a:cubicBezTo>
                    <a:pt x="86" y="35"/>
                    <a:pt x="86" y="38"/>
                    <a:pt x="88" y="39"/>
                  </a:cubicBezTo>
                  <a:cubicBezTo>
                    <a:pt x="89" y="40"/>
                    <a:pt x="91" y="41"/>
                    <a:pt x="92" y="41"/>
                  </a:cubicBezTo>
                  <a:cubicBezTo>
                    <a:pt x="94" y="41"/>
                    <a:pt x="96" y="39"/>
                    <a:pt x="98" y="38"/>
                  </a:cubicBezTo>
                  <a:cubicBezTo>
                    <a:pt x="99" y="38"/>
                    <a:pt x="100" y="39"/>
                    <a:pt x="101" y="3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2" name="Freeform 2632"/>
            <p:cNvSpPr>
              <a:spLocks noChangeAspect="1"/>
            </p:cNvSpPr>
            <p:nvPr/>
          </p:nvSpPr>
          <p:spPr bwMode="auto">
            <a:xfrm>
              <a:off x="17197699" y="4193650"/>
              <a:ext cx="329087" cy="451945"/>
            </a:xfrm>
            <a:custGeom>
              <a:avLst/>
              <a:gdLst>
                <a:gd name="T0" fmla="*/ 30 w 63"/>
                <a:gd name="T1" fmla="*/ 104 h 86"/>
                <a:gd name="T2" fmla="*/ 35 w 63"/>
                <a:gd name="T3" fmla="*/ 95 h 86"/>
                <a:gd name="T4" fmla="*/ 39 w 63"/>
                <a:gd name="T5" fmla="*/ 102 h 86"/>
                <a:gd name="T6" fmla="*/ 48 w 63"/>
                <a:gd name="T7" fmla="*/ 89 h 86"/>
                <a:gd name="T8" fmla="*/ 43 w 63"/>
                <a:gd name="T9" fmla="*/ 71 h 86"/>
                <a:gd name="T10" fmla="*/ 52 w 63"/>
                <a:gd name="T11" fmla="*/ 81 h 86"/>
                <a:gd name="T12" fmla="*/ 65 w 63"/>
                <a:gd name="T13" fmla="*/ 85 h 86"/>
                <a:gd name="T14" fmla="*/ 71 w 63"/>
                <a:gd name="T15" fmla="*/ 101 h 86"/>
                <a:gd name="T16" fmla="*/ 74 w 63"/>
                <a:gd name="T17" fmla="*/ 110 h 86"/>
                <a:gd name="T18" fmla="*/ 77 w 63"/>
                <a:gd name="T19" fmla="*/ 123 h 86"/>
                <a:gd name="T20" fmla="*/ 87 w 63"/>
                <a:gd name="T21" fmla="*/ 121 h 86"/>
                <a:gd name="T22" fmla="*/ 83 w 63"/>
                <a:gd name="T23" fmla="*/ 86 h 86"/>
                <a:gd name="T24" fmla="*/ 76 w 63"/>
                <a:gd name="T25" fmla="*/ 65 h 86"/>
                <a:gd name="T26" fmla="*/ 68 w 63"/>
                <a:gd name="T27" fmla="*/ 78 h 86"/>
                <a:gd name="T28" fmla="*/ 60 w 63"/>
                <a:gd name="T29" fmla="*/ 73 h 86"/>
                <a:gd name="T30" fmla="*/ 52 w 63"/>
                <a:gd name="T31" fmla="*/ 72 h 86"/>
                <a:gd name="T32" fmla="*/ 67 w 63"/>
                <a:gd name="T33" fmla="*/ 50 h 86"/>
                <a:gd name="T34" fmla="*/ 76 w 63"/>
                <a:gd name="T35" fmla="*/ 42 h 86"/>
                <a:gd name="T36" fmla="*/ 65 w 63"/>
                <a:gd name="T37" fmla="*/ 31 h 86"/>
                <a:gd name="T38" fmla="*/ 31 w 63"/>
                <a:gd name="T39" fmla="*/ 29 h 86"/>
                <a:gd name="T40" fmla="*/ 29 w 63"/>
                <a:gd name="T41" fmla="*/ 12 h 86"/>
                <a:gd name="T42" fmla="*/ 14 w 63"/>
                <a:gd name="T43" fmla="*/ 7 h 86"/>
                <a:gd name="T44" fmla="*/ 1 w 63"/>
                <a:gd name="T45" fmla="*/ 0 h 86"/>
                <a:gd name="T46" fmla="*/ 5 w 63"/>
                <a:gd name="T47" fmla="*/ 7 h 86"/>
                <a:gd name="T48" fmla="*/ 5 w 63"/>
                <a:gd name="T49" fmla="*/ 23 h 86"/>
                <a:gd name="T50" fmla="*/ 7 w 63"/>
                <a:gd name="T51" fmla="*/ 35 h 86"/>
                <a:gd name="T52" fmla="*/ 5 w 63"/>
                <a:gd name="T53" fmla="*/ 41 h 86"/>
                <a:gd name="T54" fmla="*/ 10 w 63"/>
                <a:gd name="T55" fmla="*/ 49 h 86"/>
                <a:gd name="T56" fmla="*/ 10 w 63"/>
                <a:gd name="T57" fmla="*/ 62 h 86"/>
                <a:gd name="T58" fmla="*/ 14 w 63"/>
                <a:gd name="T59" fmla="*/ 74 h 86"/>
                <a:gd name="T60" fmla="*/ 18 w 63"/>
                <a:gd name="T61" fmla="*/ 79 h 86"/>
                <a:gd name="T62" fmla="*/ 20 w 63"/>
                <a:gd name="T63" fmla="*/ 90 h 86"/>
                <a:gd name="T64" fmla="*/ 24 w 63"/>
                <a:gd name="T65" fmla="*/ 104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86"/>
                <a:gd name="T101" fmla="*/ 63 w 63"/>
                <a:gd name="T102" fmla="*/ 86 h 8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86">
                  <a:moveTo>
                    <a:pt x="17" y="73"/>
                  </a:moveTo>
                  <a:cubicBezTo>
                    <a:pt x="18" y="73"/>
                    <a:pt x="20" y="74"/>
                    <a:pt x="21" y="73"/>
                  </a:cubicBezTo>
                  <a:cubicBezTo>
                    <a:pt x="22" y="73"/>
                    <a:pt x="24" y="72"/>
                    <a:pt x="24" y="71"/>
                  </a:cubicBezTo>
                  <a:cubicBezTo>
                    <a:pt x="24" y="70"/>
                    <a:pt x="23" y="67"/>
                    <a:pt x="24" y="66"/>
                  </a:cubicBezTo>
                  <a:cubicBezTo>
                    <a:pt x="25" y="65"/>
                    <a:pt x="25" y="68"/>
                    <a:pt x="26" y="69"/>
                  </a:cubicBezTo>
                  <a:cubicBezTo>
                    <a:pt x="27" y="70"/>
                    <a:pt x="27" y="71"/>
                    <a:pt x="28" y="71"/>
                  </a:cubicBezTo>
                  <a:cubicBezTo>
                    <a:pt x="30" y="71"/>
                    <a:pt x="32" y="70"/>
                    <a:pt x="32" y="69"/>
                  </a:cubicBezTo>
                  <a:cubicBezTo>
                    <a:pt x="33" y="67"/>
                    <a:pt x="34" y="64"/>
                    <a:pt x="34" y="62"/>
                  </a:cubicBezTo>
                  <a:cubicBezTo>
                    <a:pt x="33" y="59"/>
                    <a:pt x="31" y="57"/>
                    <a:pt x="30" y="55"/>
                  </a:cubicBezTo>
                  <a:cubicBezTo>
                    <a:pt x="30" y="53"/>
                    <a:pt x="29" y="50"/>
                    <a:pt x="30" y="49"/>
                  </a:cubicBezTo>
                  <a:cubicBezTo>
                    <a:pt x="31" y="48"/>
                    <a:pt x="32" y="50"/>
                    <a:pt x="33" y="52"/>
                  </a:cubicBezTo>
                  <a:cubicBezTo>
                    <a:pt x="34" y="53"/>
                    <a:pt x="35" y="56"/>
                    <a:pt x="37" y="57"/>
                  </a:cubicBezTo>
                  <a:cubicBezTo>
                    <a:pt x="38" y="58"/>
                    <a:pt x="40" y="58"/>
                    <a:pt x="41" y="58"/>
                  </a:cubicBezTo>
                  <a:cubicBezTo>
                    <a:pt x="43" y="58"/>
                    <a:pt x="45" y="58"/>
                    <a:pt x="46" y="59"/>
                  </a:cubicBezTo>
                  <a:cubicBezTo>
                    <a:pt x="48" y="60"/>
                    <a:pt x="50" y="61"/>
                    <a:pt x="50" y="63"/>
                  </a:cubicBezTo>
                  <a:cubicBezTo>
                    <a:pt x="51" y="65"/>
                    <a:pt x="51" y="67"/>
                    <a:pt x="50" y="70"/>
                  </a:cubicBezTo>
                  <a:cubicBezTo>
                    <a:pt x="50" y="71"/>
                    <a:pt x="49" y="73"/>
                    <a:pt x="49" y="74"/>
                  </a:cubicBezTo>
                  <a:cubicBezTo>
                    <a:pt x="49" y="76"/>
                    <a:pt x="52" y="76"/>
                    <a:pt x="52" y="77"/>
                  </a:cubicBezTo>
                  <a:cubicBezTo>
                    <a:pt x="53" y="78"/>
                    <a:pt x="52" y="80"/>
                    <a:pt x="52" y="82"/>
                  </a:cubicBezTo>
                  <a:cubicBezTo>
                    <a:pt x="53" y="83"/>
                    <a:pt x="54" y="85"/>
                    <a:pt x="55" y="86"/>
                  </a:cubicBezTo>
                  <a:cubicBezTo>
                    <a:pt x="55" y="84"/>
                    <a:pt x="54" y="81"/>
                    <a:pt x="55" y="80"/>
                  </a:cubicBezTo>
                  <a:cubicBezTo>
                    <a:pt x="57" y="79"/>
                    <a:pt x="60" y="85"/>
                    <a:pt x="61" y="84"/>
                  </a:cubicBezTo>
                  <a:cubicBezTo>
                    <a:pt x="63" y="80"/>
                    <a:pt x="60" y="76"/>
                    <a:pt x="59" y="72"/>
                  </a:cubicBezTo>
                  <a:cubicBezTo>
                    <a:pt x="59" y="68"/>
                    <a:pt x="60" y="64"/>
                    <a:pt x="59" y="60"/>
                  </a:cubicBezTo>
                  <a:cubicBezTo>
                    <a:pt x="58" y="57"/>
                    <a:pt x="55" y="55"/>
                    <a:pt x="54" y="52"/>
                  </a:cubicBezTo>
                  <a:cubicBezTo>
                    <a:pt x="53" y="49"/>
                    <a:pt x="55" y="47"/>
                    <a:pt x="54" y="45"/>
                  </a:cubicBezTo>
                  <a:cubicBezTo>
                    <a:pt x="53" y="44"/>
                    <a:pt x="50" y="43"/>
                    <a:pt x="49" y="44"/>
                  </a:cubicBezTo>
                  <a:cubicBezTo>
                    <a:pt x="47" y="47"/>
                    <a:pt x="49" y="51"/>
                    <a:pt x="48" y="54"/>
                  </a:cubicBezTo>
                  <a:cubicBezTo>
                    <a:pt x="47" y="56"/>
                    <a:pt x="45" y="57"/>
                    <a:pt x="44" y="56"/>
                  </a:cubicBezTo>
                  <a:cubicBezTo>
                    <a:pt x="42" y="55"/>
                    <a:pt x="44" y="52"/>
                    <a:pt x="42" y="51"/>
                  </a:cubicBezTo>
                  <a:cubicBezTo>
                    <a:pt x="41" y="51"/>
                    <a:pt x="40" y="54"/>
                    <a:pt x="38" y="54"/>
                  </a:cubicBezTo>
                  <a:cubicBezTo>
                    <a:pt x="37" y="54"/>
                    <a:pt x="37" y="52"/>
                    <a:pt x="37" y="50"/>
                  </a:cubicBezTo>
                  <a:cubicBezTo>
                    <a:pt x="37" y="46"/>
                    <a:pt x="38" y="42"/>
                    <a:pt x="40" y="39"/>
                  </a:cubicBezTo>
                  <a:cubicBezTo>
                    <a:pt x="41" y="37"/>
                    <a:pt x="45" y="37"/>
                    <a:pt x="47" y="35"/>
                  </a:cubicBezTo>
                  <a:cubicBezTo>
                    <a:pt x="48" y="33"/>
                    <a:pt x="49" y="31"/>
                    <a:pt x="51" y="29"/>
                  </a:cubicBezTo>
                  <a:cubicBezTo>
                    <a:pt x="52" y="28"/>
                    <a:pt x="54" y="30"/>
                    <a:pt x="54" y="29"/>
                  </a:cubicBezTo>
                  <a:cubicBezTo>
                    <a:pt x="54" y="27"/>
                    <a:pt x="53" y="26"/>
                    <a:pt x="52" y="25"/>
                  </a:cubicBezTo>
                  <a:cubicBezTo>
                    <a:pt x="50" y="24"/>
                    <a:pt x="48" y="22"/>
                    <a:pt x="46" y="22"/>
                  </a:cubicBezTo>
                  <a:cubicBezTo>
                    <a:pt x="40" y="21"/>
                    <a:pt x="33" y="22"/>
                    <a:pt x="27" y="22"/>
                  </a:cubicBezTo>
                  <a:cubicBezTo>
                    <a:pt x="25" y="22"/>
                    <a:pt x="23" y="21"/>
                    <a:pt x="22" y="20"/>
                  </a:cubicBezTo>
                  <a:cubicBezTo>
                    <a:pt x="21" y="18"/>
                    <a:pt x="23" y="16"/>
                    <a:pt x="23" y="13"/>
                  </a:cubicBezTo>
                  <a:cubicBezTo>
                    <a:pt x="23" y="11"/>
                    <a:pt x="22" y="8"/>
                    <a:pt x="20" y="8"/>
                  </a:cubicBezTo>
                  <a:cubicBezTo>
                    <a:pt x="18" y="7"/>
                    <a:pt x="17" y="12"/>
                    <a:pt x="15" y="11"/>
                  </a:cubicBezTo>
                  <a:cubicBezTo>
                    <a:pt x="13" y="10"/>
                    <a:pt x="13" y="6"/>
                    <a:pt x="10" y="5"/>
                  </a:cubicBezTo>
                  <a:cubicBezTo>
                    <a:pt x="9" y="4"/>
                    <a:pt x="8" y="7"/>
                    <a:pt x="7" y="6"/>
                  </a:cubicBezTo>
                  <a:cubicBezTo>
                    <a:pt x="5" y="5"/>
                    <a:pt x="4" y="1"/>
                    <a:pt x="1" y="0"/>
                  </a:cubicBezTo>
                  <a:cubicBezTo>
                    <a:pt x="0" y="0"/>
                    <a:pt x="0" y="2"/>
                    <a:pt x="1" y="3"/>
                  </a:cubicBezTo>
                  <a:cubicBezTo>
                    <a:pt x="1" y="4"/>
                    <a:pt x="3" y="4"/>
                    <a:pt x="3" y="5"/>
                  </a:cubicBezTo>
                  <a:cubicBezTo>
                    <a:pt x="3" y="7"/>
                    <a:pt x="0" y="9"/>
                    <a:pt x="0" y="12"/>
                  </a:cubicBezTo>
                  <a:cubicBezTo>
                    <a:pt x="0" y="14"/>
                    <a:pt x="2" y="15"/>
                    <a:pt x="3" y="16"/>
                  </a:cubicBezTo>
                  <a:cubicBezTo>
                    <a:pt x="5" y="19"/>
                    <a:pt x="10" y="20"/>
                    <a:pt x="10" y="23"/>
                  </a:cubicBezTo>
                  <a:cubicBezTo>
                    <a:pt x="10" y="25"/>
                    <a:pt x="6" y="23"/>
                    <a:pt x="5" y="24"/>
                  </a:cubicBezTo>
                  <a:cubicBezTo>
                    <a:pt x="4" y="24"/>
                    <a:pt x="6" y="26"/>
                    <a:pt x="5" y="27"/>
                  </a:cubicBezTo>
                  <a:cubicBezTo>
                    <a:pt x="5" y="28"/>
                    <a:pt x="4" y="27"/>
                    <a:pt x="3" y="28"/>
                  </a:cubicBezTo>
                  <a:cubicBezTo>
                    <a:pt x="3" y="29"/>
                    <a:pt x="2" y="30"/>
                    <a:pt x="2" y="31"/>
                  </a:cubicBezTo>
                  <a:cubicBezTo>
                    <a:pt x="3" y="33"/>
                    <a:pt x="6" y="33"/>
                    <a:pt x="7" y="34"/>
                  </a:cubicBezTo>
                  <a:cubicBezTo>
                    <a:pt x="9" y="35"/>
                    <a:pt x="10" y="36"/>
                    <a:pt x="10" y="38"/>
                  </a:cubicBezTo>
                  <a:cubicBezTo>
                    <a:pt x="10" y="40"/>
                    <a:pt x="7" y="41"/>
                    <a:pt x="7" y="43"/>
                  </a:cubicBezTo>
                  <a:cubicBezTo>
                    <a:pt x="6" y="44"/>
                    <a:pt x="8" y="45"/>
                    <a:pt x="9" y="46"/>
                  </a:cubicBezTo>
                  <a:cubicBezTo>
                    <a:pt x="10" y="48"/>
                    <a:pt x="9" y="50"/>
                    <a:pt x="10" y="52"/>
                  </a:cubicBezTo>
                  <a:cubicBezTo>
                    <a:pt x="11" y="53"/>
                    <a:pt x="13" y="51"/>
                    <a:pt x="14" y="52"/>
                  </a:cubicBezTo>
                  <a:cubicBezTo>
                    <a:pt x="14" y="53"/>
                    <a:pt x="13" y="54"/>
                    <a:pt x="13" y="55"/>
                  </a:cubicBezTo>
                  <a:cubicBezTo>
                    <a:pt x="13" y="56"/>
                    <a:pt x="13" y="57"/>
                    <a:pt x="13" y="59"/>
                  </a:cubicBezTo>
                  <a:cubicBezTo>
                    <a:pt x="13" y="60"/>
                    <a:pt x="14" y="61"/>
                    <a:pt x="14" y="63"/>
                  </a:cubicBezTo>
                  <a:cubicBezTo>
                    <a:pt x="14" y="64"/>
                    <a:pt x="14" y="65"/>
                    <a:pt x="14" y="67"/>
                  </a:cubicBezTo>
                  <a:cubicBezTo>
                    <a:pt x="14" y="69"/>
                    <a:pt x="16" y="71"/>
                    <a:pt x="17" y="7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3" name="Freeform 2633"/>
            <p:cNvSpPr>
              <a:spLocks noChangeAspect="1"/>
            </p:cNvSpPr>
            <p:nvPr/>
          </p:nvSpPr>
          <p:spPr bwMode="auto">
            <a:xfrm>
              <a:off x="17478519" y="4048852"/>
              <a:ext cx="596743" cy="1443592"/>
            </a:xfrm>
            <a:custGeom>
              <a:avLst/>
              <a:gdLst>
                <a:gd name="T0" fmla="*/ 147 w 113"/>
                <a:gd name="T1" fmla="*/ 149 h 274"/>
                <a:gd name="T2" fmla="*/ 125 w 113"/>
                <a:gd name="T3" fmla="*/ 139 h 274"/>
                <a:gd name="T4" fmla="*/ 129 w 113"/>
                <a:gd name="T5" fmla="*/ 120 h 274"/>
                <a:gd name="T6" fmla="*/ 120 w 113"/>
                <a:gd name="T7" fmla="*/ 94 h 274"/>
                <a:gd name="T8" fmla="*/ 93 w 113"/>
                <a:gd name="T9" fmla="*/ 98 h 274"/>
                <a:gd name="T10" fmla="*/ 99 w 113"/>
                <a:gd name="T11" fmla="*/ 70 h 274"/>
                <a:gd name="T12" fmla="*/ 110 w 113"/>
                <a:gd name="T13" fmla="*/ 49 h 274"/>
                <a:gd name="T14" fmla="*/ 99 w 113"/>
                <a:gd name="T15" fmla="*/ 20 h 274"/>
                <a:gd name="T16" fmla="*/ 84 w 113"/>
                <a:gd name="T17" fmla="*/ 7 h 274"/>
                <a:gd name="T18" fmla="*/ 76 w 113"/>
                <a:gd name="T19" fmla="*/ 22 h 274"/>
                <a:gd name="T20" fmla="*/ 70 w 113"/>
                <a:gd name="T21" fmla="*/ 26 h 274"/>
                <a:gd name="T22" fmla="*/ 47 w 113"/>
                <a:gd name="T23" fmla="*/ 41 h 274"/>
                <a:gd name="T24" fmla="*/ 49 w 113"/>
                <a:gd name="T25" fmla="*/ 55 h 274"/>
                <a:gd name="T26" fmla="*/ 37 w 113"/>
                <a:gd name="T27" fmla="*/ 67 h 274"/>
                <a:gd name="T28" fmla="*/ 29 w 113"/>
                <a:gd name="T29" fmla="*/ 101 h 274"/>
                <a:gd name="T30" fmla="*/ 22 w 113"/>
                <a:gd name="T31" fmla="*/ 107 h 274"/>
                <a:gd name="T32" fmla="*/ 17 w 113"/>
                <a:gd name="T33" fmla="*/ 134 h 274"/>
                <a:gd name="T34" fmla="*/ 7 w 113"/>
                <a:gd name="T35" fmla="*/ 143 h 274"/>
                <a:gd name="T36" fmla="*/ 1 w 113"/>
                <a:gd name="T37" fmla="*/ 163 h 274"/>
                <a:gd name="T38" fmla="*/ 13 w 113"/>
                <a:gd name="T39" fmla="*/ 178 h 274"/>
                <a:gd name="T40" fmla="*/ 34 w 113"/>
                <a:gd name="T41" fmla="*/ 187 h 274"/>
                <a:gd name="T42" fmla="*/ 43 w 113"/>
                <a:gd name="T43" fmla="*/ 209 h 274"/>
                <a:gd name="T44" fmla="*/ 48 w 113"/>
                <a:gd name="T45" fmla="*/ 253 h 274"/>
                <a:gd name="T46" fmla="*/ 54 w 113"/>
                <a:gd name="T47" fmla="*/ 258 h 274"/>
                <a:gd name="T48" fmla="*/ 63 w 113"/>
                <a:gd name="T49" fmla="*/ 265 h 274"/>
                <a:gd name="T50" fmla="*/ 70 w 113"/>
                <a:gd name="T51" fmla="*/ 270 h 274"/>
                <a:gd name="T52" fmla="*/ 83 w 113"/>
                <a:gd name="T53" fmla="*/ 258 h 274"/>
                <a:gd name="T54" fmla="*/ 90 w 113"/>
                <a:gd name="T55" fmla="*/ 251 h 274"/>
                <a:gd name="T56" fmla="*/ 101 w 113"/>
                <a:gd name="T57" fmla="*/ 253 h 274"/>
                <a:gd name="T58" fmla="*/ 110 w 113"/>
                <a:gd name="T59" fmla="*/ 280 h 274"/>
                <a:gd name="T60" fmla="*/ 119 w 113"/>
                <a:gd name="T61" fmla="*/ 318 h 274"/>
                <a:gd name="T62" fmla="*/ 134 w 113"/>
                <a:gd name="T63" fmla="*/ 342 h 274"/>
                <a:gd name="T64" fmla="*/ 136 w 113"/>
                <a:gd name="T65" fmla="*/ 361 h 274"/>
                <a:gd name="T66" fmla="*/ 128 w 113"/>
                <a:gd name="T67" fmla="*/ 382 h 274"/>
                <a:gd name="T68" fmla="*/ 135 w 113"/>
                <a:gd name="T69" fmla="*/ 378 h 274"/>
                <a:gd name="T70" fmla="*/ 147 w 113"/>
                <a:gd name="T71" fmla="*/ 347 h 274"/>
                <a:gd name="T72" fmla="*/ 142 w 113"/>
                <a:gd name="T73" fmla="*/ 318 h 274"/>
                <a:gd name="T74" fmla="*/ 117 w 113"/>
                <a:gd name="T75" fmla="*/ 286 h 274"/>
                <a:gd name="T76" fmla="*/ 129 w 113"/>
                <a:gd name="T77" fmla="*/ 265 h 274"/>
                <a:gd name="T78" fmla="*/ 123 w 113"/>
                <a:gd name="T79" fmla="*/ 251 h 274"/>
                <a:gd name="T80" fmla="*/ 112 w 113"/>
                <a:gd name="T81" fmla="*/ 228 h 274"/>
                <a:gd name="T82" fmla="*/ 102 w 113"/>
                <a:gd name="T83" fmla="*/ 213 h 274"/>
                <a:gd name="T84" fmla="*/ 119 w 113"/>
                <a:gd name="T85" fmla="*/ 193 h 274"/>
                <a:gd name="T86" fmla="*/ 136 w 113"/>
                <a:gd name="T87" fmla="*/ 183 h 274"/>
                <a:gd name="T88" fmla="*/ 147 w 113"/>
                <a:gd name="T89" fmla="*/ 175 h 274"/>
                <a:gd name="T90" fmla="*/ 152 w 113"/>
                <a:gd name="T91" fmla="*/ 160 h 27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3"/>
                <a:gd name="T139" fmla="*/ 0 h 274"/>
                <a:gd name="T140" fmla="*/ 113 w 113"/>
                <a:gd name="T141" fmla="*/ 274 h 27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3" h="274">
                  <a:moveTo>
                    <a:pt x="112" y="103"/>
                  </a:moveTo>
                  <a:cubicBezTo>
                    <a:pt x="112" y="102"/>
                    <a:pt x="113" y="101"/>
                    <a:pt x="112" y="101"/>
                  </a:cubicBezTo>
                  <a:cubicBezTo>
                    <a:pt x="108" y="100"/>
                    <a:pt x="105" y="102"/>
                    <a:pt x="101" y="103"/>
                  </a:cubicBezTo>
                  <a:cubicBezTo>
                    <a:pt x="100" y="103"/>
                    <a:pt x="98" y="104"/>
                    <a:pt x="97" y="103"/>
                  </a:cubicBezTo>
                  <a:cubicBezTo>
                    <a:pt x="96" y="102"/>
                    <a:pt x="98" y="98"/>
                    <a:pt x="97" y="97"/>
                  </a:cubicBezTo>
                  <a:cubicBezTo>
                    <a:pt x="94" y="95"/>
                    <a:pt x="89" y="99"/>
                    <a:pt x="86" y="97"/>
                  </a:cubicBezTo>
                  <a:cubicBezTo>
                    <a:pt x="84" y="95"/>
                    <a:pt x="88" y="92"/>
                    <a:pt x="88" y="90"/>
                  </a:cubicBezTo>
                  <a:cubicBezTo>
                    <a:pt x="89" y="88"/>
                    <a:pt x="86" y="87"/>
                    <a:pt x="86" y="85"/>
                  </a:cubicBezTo>
                  <a:cubicBezTo>
                    <a:pt x="86" y="84"/>
                    <a:pt x="90" y="84"/>
                    <a:pt x="89" y="83"/>
                  </a:cubicBezTo>
                  <a:cubicBezTo>
                    <a:pt x="87" y="81"/>
                    <a:pt x="83" y="82"/>
                    <a:pt x="81" y="80"/>
                  </a:cubicBezTo>
                  <a:cubicBezTo>
                    <a:pt x="79" y="77"/>
                    <a:pt x="79" y="73"/>
                    <a:pt x="80" y="69"/>
                  </a:cubicBezTo>
                  <a:cubicBezTo>
                    <a:pt x="80" y="67"/>
                    <a:pt x="85" y="66"/>
                    <a:pt x="83" y="65"/>
                  </a:cubicBezTo>
                  <a:cubicBezTo>
                    <a:pt x="80" y="66"/>
                    <a:pt x="76" y="65"/>
                    <a:pt x="73" y="66"/>
                  </a:cubicBezTo>
                  <a:cubicBezTo>
                    <a:pt x="70" y="67"/>
                    <a:pt x="69" y="70"/>
                    <a:pt x="67" y="71"/>
                  </a:cubicBezTo>
                  <a:cubicBezTo>
                    <a:pt x="66" y="71"/>
                    <a:pt x="64" y="70"/>
                    <a:pt x="64" y="68"/>
                  </a:cubicBezTo>
                  <a:cubicBezTo>
                    <a:pt x="63" y="66"/>
                    <a:pt x="67" y="66"/>
                    <a:pt x="67" y="64"/>
                  </a:cubicBezTo>
                  <a:cubicBezTo>
                    <a:pt x="66" y="61"/>
                    <a:pt x="61" y="62"/>
                    <a:pt x="62" y="59"/>
                  </a:cubicBezTo>
                  <a:cubicBezTo>
                    <a:pt x="62" y="55"/>
                    <a:pt x="66" y="53"/>
                    <a:pt x="68" y="48"/>
                  </a:cubicBezTo>
                  <a:cubicBezTo>
                    <a:pt x="70" y="45"/>
                    <a:pt x="74" y="44"/>
                    <a:pt x="75" y="40"/>
                  </a:cubicBezTo>
                  <a:cubicBezTo>
                    <a:pt x="76" y="38"/>
                    <a:pt x="73" y="37"/>
                    <a:pt x="73" y="34"/>
                  </a:cubicBezTo>
                  <a:cubicBezTo>
                    <a:pt x="73" y="34"/>
                    <a:pt x="75" y="35"/>
                    <a:pt x="76" y="34"/>
                  </a:cubicBezTo>
                  <a:cubicBezTo>
                    <a:pt x="76" y="32"/>
                    <a:pt x="74" y="30"/>
                    <a:pt x="74" y="28"/>
                  </a:cubicBezTo>
                  <a:cubicBezTo>
                    <a:pt x="73" y="23"/>
                    <a:pt x="74" y="18"/>
                    <a:pt x="72" y="14"/>
                  </a:cubicBezTo>
                  <a:cubicBezTo>
                    <a:pt x="72" y="13"/>
                    <a:pt x="69" y="15"/>
                    <a:pt x="68" y="14"/>
                  </a:cubicBezTo>
                  <a:cubicBezTo>
                    <a:pt x="66" y="12"/>
                    <a:pt x="67" y="8"/>
                    <a:pt x="66" y="5"/>
                  </a:cubicBezTo>
                  <a:cubicBezTo>
                    <a:pt x="64" y="3"/>
                    <a:pt x="62" y="0"/>
                    <a:pt x="59" y="0"/>
                  </a:cubicBezTo>
                  <a:cubicBezTo>
                    <a:pt x="58" y="0"/>
                    <a:pt x="58" y="4"/>
                    <a:pt x="58" y="5"/>
                  </a:cubicBezTo>
                  <a:cubicBezTo>
                    <a:pt x="57" y="7"/>
                    <a:pt x="57" y="8"/>
                    <a:pt x="56" y="9"/>
                  </a:cubicBezTo>
                  <a:cubicBezTo>
                    <a:pt x="55" y="11"/>
                    <a:pt x="53" y="10"/>
                    <a:pt x="52" y="11"/>
                  </a:cubicBezTo>
                  <a:cubicBezTo>
                    <a:pt x="51" y="12"/>
                    <a:pt x="51" y="14"/>
                    <a:pt x="52" y="15"/>
                  </a:cubicBezTo>
                  <a:cubicBezTo>
                    <a:pt x="52" y="17"/>
                    <a:pt x="55" y="18"/>
                    <a:pt x="55" y="20"/>
                  </a:cubicBezTo>
                  <a:cubicBezTo>
                    <a:pt x="55" y="21"/>
                    <a:pt x="53" y="20"/>
                    <a:pt x="52" y="20"/>
                  </a:cubicBezTo>
                  <a:cubicBezTo>
                    <a:pt x="50" y="20"/>
                    <a:pt x="49" y="18"/>
                    <a:pt x="48" y="18"/>
                  </a:cubicBezTo>
                  <a:cubicBezTo>
                    <a:pt x="46" y="18"/>
                    <a:pt x="44" y="19"/>
                    <a:pt x="42" y="20"/>
                  </a:cubicBezTo>
                  <a:cubicBezTo>
                    <a:pt x="40" y="22"/>
                    <a:pt x="39" y="24"/>
                    <a:pt x="37" y="26"/>
                  </a:cubicBezTo>
                  <a:cubicBezTo>
                    <a:pt x="35" y="27"/>
                    <a:pt x="33" y="27"/>
                    <a:pt x="32" y="28"/>
                  </a:cubicBezTo>
                  <a:cubicBezTo>
                    <a:pt x="31" y="29"/>
                    <a:pt x="32" y="30"/>
                    <a:pt x="32" y="32"/>
                  </a:cubicBezTo>
                  <a:cubicBezTo>
                    <a:pt x="32" y="33"/>
                    <a:pt x="31" y="34"/>
                    <a:pt x="32" y="36"/>
                  </a:cubicBezTo>
                  <a:cubicBezTo>
                    <a:pt x="32" y="36"/>
                    <a:pt x="34" y="37"/>
                    <a:pt x="34" y="38"/>
                  </a:cubicBezTo>
                  <a:cubicBezTo>
                    <a:pt x="33" y="39"/>
                    <a:pt x="31" y="39"/>
                    <a:pt x="30" y="40"/>
                  </a:cubicBezTo>
                  <a:cubicBezTo>
                    <a:pt x="30" y="42"/>
                    <a:pt x="31" y="43"/>
                    <a:pt x="30" y="44"/>
                  </a:cubicBezTo>
                  <a:cubicBezTo>
                    <a:pt x="29" y="46"/>
                    <a:pt x="26" y="45"/>
                    <a:pt x="26" y="47"/>
                  </a:cubicBezTo>
                  <a:cubicBezTo>
                    <a:pt x="26" y="49"/>
                    <a:pt x="30" y="50"/>
                    <a:pt x="29" y="51"/>
                  </a:cubicBezTo>
                  <a:cubicBezTo>
                    <a:pt x="27" y="57"/>
                    <a:pt x="25" y="63"/>
                    <a:pt x="23" y="69"/>
                  </a:cubicBezTo>
                  <a:cubicBezTo>
                    <a:pt x="23" y="70"/>
                    <a:pt x="21" y="70"/>
                    <a:pt x="20" y="70"/>
                  </a:cubicBezTo>
                  <a:cubicBezTo>
                    <a:pt x="18" y="69"/>
                    <a:pt x="16" y="67"/>
                    <a:pt x="14" y="67"/>
                  </a:cubicBezTo>
                  <a:cubicBezTo>
                    <a:pt x="13" y="66"/>
                    <a:pt x="12" y="67"/>
                    <a:pt x="12" y="68"/>
                  </a:cubicBezTo>
                  <a:cubicBezTo>
                    <a:pt x="13" y="70"/>
                    <a:pt x="14" y="72"/>
                    <a:pt x="15" y="74"/>
                  </a:cubicBezTo>
                  <a:cubicBezTo>
                    <a:pt x="15" y="77"/>
                    <a:pt x="16" y="80"/>
                    <a:pt x="15" y="83"/>
                  </a:cubicBezTo>
                  <a:cubicBezTo>
                    <a:pt x="15" y="83"/>
                    <a:pt x="12" y="82"/>
                    <a:pt x="12" y="83"/>
                  </a:cubicBezTo>
                  <a:cubicBezTo>
                    <a:pt x="11" y="86"/>
                    <a:pt x="12" y="90"/>
                    <a:pt x="12" y="93"/>
                  </a:cubicBezTo>
                  <a:cubicBezTo>
                    <a:pt x="12" y="95"/>
                    <a:pt x="11" y="97"/>
                    <a:pt x="10" y="99"/>
                  </a:cubicBezTo>
                  <a:cubicBezTo>
                    <a:pt x="10" y="100"/>
                    <a:pt x="9" y="99"/>
                    <a:pt x="8" y="99"/>
                  </a:cubicBezTo>
                  <a:cubicBezTo>
                    <a:pt x="7" y="99"/>
                    <a:pt x="6" y="99"/>
                    <a:pt x="5" y="99"/>
                  </a:cubicBezTo>
                  <a:cubicBezTo>
                    <a:pt x="6" y="103"/>
                    <a:pt x="9" y="107"/>
                    <a:pt x="7" y="111"/>
                  </a:cubicBezTo>
                  <a:cubicBezTo>
                    <a:pt x="6" y="112"/>
                    <a:pt x="3" y="106"/>
                    <a:pt x="1" y="107"/>
                  </a:cubicBezTo>
                  <a:cubicBezTo>
                    <a:pt x="0" y="108"/>
                    <a:pt x="1" y="111"/>
                    <a:pt x="1" y="113"/>
                  </a:cubicBezTo>
                  <a:cubicBezTo>
                    <a:pt x="2" y="113"/>
                    <a:pt x="4" y="112"/>
                    <a:pt x="5" y="113"/>
                  </a:cubicBezTo>
                  <a:cubicBezTo>
                    <a:pt x="6" y="114"/>
                    <a:pt x="5" y="116"/>
                    <a:pt x="6" y="118"/>
                  </a:cubicBezTo>
                  <a:cubicBezTo>
                    <a:pt x="7" y="120"/>
                    <a:pt x="7" y="122"/>
                    <a:pt x="9" y="123"/>
                  </a:cubicBezTo>
                  <a:cubicBezTo>
                    <a:pt x="10" y="123"/>
                    <a:pt x="11" y="122"/>
                    <a:pt x="12" y="123"/>
                  </a:cubicBezTo>
                  <a:cubicBezTo>
                    <a:pt x="14" y="124"/>
                    <a:pt x="15" y="126"/>
                    <a:pt x="17" y="127"/>
                  </a:cubicBezTo>
                  <a:cubicBezTo>
                    <a:pt x="19" y="128"/>
                    <a:pt x="22" y="128"/>
                    <a:pt x="23" y="130"/>
                  </a:cubicBezTo>
                  <a:cubicBezTo>
                    <a:pt x="24" y="131"/>
                    <a:pt x="23" y="134"/>
                    <a:pt x="24" y="136"/>
                  </a:cubicBezTo>
                  <a:cubicBezTo>
                    <a:pt x="25" y="137"/>
                    <a:pt x="28" y="137"/>
                    <a:pt x="29" y="139"/>
                  </a:cubicBezTo>
                  <a:cubicBezTo>
                    <a:pt x="30" y="141"/>
                    <a:pt x="29" y="143"/>
                    <a:pt x="30" y="145"/>
                  </a:cubicBezTo>
                  <a:cubicBezTo>
                    <a:pt x="31" y="149"/>
                    <a:pt x="32" y="152"/>
                    <a:pt x="33" y="155"/>
                  </a:cubicBezTo>
                  <a:cubicBezTo>
                    <a:pt x="33" y="158"/>
                    <a:pt x="32" y="160"/>
                    <a:pt x="32" y="163"/>
                  </a:cubicBezTo>
                  <a:cubicBezTo>
                    <a:pt x="32" y="167"/>
                    <a:pt x="33" y="172"/>
                    <a:pt x="33" y="176"/>
                  </a:cubicBezTo>
                  <a:cubicBezTo>
                    <a:pt x="32" y="178"/>
                    <a:pt x="32" y="179"/>
                    <a:pt x="32" y="180"/>
                  </a:cubicBezTo>
                  <a:cubicBezTo>
                    <a:pt x="31" y="183"/>
                    <a:pt x="30" y="185"/>
                    <a:pt x="32" y="187"/>
                  </a:cubicBezTo>
                  <a:cubicBezTo>
                    <a:pt x="35" y="185"/>
                    <a:pt x="34" y="179"/>
                    <a:pt x="37" y="179"/>
                  </a:cubicBezTo>
                  <a:cubicBezTo>
                    <a:pt x="40" y="179"/>
                    <a:pt x="37" y="184"/>
                    <a:pt x="38" y="187"/>
                  </a:cubicBezTo>
                  <a:cubicBezTo>
                    <a:pt x="38" y="188"/>
                    <a:pt x="40" y="189"/>
                    <a:pt x="41" y="189"/>
                  </a:cubicBezTo>
                  <a:cubicBezTo>
                    <a:pt x="43" y="188"/>
                    <a:pt x="42" y="185"/>
                    <a:pt x="43" y="184"/>
                  </a:cubicBezTo>
                  <a:cubicBezTo>
                    <a:pt x="44" y="184"/>
                    <a:pt x="44" y="186"/>
                    <a:pt x="45" y="187"/>
                  </a:cubicBezTo>
                  <a:cubicBezTo>
                    <a:pt x="46" y="187"/>
                    <a:pt x="46" y="185"/>
                    <a:pt x="47" y="185"/>
                  </a:cubicBezTo>
                  <a:cubicBezTo>
                    <a:pt x="48" y="185"/>
                    <a:pt x="47" y="187"/>
                    <a:pt x="48" y="187"/>
                  </a:cubicBezTo>
                  <a:cubicBezTo>
                    <a:pt x="51" y="186"/>
                    <a:pt x="53" y="184"/>
                    <a:pt x="54" y="181"/>
                  </a:cubicBezTo>
                  <a:cubicBezTo>
                    <a:pt x="55" y="180"/>
                    <a:pt x="52" y="180"/>
                    <a:pt x="53" y="179"/>
                  </a:cubicBezTo>
                  <a:cubicBezTo>
                    <a:pt x="54" y="178"/>
                    <a:pt x="56" y="180"/>
                    <a:pt x="57" y="179"/>
                  </a:cubicBezTo>
                  <a:cubicBezTo>
                    <a:pt x="58" y="177"/>
                    <a:pt x="54" y="175"/>
                    <a:pt x="55" y="174"/>
                  </a:cubicBezTo>
                  <a:cubicBezTo>
                    <a:pt x="57" y="173"/>
                    <a:pt x="57" y="177"/>
                    <a:pt x="59" y="177"/>
                  </a:cubicBezTo>
                  <a:cubicBezTo>
                    <a:pt x="61" y="177"/>
                    <a:pt x="62" y="175"/>
                    <a:pt x="62" y="174"/>
                  </a:cubicBezTo>
                  <a:cubicBezTo>
                    <a:pt x="63" y="171"/>
                    <a:pt x="61" y="167"/>
                    <a:pt x="63" y="165"/>
                  </a:cubicBezTo>
                  <a:cubicBezTo>
                    <a:pt x="64" y="163"/>
                    <a:pt x="66" y="167"/>
                    <a:pt x="67" y="168"/>
                  </a:cubicBezTo>
                  <a:cubicBezTo>
                    <a:pt x="68" y="171"/>
                    <a:pt x="69" y="174"/>
                    <a:pt x="70" y="176"/>
                  </a:cubicBezTo>
                  <a:cubicBezTo>
                    <a:pt x="71" y="179"/>
                    <a:pt x="71" y="181"/>
                    <a:pt x="73" y="183"/>
                  </a:cubicBezTo>
                  <a:cubicBezTo>
                    <a:pt x="74" y="184"/>
                    <a:pt x="75" y="180"/>
                    <a:pt x="76" y="181"/>
                  </a:cubicBezTo>
                  <a:cubicBezTo>
                    <a:pt x="77" y="185"/>
                    <a:pt x="76" y="190"/>
                    <a:pt x="76" y="194"/>
                  </a:cubicBezTo>
                  <a:cubicBezTo>
                    <a:pt x="77" y="198"/>
                    <a:pt x="77" y="202"/>
                    <a:pt x="78" y="206"/>
                  </a:cubicBezTo>
                  <a:cubicBezTo>
                    <a:pt x="79" y="209"/>
                    <a:pt x="81" y="210"/>
                    <a:pt x="81" y="212"/>
                  </a:cubicBezTo>
                  <a:cubicBezTo>
                    <a:pt x="82" y="215"/>
                    <a:pt x="80" y="218"/>
                    <a:pt x="82" y="221"/>
                  </a:cubicBezTo>
                  <a:cubicBezTo>
                    <a:pt x="83" y="222"/>
                    <a:pt x="83" y="215"/>
                    <a:pt x="84" y="216"/>
                  </a:cubicBezTo>
                  <a:cubicBezTo>
                    <a:pt x="87" y="220"/>
                    <a:pt x="87" y="224"/>
                    <a:pt x="89" y="228"/>
                  </a:cubicBezTo>
                  <a:cubicBezTo>
                    <a:pt x="90" y="231"/>
                    <a:pt x="92" y="234"/>
                    <a:pt x="92" y="237"/>
                  </a:cubicBezTo>
                  <a:cubicBezTo>
                    <a:pt x="92" y="238"/>
                    <a:pt x="90" y="239"/>
                    <a:pt x="90" y="240"/>
                  </a:cubicBezTo>
                  <a:cubicBezTo>
                    <a:pt x="89" y="242"/>
                    <a:pt x="89" y="245"/>
                    <a:pt x="90" y="247"/>
                  </a:cubicBezTo>
                  <a:cubicBezTo>
                    <a:pt x="91" y="249"/>
                    <a:pt x="94" y="249"/>
                    <a:pt x="94" y="251"/>
                  </a:cubicBezTo>
                  <a:cubicBezTo>
                    <a:pt x="94" y="253"/>
                    <a:pt x="90" y="251"/>
                    <a:pt x="90" y="252"/>
                  </a:cubicBezTo>
                  <a:cubicBezTo>
                    <a:pt x="89" y="255"/>
                    <a:pt x="91" y="257"/>
                    <a:pt x="91" y="260"/>
                  </a:cubicBezTo>
                  <a:cubicBezTo>
                    <a:pt x="91" y="262"/>
                    <a:pt x="88" y="263"/>
                    <a:pt x="88" y="265"/>
                  </a:cubicBezTo>
                  <a:cubicBezTo>
                    <a:pt x="88" y="268"/>
                    <a:pt x="88" y="271"/>
                    <a:pt x="90" y="273"/>
                  </a:cubicBezTo>
                  <a:cubicBezTo>
                    <a:pt x="92" y="274"/>
                    <a:pt x="92" y="270"/>
                    <a:pt x="93" y="269"/>
                  </a:cubicBezTo>
                  <a:cubicBezTo>
                    <a:pt x="94" y="266"/>
                    <a:pt x="93" y="264"/>
                    <a:pt x="93" y="262"/>
                  </a:cubicBezTo>
                  <a:cubicBezTo>
                    <a:pt x="94" y="259"/>
                    <a:pt x="97" y="257"/>
                    <a:pt x="99" y="255"/>
                  </a:cubicBezTo>
                  <a:cubicBezTo>
                    <a:pt x="101" y="251"/>
                    <a:pt x="103" y="247"/>
                    <a:pt x="103" y="243"/>
                  </a:cubicBezTo>
                  <a:cubicBezTo>
                    <a:pt x="104" y="242"/>
                    <a:pt x="102" y="242"/>
                    <a:pt x="101" y="241"/>
                  </a:cubicBezTo>
                  <a:cubicBezTo>
                    <a:pt x="99" y="237"/>
                    <a:pt x="97" y="232"/>
                    <a:pt x="95" y="227"/>
                  </a:cubicBezTo>
                  <a:cubicBezTo>
                    <a:pt x="95" y="226"/>
                    <a:pt x="97" y="227"/>
                    <a:pt x="97" y="226"/>
                  </a:cubicBezTo>
                  <a:cubicBezTo>
                    <a:pt x="97" y="224"/>
                    <a:pt x="98" y="223"/>
                    <a:pt x="98" y="221"/>
                  </a:cubicBezTo>
                  <a:cubicBezTo>
                    <a:pt x="97" y="219"/>
                    <a:pt x="96" y="217"/>
                    <a:pt x="95" y="215"/>
                  </a:cubicBezTo>
                  <a:cubicBezTo>
                    <a:pt x="92" y="212"/>
                    <a:pt x="88" y="211"/>
                    <a:pt x="85" y="208"/>
                  </a:cubicBezTo>
                  <a:cubicBezTo>
                    <a:pt x="83" y="205"/>
                    <a:pt x="83" y="202"/>
                    <a:pt x="81" y="198"/>
                  </a:cubicBezTo>
                  <a:cubicBezTo>
                    <a:pt x="81" y="197"/>
                    <a:pt x="85" y="198"/>
                    <a:pt x="86" y="196"/>
                  </a:cubicBezTo>
                  <a:cubicBezTo>
                    <a:pt x="86" y="193"/>
                    <a:pt x="85" y="189"/>
                    <a:pt x="86" y="186"/>
                  </a:cubicBezTo>
                  <a:cubicBezTo>
                    <a:pt x="86" y="185"/>
                    <a:pt x="89" y="186"/>
                    <a:pt x="89" y="184"/>
                  </a:cubicBezTo>
                  <a:cubicBezTo>
                    <a:pt x="90" y="183"/>
                    <a:pt x="89" y="181"/>
                    <a:pt x="88" y="181"/>
                  </a:cubicBezTo>
                  <a:cubicBezTo>
                    <a:pt x="88" y="180"/>
                    <a:pt x="86" y="182"/>
                    <a:pt x="85" y="181"/>
                  </a:cubicBezTo>
                  <a:cubicBezTo>
                    <a:pt x="84" y="179"/>
                    <a:pt x="86" y="176"/>
                    <a:pt x="85" y="174"/>
                  </a:cubicBezTo>
                  <a:cubicBezTo>
                    <a:pt x="85" y="173"/>
                    <a:pt x="83" y="173"/>
                    <a:pt x="82" y="172"/>
                  </a:cubicBezTo>
                  <a:cubicBezTo>
                    <a:pt x="80" y="167"/>
                    <a:pt x="78" y="162"/>
                    <a:pt x="75" y="158"/>
                  </a:cubicBezTo>
                  <a:cubicBezTo>
                    <a:pt x="75" y="158"/>
                    <a:pt x="77" y="159"/>
                    <a:pt x="77" y="158"/>
                  </a:cubicBezTo>
                  <a:cubicBezTo>
                    <a:pt x="77" y="155"/>
                    <a:pt x="76" y="153"/>
                    <a:pt x="74" y="151"/>
                  </a:cubicBezTo>
                  <a:cubicBezTo>
                    <a:pt x="73" y="150"/>
                    <a:pt x="72" y="152"/>
                    <a:pt x="71" y="151"/>
                  </a:cubicBezTo>
                  <a:cubicBezTo>
                    <a:pt x="70" y="150"/>
                    <a:pt x="70" y="148"/>
                    <a:pt x="71" y="147"/>
                  </a:cubicBezTo>
                  <a:cubicBezTo>
                    <a:pt x="71" y="146"/>
                    <a:pt x="74" y="148"/>
                    <a:pt x="74" y="147"/>
                  </a:cubicBezTo>
                  <a:cubicBezTo>
                    <a:pt x="76" y="142"/>
                    <a:pt x="74" y="136"/>
                    <a:pt x="76" y="132"/>
                  </a:cubicBezTo>
                  <a:cubicBezTo>
                    <a:pt x="77" y="130"/>
                    <a:pt x="80" y="134"/>
                    <a:pt x="82" y="134"/>
                  </a:cubicBezTo>
                  <a:cubicBezTo>
                    <a:pt x="84" y="134"/>
                    <a:pt x="87" y="133"/>
                    <a:pt x="88" y="131"/>
                  </a:cubicBezTo>
                  <a:cubicBezTo>
                    <a:pt x="89" y="130"/>
                    <a:pt x="87" y="128"/>
                    <a:pt x="88" y="127"/>
                  </a:cubicBezTo>
                  <a:cubicBezTo>
                    <a:pt x="90" y="126"/>
                    <a:pt x="92" y="128"/>
                    <a:pt x="94" y="127"/>
                  </a:cubicBezTo>
                  <a:cubicBezTo>
                    <a:pt x="95" y="127"/>
                    <a:pt x="93" y="124"/>
                    <a:pt x="94" y="123"/>
                  </a:cubicBezTo>
                  <a:cubicBezTo>
                    <a:pt x="95" y="122"/>
                    <a:pt x="96" y="122"/>
                    <a:pt x="98" y="122"/>
                  </a:cubicBezTo>
                  <a:cubicBezTo>
                    <a:pt x="99" y="122"/>
                    <a:pt x="100" y="122"/>
                    <a:pt x="101" y="122"/>
                  </a:cubicBezTo>
                  <a:cubicBezTo>
                    <a:pt x="101" y="120"/>
                    <a:pt x="101" y="118"/>
                    <a:pt x="102" y="116"/>
                  </a:cubicBezTo>
                  <a:cubicBezTo>
                    <a:pt x="103" y="115"/>
                    <a:pt x="107" y="116"/>
                    <a:pt x="108" y="115"/>
                  </a:cubicBezTo>
                  <a:cubicBezTo>
                    <a:pt x="108" y="113"/>
                    <a:pt x="105" y="113"/>
                    <a:pt x="105" y="111"/>
                  </a:cubicBezTo>
                  <a:cubicBezTo>
                    <a:pt x="105" y="109"/>
                    <a:pt x="106" y="107"/>
                    <a:pt x="108" y="105"/>
                  </a:cubicBezTo>
                  <a:cubicBezTo>
                    <a:pt x="109" y="104"/>
                    <a:pt x="111" y="104"/>
                    <a:pt x="112" y="10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4" name="Freeform 2634"/>
            <p:cNvSpPr>
              <a:spLocks noChangeAspect="1"/>
            </p:cNvSpPr>
            <p:nvPr/>
          </p:nvSpPr>
          <p:spPr bwMode="auto">
            <a:xfrm>
              <a:off x="18729045" y="5711833"/>
              <a:ext cx="640620" cy="460721"/>
            </a:xfrm>
            <a:custGeom>
              <a:avLst/>
              <a:gdLst>
                <a:gd name="T0" fmla="*/ 147 w 122"/>
                <a:gd name="T1" fmla="*/ 63 h 87"/>
                <a:gd name="T2" fmla="*/ 160 w 122"/>
                <a:gd name="T3" fmla="*/ 58 h 87"/>
                <a:gd name="T4" fmla="*/ 154 w 122"/>
                <a:gd name="T5" fmla="*/ 54 h 87"/>
                <a:gd name="T6" fmla="*/ 148 w 122"/>
                <a:gd name="T7" fmla="*/ 48 h 87"/>
                <a:gd name="T8" fmla="*/ 148 w 122"/>
                <a:gd name="T9" fmla="*/ 43 h 87"/>
                <a:gd name="T10" fmla="*/ 159 w 122"/>
                <a:gd name="T11" fmla="*/ 45 h 87"/>
                <a:gd name="T12" fmla="*/ 172 w 122"/>
                <a:gd name="T13" fmla="*/ 41 h 87"/>
                <a:gd name="T14" fmla="*/ 174 w 122"/>
                <a:gd name="T15" fmla="*/ 34 h 87"/>
                <a:gd name="T16" fmla="*/ 168 w 122"/>
                <a:gd name="T17" fmla="*/ 33 h 87"/>
                <a:gd name="T18" fmla="*/ 158 w 122"/>
                <a:gd name="T19" fmla="*/ 29 h 87"/>
                <a:gd name="T20" fmla="*/ 151 w 122"/>
                <a:gd name="T21" fmla="*/ 34 h 87"/>
                <a:gd name="T22" fmla="*/ 141 w 122"/>
                <a:gd name="T23" fmla="*/ 30 h 87"/>
                <a:gd name="T24" fmla="*/ 140 w 122"/>
                <a:gd name="T25" fmla="*/ 19 h 87"/>
                <a:gd name="T26" fmla="*/ 144 w 122"/>
                <a:gd name="T27" fmla="*/ 14 h 87"/>
                <a:gd name="T28" fmla="*/ 138 w 122"/>
                <a:gd name="T29" fmla="*/ 13 h 87"/>
                <a:gd name="T30" fmla="*/ 130 w 122"/>
                <a:gd name="T31" fmla="*/ 5 h 87"/>
                <a:gd name="T32" fmla="*/ 126 w 122"/>
                <a:gd name="T33" fmla="*/ 8 h 87"/>
                <a:gd name="T34" fmla="*/ 121 w 122"/>
                <a:gd name="T35" fmla="*/ 1 h 87"/>
                <a:gd name="T36" fmla="*/ 115 w 122"/>
                <a:gd name="T37" fmla="*/ 17 h 87"/>
                <a:gd name="T38" fmla="*/ 109 w 122"/>
                <a:gd name="T39" fmla="*/ 34 h 87"/>
                <a:gd name="T40" fmla="*/ 102 w 122"/>
                <a:gd name="T41" fmla="*/ 34 h 87"/>
                <a:gd name="T42" fmla="*/ 101 w 122"/>
                <a:gd name="T43" fmla="*/ 37 h 87"/>
                <a:gd name="T44" fmla="*/ 104 w 122"/>
                <a:gd name="T45" fmla="*/ 40 h 87"/>
                <a:gd name="T46" fmla="*/ 104 w 122"/>
                <a:gd name="T47" fmla="*/ 43 h 87"/>
                <a:gd name="T48" fmla="*/ 93 w 122"/>
                <a:gd name="T49" fmla="*/ 45 h 87"/>
                <a:gd name="T50" fmla="*/ 78 w 122"/>
                <a:gd name="T51" fmla="*/ 51 h 87"/>
                <a:gd name="T52" fmla="*/ 78 w 122"/>
                <a:gd name="T53" fmla="*/ 62 h 87"/>
                <a:gd name="T54" fmla="*/ 53 w 122"/>
                <a:gd name="T55" fmla="*/ 82 h 87"/>
                <a:gd name="T56" fmla="*/ 36 w 122"/>
                <a:gd name="T57" fmla="*/ 86 h 87"/>
                <a:gd name="T58" fmla="*/ 34 w 122"/>
                <a:gd name="T59" fmla="*/ 97 h 87"/>
                <a:gd name="T60" fmla="*/ 28 w 122"/>
                <a:gd name="T61" fmla="*/ 94 h 87"/>
                <a:gd name="T62" fmla="*/ 30 w 122"/>
                <a:gd name="T63" fmla="*/ 101 h 87"/>
                <a:gd name="T64" fmla="*/ 23 w 122"/>
                <a:gd name="T65" fmla="*/ 113 h 87"/>
                <a:gd name="T66" fmla="*/ 13 w 122"/>
                <a:gd name="T67" fmla="*/ 107 h 87"/>
                <a:gd name="T68" fmla="*/ 12 w 122"/>
                <a:gd name="T69" fmla="*/ 110 h 87"/>
                <a:gd name="T70" fmla="*/ 6 w 122"/>
                <a:gd name="T71" fmla="*/ 110 h 87"/>
                <a:gd name="T72" fmla="*/ 0 w 122"/>
                <a:gd name="T73" fmla="*/ 101 h 87"/>
                <a:gd name="T74" fmla="*/ 2 w 122"/>
                <a:gd name="T75" fmla="*/ 113 h 87"/>
                <a:gd name="T76" fmla="*/ 16 w 122"/>
                <a:gd name="T77" fmla="*/ 122 h 87"/>
                <a:gd name="T78" fmla="*/ 19 w 122"/>
                <a:gd name="T79" fmla="*/ 127 h 87"/>
                <a:gd name="T80" fmla="*/ 28 w 122"/>
                <a:gd name="T81" fmla="*/ 122 h 87"/>
                <a:gd name="T82" fmla="*/ 41 w 122"/>
                <a:gd name="T83" fmla="*/ 126 h 87"/>
                <a:gd name="T84" fmla="*/ 47 w 122"/>
                <a:gd name="T85" fmla="*/ 121 h 87"/>
                <a:gd name="T86" fmla="*/ 47 w 122"/>
                <a:gd name="T87" fmla="*/ 115 h 87"/>
                <a:gd name="T88" fmla="*/ 60 w 122"/>
                <a:gd name="T89" fmla="*/ 113 h 87"/>
                <a:gd name="T90" fmla="*/ 59 w 122"/>
                <a:gd name="T91" fmla="*/ 117 h 87"/>
                <a:gd name="T92" fmla="*/ 65 w 122"/>
                <a:gd name="T93" fmla="*/ 115 h 87"/>
                <a:gd name="T94" fmla="*/ 72 w 122"/>
                <a:gd name="T95" fmla="*/ 121 h 87"/>
                <a:gd name="T96" fmla="*/ 78 w 122"/>
                <a:gd name="T97" fmla="*/ 115 h 87"/>
                <a:gd name="T98" fmla="*/ 89 w 122"/>
                <a:gd name="T99" fmla="*/ 115 h 87"/>
                <a:gd name="T100" fmla="*/ 89 w 122"/>
                <a:gd name="T101" fmla="*/ 107 h 87"/>
                <a:gd name="T102" fmla="*/ 99 w 122"/>
                <a:gd name="T103" fmla="*/ 91 h 87"/>
                <a:gd name="T104" fmla="*/ 108 w 122"/>
                <a:gd name="T105" fmla="*/ 77 h 87"/>
                <a:gd name="T106" fmla="*/ 108 w 122"/>
                <a:gd name="T107" fmla="*/ 62 h 87"/>
                <a:gd name="T108" fmla="*/ 121 w 122"/>
                <a:gd name="T109" fmla="*/ 57 h 87"/>
                <a:gd name="T110" fmla="*/ 128 w 122"/>
                <a:gd name="T111" fmla="*/ 62 h 87"/>
                <a:gd name="T112" fmla="*/ 138 w 122"/>
                <a:gd name="T113" fmla="*/ 58 h 87"/>
                <a:gd name="T114" fmla="*/ 147 w 122"/>
                <a:gd name="T115" fmla="*/ 63 h 8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2"/>
                <a:gd name="T175" fmla="*/ 0 h 87"/>
                <a:gd name="T176" fmla="*/ 122 w 122"/>
                <a:gd name="T177" fmla="*/ 87 h 8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2" h="87">
                  <a:moveTo>
                    <a:pt x="103" y="43"/>
                  </a:moveTo>
                  <a:cubicBezTo>
                    <a:pt x="106" y="42"/>
                    <a:pt x="110" y="43"/>
                    <a:pt x="112" y="40"/>
                  </a:cubicBezTo>
                  <a:cubicBezTo>
                    <a:pt x="113" y="39"/>
                    <a:pt x="109" y="38"/>
                    <a:pt x="108" y="37"/>
                  </a:cubicBezTo>
                  <a:cubicBezTo>
                    <a:pt x="106" y="36"/>
                    <a:pt x="105" y="35"/>
                    <a:pt x="104" y="33"/>
                  </a:cubicBezTo>
                  <a:cubicBezTo>
                    <a:pt x="104" y="32"/>
                    <a:pt x="103" y="31"/>
                    <a:pt x="104" y="30"/>
                  </a:cubicBezTo>
                  <a:cubicBezTo>
                    <a:pt x="106" y="29"/>
                    <a:pt x="109" y="31"/>
                    <a:pt x="111" y="31"/>
                  </a:cubicBezTo>
                  <a:cubicBezTo>
                    <a:pt x="114" y="30"/>
                    <a:pt x="118" y="30"/>
                    <a:pt x="120" y="28"/>
                  </a:cubicBezTo>
                  <a:cubicBezTo>
                    <a:pt x="122" y="27"/>
                    <a:pt x="122" y="24"/>
                    <a:pt x="121" y="23"/>
                  </a:cubicBezTo>
                  <a:cubicBezTo>
                    <a:pt x="120" y="21"/>
                    <a:pt x="118" y="22"/>
                    <a:pt x="117" y="22"/>
                  </a:cubicBezTo>
                  <a:cubicBezTo>
                    <a:pt x="115" y="21"/>
                    <a:pt x="113" y="20"/>
                    <a:pt x="110" y="20"/>
                  </a:cubicBezTo>
                  <a:cubicBezTo>
                    <a:pt x="108" y="20"/>
                    <a:pt x="107" y="23"/>
                    <a:pt x="105" y="23"/>
                  </a:cubicBezTo>
                  <a:cubicBezTo>
                    <a:pt x="103" y="24"/>
                    <a:pt x="100" y="23"/>
                    <a:pt x="99" y="21"/>
                  </a:cubicBezTo>
                  <a:cubicBezTo>
                    <a:pt x="97" y="19"/>
                    <a:pt x="98" y="16"/>
                    <a:pt x="98" y="13"/>
                  </a:cubicBezTo>
                  <a:cubicBezTo>
                    <a:pt x="98" y="12"/>
                    <a:pt x="101" y="11"/>
                    <a:pt x="100" y="10"/>
                  </a:cubicBezTo>
                  <a:cubicBezTo>
                    <a:pt x="100" y="8"/>
                    <a:pt x="97" y="10"/>
                    <a:pt x="96" y="9"/>
                  </a:cubicBezTo>
                  <a:cubicBezTo>
                    <a:pt x="94" y="7"/>
                    <a:pt x="94" y="3"/>
                    <a:pt x="91" y="3"/>
                  </a:cubicBezTo>
                  <a:cubicBezTo>
                    <a:pt x="90" y="2"/>
                    <a:pt x="89" y="6"/>
                    <a:pt x="88" y="6"/>
                  </a:cubicBezTo>
                  <a:cubicBezTo>
                    <a:pt x="86" y="5"/>
                    <a:pt x="85" y="0"/>
                    <a:pt x="84" y="1"/>
                  </a:cubicBezTo>
                  <a:cubicBezTo>
                    <a:pt x="81" y="4"/>
                    <a:pt x="81" y="9"/>
                    <a:pt x="80" y="12"/>
                  </a:cubicBezTo>
                  <a:cubicBezTo>
                    <a:pt x="79" y="16"/>
                    <a:pt x="78" y="20"/>
                    <a:pt x="76" y="23"/>
                  </a:cubicBezTo>
                  <a:cubicBezTo>
                    <a:pt x="75" y="25"/>
                    <a:pt x="72" y="22"/>
                    <a:pt x="71" y="23"/>
                  </a:cubicBezTo>
                  <a:cubicBezTo>
                    <a:pt x="70" y="23"/>
                    <a:pt x="70" y="25"/>
                    <a:pt x="70" y="26"/>
                  </a:cubicBezTo>
                  <a:cubicBezTo>
                    <a:pt x="71" y="27"/>
                    <a:pt x="72" y="26"/>
                    <a:pt x="73" y="27"/>
                  </a:cubicBezTo>
                  <a:cubicBezTo>
                    <a:pt x="74" y="28"/>
                    <a:pt x="74" y="30"/>
                    <a:pt x="73" y="30"/>
                  </a:cubicBezTo>
                  <a:cubicBezTo>
                    <a:pt x="70" y="31"/>
                    <a:pt x="68" y="31"/>
                    <a:pt x="65" y="31"/>
                  </a:cubicBezTo>
                  <a:cubicBezTo>
                    <a:pt x="61" y="32"/>
                    <a:pt x="57" y="32"/>
                    <a:pt x="54" y="35"/>
                  </a:cubicBezTo>
                  <a:cubicBezTo>
                    <a:pt x="52" y="37"/>
                    <a:pt x="55" y="40"/>
                    <a:pt x="54" y="42"/>
                  </a:cubicBezTo>
                  <a:cubicBezTo>
                    <a:pt x="49" y="47"/>
                    <a:pt x="43" y="52"/>
                    <a:pt x="37" y="56"/>
                  </a:cubicBezTo>
                  <a:cubicBezTo>
                    <a:pt x="34" y="58"/>
                    <a:pt x="29" y="57"/>
                    <a:pt x="25" y="59"/>
                  </a:cubicBezTo>
                  <a:cubicBezTo>
                    <a:pt x="23" y="61"/>
                    <a:pt x="25" y="65"/>
                    <a:pt x="23" y="66"/>
                  </a:cubicBezTo>
                  <a:cubicBezTo>
                    <a:pt x="22" y="67"/>
                    <a:pt x="20" y="64"/>
                    <a:pt x="19" y="65"/>
                  </a:cubicBezTo>
                  <a:cubicBezTo>
                    <a:pt x="18" y="66"/>
                    <a:pt x="21" y="68"/>
                    <a:pt x="21" y="70"/>
                  </a:cubicBezTo>
                  <a:cubicBezTo>
                    <a:pt x="20" y="73"/>
                    <a:pt x="19" y="76"/>
                    <a:pt x="16" y="78"/>
                  </a:cubicBezTo>
                  <a:cubicBezTo>
                    <a:pt x="13" y="78"/>
                    <a:pt x="12" y="75"/>
                    <a:pt x="9" y="74"/>
                  </a:cubicBezTo>
                  <a:cubicBezTo>
                    <a:pt x="9" y="74"/>
                    <a:pt x="9" y="75"/>
                    <a:pt x="8" y="75"/>
                  </a:cubicBezTo>
                  <a:cubicBezTo>
                    <a:pt x="7" y="75"/>
                    <a:pt x="5" y="75"/>
                    <a:pt x="4" y="75"/>
                  </a:cubicBezTo>
                  <a:cubicBezTo>
                    <a:pt x="2" y="74"/>
                    <a:pt x="1" y="72"/>
                    <a:pt x="0" y="70"/>
                  </a:cubicBezTo>
                  <a:cubicBezTo>
                    <a:pt x="1" y="73"/>
                    <a:pt x="0" y="76"/>
                    <a:pt x="2" y="78"/>
                  </a:cubicBezTo>
                  <a:cubicBezTo>
                    <a:pt x="4" y="81"/>
                    <a:pt x="8" y="82"/>
                    <a:pt x="11" y="84"/>
                  </a:cubicBezTo>
                  <a:cubicBezTo>
                    <a:pt x="12" y="85"/>
                    <a:pt x="12" y="87"/>
                    <a:pt x="13" y="87"/>
                  </a:cubicBezTo>
                  <a:cubicBezTo>
                    <a:pt x="15" y="87"/>
                    <a:pt x="17" y="85"/>
                    <a:pt x="19" y="84"/>
                  </a:cubicBezTo>
                  <a:cubicBezTo>
                    <a:pt x="22" y="84"/>
                    <a:pt x="25" y="86"/>
                    <a:pt x="28" y="86"/>
                  </a:cubicBezTo>
                  <a:cubicBezTo>
                    <a:pt x="30" y="85"/>
                    <a:pt x="32" y="84"/>
                    <a:pt x="33" y="83"/>
                  </a:cubicBezTo>
                  <a:cubicBezTo>
                    <a:pt x="34" y="82"/>
                    <a:pt x="32" y="79"/>
                    <a:pt x="33" y="79"/>
                  </a:cubicBezTo>
                  <a:cubicBezTo>
                    <a:pt x="36" y="77"/>
                    <a:pt x="39" y="78"/>
                    <a:pt x="42" y="78"/>
                  </a:cubicBezTo>
                  <a:cubicBezTo>
                    <a:pt x="42" y="78"/>
                    <a:pt x="41" y="80"/>
                    <a:pt x="41" y="80"/>
                  </a:cubicBezTo>
                  <a:cubicBezTo>
                    <a:pt x="42" y="81"/>
                    <a:pt x="43" y="79"/>
                    <a:pt x="45" y="79"/>
                  </a:cubicBezTo>
                  <a:cubicBezTo>
                    <a:pt x="47" y="80"/>
                    <a:pt x="48" y="83"/>
                    <a:pt x="50" y="83"/>
                  </a:cubicBezTo>
                  <a:cubicBezTo>
                    <a:pt x="52" y="82"/>
                    <a:pt x="52" y="79"/>
                    <a:pt x="54" y="79"/>
                  </a:cubicBezTo>
                  <a:cubicBezTo>
                    <a:pt x="57" y="78"/>
                    <a:pt x="60" y="80"/>
                    <a:pt x="62" y="79"/>
                  </a:cubicBezTo>
                  <a:cubicBezTo>
                    <a:pt x="63" y="78"/>
                    <a:pt x="61" y="76"/>
                    <a:pt x="62" y="74"/>
                  </a:cubicBezTo>
                  <a:cubicBezTo>
                    <a:pt x="64" y="70"/>
                    <a:pt x="67" y="66"/>
                    <a:pt x="69" y="62"/>
                  </a:cubicBezTo>
                  <a:cubicBezTo>
                    <a:pt x="71" y="59"/>
                    <a:pt x="74" y="56"/>
                    <a:pt x="75" y="53"/>
                  </a:cubicBezTo>
                  <a:cubicBezTo>
                    <a:pt x="76" y="49"/>
                    <a:pt x="73" y="45"/>
                    <a:pt x="75" y="42"/>
                  </a:cubicBezTo>
                  <a:cubicBezTo>
                    <a:pt x="77" y="39"/>
                    <a:pt x="81" y="39"/>
                    <a:pt x="84" y="39"/>
                  </a:cubicBezTo>
                  <a:cubicBezTo>
                    <a:pt x="86" y="38"/>
                    <a:pt x="87" y="41"/>
                    <a:pt x="89" y="42"/>
                  </a:cubicBezTo>
                  <a:cubicBezTo>
                    <a:pt x="91" y="42"/>
                    <a:pt x="94" y="40"/>
                    <a:pt x="96" y="40"/>
                  </a:cubicBezTo>
                  <a:cubicBezTo>
                    <a:pt x="99" y="41"/>
                    <a:pt x="101" y="42"/>
                    <a:pt x="103" y="4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5" name="Freeform 2635"/>
            <p:cNvSpPr>
              <a:spLocks noChangeAspect="1"/>
            </p:cNvSpPr>
            <p:nvPr/>
          </p:nvSpPr>
          <p:spPr bwMode="auto">
            <a:xfrm>
              <a:off x="18079650" y="5738161"/>
              <a:ext cx="289596" cy="386127"/>
            </a:xfrm>
            <a:custGeom>
              <a:avLst/>
              <a:gdLst>
                <a:gd name="T0" fmla="*/ 31 w 55"/>
                <a:gd name="T1" fmla="*/ 10 h 73"/>
                <a:gd name="T2" fmla="*/ 38 w 55"/>
                <a:gd name="T3" fmla="*/ 17 h 73"/>
                <a:gd name="T4" fmla="*/ 44 w 55"/>
                <a:gd name="T5" fmla="*/ 24 h 73"/>
                <a:gd name="T6" fmla="*/ 49 w 55"/>
                <a:gd name="T7" fmla="*/ 24 h 73"/>
                <a:gd name="T8" fmla="*/ 60 w 55"/>
                <a:gd name="T9" fmla="*/ 42 h 73"/>
                <a:gd name="T10" fmla="*/ 59 w 55"/>
                <a:gd name="T11" fmla="*/ 58 h 73"/>
                <a:gd name="T12" fmla="*/ 60 w 55"/>
                <a:gd name="T13" fmla="*/ 69 h 73"/>
                <a:gd name="T14" fmla="*/ 60 w 55"/>
                <a:gd name="T15" fmla="*/ 80 h 73"/>
                <a:gd name="T16" fmla="*/ 70 w 55"/>
                <a:gd name="T17" fmla="*/ 86 h 73"/>
                <a:gd name="T18" fmla="*/ 71 w 55"/>
                <a:gd name="T19" fmla="*/ 92 h 73"/>
                <a:gd name="T20" fmla="*/ 79 w 55"/>
                <a:gd name="T21" fmla="*/ 105 h 73"/>
                <a:gd name="T22" fmla="*/ 74 w 55"/>
                <a:gd name="T23" fmla="*/ 105 h 73"/>
                <a:gd name="T24" fmla="*/ 72 w 55"/>
                <a:gd name="T25" fmla="*/ 100 h 73"/>
                <a:gd name="T26" fmla="*/ 62 w 55"/>
                <a:gd name="T27" fmla="*/ 104 h 73"/>
                <a:gd name="T28" fmla="*/ 48 w 55"/>
                <a:gd name="T29" fmla="*/ 98 h 73"/>
                <a:gd name="T30" fmla="*/ 28 w 55"/>
                <a:gd name="T31" fmla="*/ 87 h 73"/>
                <a:gd name="T32" fmla="*/ 20 w 55"/>
                <a:gd name="T33" fmla="*/ 82 h 73"/>
                <a:gd name="T34" fmla="*/ 23 w 55"/>
                <a:gd name="T35" fmla="*/ 71 h 73"/>
                <a:gd name="T36" fmla="*/ 12 w 55"/>
                <a:gd name="T37" fmla="*/ 59 h 73"/>
                <a:gd name="T38" fmla="*/ 13 w 55"/>
                <a:gd name="T39" fmla="*/ 55 h 73"/>
                <a:gd name="T40" fmla="*/ 8 w 55"/>
                <a:gd name="T41" fmla="*/ 51 h 73"/>
                <a:gd name="T42" fmla="*/ 10 w 55"/>
                <a:gd name="T43" fmla="*/ 37 h 73"/>
                <a:gd name="T44" fmla="*/ 5 w 55"/>
                <a:gd name="T45" fmla="*/ 34 h 73"/>
                <a:gd name="T46" fmla="*/ 5 w 55"/>
                <a:gd name="T47" fmla="*/ 16 h 73"/>
                <a:gd name="T48" fmla="*/ 0 w 55"/>
                <a:gd name="T49" fmla="*/ 6 h 73"/>
                <a:gd name="T50" fmla="*/ 2 w 55"/>
                <a:gd name="T51" fmla="*/ 0 h 73"/>
                <a:gd name="T52" fmla="*/ 6 w 55"/>
                <a:gd name="T53" fmla="*/ 6 h 73"/>
                <a:gd name="T54" fmla="*/ 12 w 55"/>
                <a:gd name="T55" fmla="*/ 6 h 73"/>
                <a:gd name="T56" fmla="*/ 17 w 55"/>
                <a:gd name="T57" fmla="*/ 10 h 73"/>
                <a:gd name="T58" fmla="*/ 14 w 55"/>
                <a:gd name="T59" fmla="*/ 20 h 73"/>
                <a:gd name="T60" fmla="*/ 17 w 55"/>
                <a:gd name="T61" fmla="*/ 24 h 73"/>
                <a:gd name="T62" fmla="*/ 26 w 55"/>
                <a:gd name="T63" fmla="*/ 19 h 73"/>
                <a:gd name="T64" fmla="*/ 30 w 55"/>
                <a:gd name="T65" fmla="*/ 17 h 73"/>
                <a:gd name="T66" fmla="*/ 31 w 55"/>
                <a:gd name="T67" fmla="*/ 10 h 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5"/>
                <a:gd name="T103" fmla="*/ 0 h 73"/>
                <a:gd name="T104" fmla="*/ 55 w 55"/>
                <a:gd name="T105" fmla="*/ 73 h 7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5" h="73">
                  <a:moveTo>
                    <a:pt x="22" y="7"/>
                  </a:moveTo>
                  <a:cubicBezTo>
                    <a:pt x="24" y="9"/>
                    <a:pt x="25" y="11"/>
                    <a:pt x="27" y="12"/>
                  </a:cubicBezTo>
                  <a:cubicBezTo>
                    <a:pt x="28" y="14"/>
                    <a:pt x="29" y="16"/>
                    <a:pt x="31" y="17"/>
                  </a:cubicBezTo>
                  <a:cubicBezTo>
                    <a:pt x="32" y="18"/>
                    <a:pt x="34" y="16"/>
                    <a:pt x="34" y="17"/>
                  </a:cubicBezTo>
                  <a:cubicBezTo>
                    <a:pt x="37" y="20"/>
                    <a:pt x="41" y="24"/>
                    <a:pt x="42" y="29"/>
                  </a:cubicBezTo>
                  <a:cubicBezTo>
                    <a:pt x="43" y="32"/>
                    <a:pt x="41" y="36"/>
                    <a:pt x="41" y="40"/>
                  </a:cubicBezTo>
                  <a:cubicBezTo>
                    <a:pt x="41" y="43"/>
                    <a:pt x="42" y="45"/>
                    <a:pt x="42" y="47"/>
                  </a:cubicBezTo>
                  <a:cubicBezTo>
                    <a:pt x="42" y="50"/>
                    <a:pt x="41" y="53"/>
                    <a:pt x="42" y="55"/>
                  </a:cubicBezTo>
                  <a:cubicBezTo>
                    <a:pt x="43" y="57"/>
                    <a:pt x="47" y="57"/>
                    <a:pt x="48" y="59"/>
                  </a:cubicBezTo>
                  <a:cubicBezTo>
                    <a:pt x="49" y="60"/>
                    <a:pt x="49" y="62"/>
                    <a:pt x="49" y="63"/>
                  </a:cubicBezTo>
                  <a:cubicBezTo>
                    <a:pt x="51" y="67"/>
                    <a:pt x="54" y="68"/>
                    <a:pt x="55" y="72"/>
                  </a:cubicBezTo>
                  <a:cubicBezTo>
                    <a:pt x="53" y="72"/>
                    <a:pt x="53" y="73"/>
                    <a:pt x="52" y="72"/>
                  </a:cubicBezTo>
                  <a:cubicBezTo>
                    <a:pt x="51" y="71"/>
                    <a:pt x="51" y="68"/>
                    <a:pt x="50" y="69"/>
                  </a:cubicBezTo>
                  <a:cubicBezTo>
                    <a:pt x="48" y="70"/>
                    <a:pt x="46" y="72"/>
                    <a:pt x="43" y="71"/>
                  </a:cubicBezTo>
                  <a:cubicBezTo>
                    <a:pt x="38" y="71"/>
                    <a:pt x="38" y="70"/>
                    <a:pt x="33" y="67"/>
                  </a:cubicBezTo>
                  <a:cubicBezTo>
                    <a:pt x="28" y="65"/>
                    <a:pt x="23" y="62"/>
                    <a:pt x="19" y="60"/>
                  </a:cubicBezTo>
                  <a:cubicBezTo>
                    <a:pt x="17" y="59"/>
                    <a:pt x="14" y="58"/>
                    <a:pt x="14" y="56"/>
                  </a:cubicBezTo>
                  <a:cubicBezTo>
                    <a:pt x="13" y="53"/>
                    <a:pt x="17" y="51"/>
                    <a:pt x="16" y="49"/>
                  </a:cubicBezTo>
                  <a:cubicBezTo>
                    <a:pt x="14" y="45"/>
                    <a:pt x="10" y="44"/>
                    <a:pt x="8" y="41"/>
                  </a:cubicBezTo>
                  <a:cubicBezTo>
                    <a:pt x="7" y="40"/>
                    <a:pt x="9" y="39"/>
                    <a:pt x="9" y="38"/>
                  </a:cubicBezTo>
                  <a:cubicBezTo>
                    <a:pt x="9" y="37"/>
                    <a:pt x="6" y="36"/>
                    <a:pt x="6" y="35"/>
                  </a:cubicBezTo>
                  <a:cubicBezTo>
                    <a:pt x="5" y="32"/>
                    <a:pt x="7" y="29"/>
                    <a:pt x="7" y="26"/>
                  </a:cubicBezTo>
                  <a:cubicBezTo>
                    <a:pt x="6" y="25"/>
                    <a:pt x="4" y="25"/>
                    <a:pt x="3" y="23"/>
                  </a:cubicBezTo>
                  <a:cubicBezTo>
                    <a:pt x="2" y="19"/>
                    <a:pt x="3" y="15"/>
                    <a:pt x="3" y="11"/>
                  </a:cubicBezTo>
                  <a:cubicBezTo>
                    <a:pt x="2" y="9"/>
                    <a:pt x="1" y="7"/>
                    <a:pt x="0" y="4"/>
                  </a:cubicBezTo>
                  <a:cubicBezTo>
                    <a:pt x="1" y="3"/>
                    <a:pt x="1" y="0"/>
                    <a:pt x="2" y="0"/>
                  </a:cubicBezTo>
                  <a:cubicBezTo>
                    <a:pt x="4" y="0"/>
                    <a:pt x="3" y="3"/>
                    <a:pt x="4" y="4"/>
                  </a:cubicBezTo>
                  <a:cubicBezTo>
                    <a:pt x="5" y="5"/>
                    <a:pt x="7" y="4"/>
                    <a:pt x="8" y="4"/>
                  </a:cubicBezTo>
                  <a:cubicBezTo>
                    <a:pt x="9" y="5"/>
                    <a:pt x="11" y="6"/>
                    <a:pt x="12" y="7"/>
                  </a:cubicBezTo>
                  <a:cubicBezTo>
                    <a:pt x="12" y="9"/>
                    <a:pt x="10" y="11"/>
                    <a:pt x="10" y="14"/>
                  </a:cubicBezTo>
                  <a:cubicBezTo>
                    <a:pt x="10" y="15"/>
                    <a:pt x="10" y="17"/>
                    <a:pt x="12" y="17"/>
                  </a:cubicBezTo>
                  <a:cubicBezTo>
                    <a:pt x="14" y="16"/>
                    <a:pt x="15" y="14"/>
                    <a:pt x="18" y="13"/>
                  </a:cubicBezTo>
                  <a:cubicBezTo>
                    <a:pt x="19" y="12"/>
                    <a:pt x="21" y="13"/>
                    <a:pt x="21" y="12"/>
                  </a:cubicBezTo>
                  <a:cubicBezTo>
                    <a:pt x="22" y="10"/>
                    <a:pt x="22" y="9"/>
                    <a:pt x="22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6" name="Freeform 2636"/>
            <p:cNvSpPr>
              <a:spLocks noChangeAspect="1"/>
            </p:cNvSpPr>
            <p:nvPr/>
          </p:nvSpPr>
          <p:spPr bwMode="auto">
            <a:xfrm>
              <a:off x="17847094" y="4693860"/>
              <a:ext cx="566028" cy="1136444"/>
            </a:xfrm>
            <a:custGeom>
              <a:avLst/>
              <a:gdLst>
                <a:gd name="T0" fmla="*/ 82 w 107"/>
                <a:gd name="T1" fmla="*/ 283 h 216"/>
                <a:gd name="T2" fmla="*/ 61 w 107"/>
                <a:gd name="T3" fmla="*/ 263 h 216"/>
                <a:gd name="T4" fmla="*/ 52 w 107"/>
                <a:gd name="T5" fmla="*/ 233 h 216"/>
                <a:gd name="T6" fmla="*/ 42 w 107"/>
                <a:gd name="T7" fmla="*/ 216 h 216"/>
                <a:gd name="T8" fmla="*/ 55 w 107"/>
                <a:gd name="T9" fmla="*/ 173 h 216"/>
                <a:gd name="T10" fmla="*/ 57 w 107"/>
                <a:gd name="T11" fmla="*/ 141 h 216"/>
                <a:gd name="T12" fmla="*/ 72 w 107"/>
                <a:gd name="T13" fmla="*/ 141 h 216"/>
                <a:gd name="T14" fmla="*/ 70 w 107"/>
                <a:gd name="T15" fmla="*/ 162 h 216"/>
                <a:gd name="T16" fmla="*/ 82 w 107"/>
                <a:gd name="T17" fmla="*/ 164 h 216"/>
                <a:gd name="T18" fmla="*/ 94 w 107"/>
                <a:gd name="T19" fmla="*/ 173 h 216"/>
                <a:gd name="T20" fmla="*/ 106 w 107"/>
                <a:gd name="T21" fmla="*/ 174 h 216"/>
                <a:gd name="T22" fmla="*/ 100 w 107"/>
                <a:gd name="T23" fmla="*/ 156 h 216"/>
                <a:gd name="T24" fmla="*/ 101 w 107"/>
                <a:gd name="T25" fmla="*/ 141 h 216"/>
                <a:gd name="T26" fmla="*/ 122 w 107"/>
                <a:gd name="T27" fmla="*/ 127 h 216"/>
                <a:gd name="T28" fmla="*/ 147 w 107"/>
                <a:gd name="T29" fmla="*/ 130 h 216"/>
                <a:gd name="T30" fmla="*/ 151 w 107"/>
                <a:gd name="T31" fmla="*/ 107 h 216"/>
                <a:gd name="T32" fmla="*/ 151 w 107"/>
                <a:gd name="T33" fmla="*/ 92 h 216"/>
                <a:gd name="T34" fmla="*/ 135 w 107"/>
                <a:gd name="T35" fmla="*/ 71 h 216"/>
                <a:gd name="T36" fmla="*/ 123 w 107"/>
                <a:gd name="T37" fmla="*/ 52 h 216"/>
                <a:gd name="T38" fmla="*/ 113 w 107"/>
                <a:gd name="T39" fmla="*/ 42 h 216"/>
                <a:gd name="T40" fmla="*/ 98 w 107"/>
                <a:gd name="T41" fmla="*/ 52 h 216"/>
                <a:gd name="T42" fmla="*/ 92 w 107"/>
                <a:gd name="T43" fmla="*/ 52 h 216"/>
                <a:gd name="T44" fmla="*/ 76 w 107"/>
                <a:gd name="T45" fmla="*/ 53 h 216"/>
                <a:gd name="T46" fmla="*/ 65 w 107"/>
                <a:gd name="T47" fmla="*/ 43 h 216"/>
                <a:gd name="T48" fmla="*/ 66 w 107"/>
                <a:gd name="T49" fmla="*/ 26 h 216"/>
                <a:gd name="T50" fmla="*/ 51 w 107"/>
                <a:gd name="T51" fmla="*/ 14 h 216"/>
                <a:gd name="T52" fmla="*/ 49 w 107"/>
                <a:gd name="T53" fmla="*/ 0 h 216"/>
                <a:gd name="T54" fmla="*/ 35 w 107"/>
                <a:gd name="T55" fmla="*/ 1 h 216"/>
                <a:gd name="T56" fmla="*/ 27 w 107"/>
                <a:gd name="T57" fmla="*/ 13 h 216"/>
                <a:gd name="T58" fmla="*/ 6 w 107"/>
                <a:gd name="T59" fmla="*/ 36 h 216"/>
                <a:gd name="T60" fmla="*/ 6 w 107"/>
                <a:gd name="T61" fmla="*/ 42 h 216"/>
                <a:gd name="T62" fmla="*/ 17 w 107"/>
                <a:gd name="T63" fmla="*/ 72 h 216"/>
                <a:gd name="T64" fmla="*/ 27 w 107"/>
                <a:gd name="T65" fmla="*/ 85 h 216"/>
                <a:gd name="T66" fmla="*/ 23 w 107"/>
                <a:gd name="T67" fmla="*/ 107 h 216"/>
                <a:gd name="T68" fmla="*/ 36 w 107"/>
                <a:gd name="T69" fmla="*/ 134 h 216"/>
                <a:gd name="T70" fmla="*/ 36 w 107"/>
                <a:gd name="T71" fmla="*/ 151 h 216"/>
                <a:gd name="T72" fmla="*/ 42 w 107"/>
                <a:gd name="T73" fmla="*/ 191 h 216"/>
                <a:gd name="T74" fmla="*/ 29 w 107"/>
                <a:gd name="T75" fmla="*/ 217 h 216"/>
                <a:gd name="T76" fmla="*/ 23 w 107"/>
                <a:gd name="T77" fmla="*/ 248 h 216"/>
                <a:gd name="T78" fmla="*/ 30 w 107"/>
                <a:gd name="T79" fmla="*/ 251 h 216"/>
                <a:gd name="T80" fmla="*/ 42 w 107"/>
                <a:gd name="T81" fmla="*/ 270 h 216"/>
                <a:gd name="T82" fmla="*/ 55 w 107"/>
                <a:gd name="T83" fmla="*/ 276 h 216"/>
                <a:gd name="T84" fmla="*/ 59 w 107"/>
                <a:gd name="T85" fmla="*/ 289 h 216"/>
                <a:gd name="T86" fmla="*/ 70 w 107"/>
                <a:gd name="T87" fmla="*/ 291 h 216"/>
                <a:gd name="T88" fmla="*/ 78 w 107"/>
                <a:gd name="T89" fmla="*/ 306 h 216"/>
                <a:gd name="T90" fmla="*/ 94 w 107"/>
                <a:gd name="T91" fmla="*/ 303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7"/>
                <a:gd name="T139" fmla="*/ 0 h 216"/>
                <a:gd name="T140" fmla="*/ 107 w 107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7" h="216">
                  <a:moveTo>
                    <a:pt x="66" y="206"/>
                  </a:moveTo>
                  <a:cubicBezTo>
                    <a:pt x="65" y="205"/>
                    <a:pt x="63" y="202"/>
                    <a:pt x="62" y="200"/>
                  </a:cubicBezTo>
                  <a:cubicBezTo>
                    <a:pt x="60" y="199"/>
                    <a:pt x="58" y="198"/>
                    <a:pt x="56" y="197"/>
                  </a:cubicBezTo>
                  <a:cubicBezTo>
                    <a:pt x="54" y="196"/>
                    <a:pt x="51" y="197"/>
                    <a:pt x="49" y="196"/>
                  </a:cubicBezTo>
                  <a:cubicBezTo>
                    <a:pt x="46" y="194"/>
                    <a:pt x="45" y="191"/>
                    <a:pt x="43" y="188"/>
                  </a:cubicBezTo>
                  <a:cubicBezTo>
                    <a:pt x="42" y="187"/>
                    <a:pt x="42" y="185"/>
                    <a:pt x="42" y="183"/>
                  </a:cubicBezTo>
                  <a:cubicBezTo>
                    <a:pt x="41" y="182"/>
                    <a:pt x="41" y="180"/>
                    <a:pt x="41" y="178"/>
                  </a:cubicBezTo>
                  <a:cubicBezTo>
                    <a:pt x="40" y="175"/>
                    <a:pt x="41" y="172"/>
                    <a:pt x="41" y="169"/>
                  </a:cubicBezTo>
                  <a:cubicBezTo>
                    <a:pt x="40" y="166"/>
                    <a:pt x="38" y="164"/>
                    <a:pt x="36" y="162"/>
                  </a:cubicBezTo>
                  <a:cubicBezTo>
                    <a:pt x="34" y="162"/>
                    <a:pt x="32" y="165"/>
                    <a:pt x="30" y="164"/>
                  </a:cubicBezTo>
                  <a:cubicBezTo>
                    <a:pt x="28" y="162"/>
                    <a:pt x="28" y="159"/>
                    <a:pt x="28" y="157"/>
                  </a:cubicBezTo>
                  <a:cubicBezTo>
                    <a:pt x="28" y="155"/>
                    <a:pt x="28" y="152"/>
                    <a:pt x="29" y="150"/>
                  </a:cubicBezTo>
                  <a:cubicBezTo>
                    <a:pt x="29" y="147"/>
                    <a:pt x="29" y="145"/>
                    <a:pt x="30" y="142"/>
                  </a:cubicBezTo>
                  <a:cubicBezTo>
                    <a:pt x="31" y="138"/>
                    <a:pt x="33" y="134"/>
                    <a:pt x="34" y="130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9" y="117"/>
                    <a:pt x="37" y="114"/>
                    <a:pt x="37" y="111"/>
                  </a:cubicBezTo>
                  <a:cubicBezTo>
                    <a:pt x="37" y="110"/>
                    <a:pt x="39" y="109"/>
                    <a:pt x="39" y="108"/>
                  </a:cubicBezTo>
                  <a:cubicBezTo>
                    <a:pt x="40" y="104"/>
                    <a:pt x="38" y="101"/>
                    <a:pt x="39" y="98"/>
                  </a:cubicBezTo>
                  <a:cubicBezTo>
                    <a:pt x="39" y="97"/>
                    <a:pt x="41" y="97"/>
                    <a:pt x="42" y="97"/>
                  </a:cubicBezTo>
                  <a:cubicBezTo>
                    <a:pt x="43" y="97"/>
                    <a:pt x="44" y="98"/>
                    <a:pt x="45" y="98"/>
                  </a:cubicBezTo>
                  <a:cubicBezTo>
                    <a:pt x="47" y="99"/>
                    <a:pt x="49" y="97"/>
                    <a:pt x="50" y="98"/>
                  </a:cubicBezTo>
                  <a:cubicBezTo>
                    <a:pt x="50" y="100"/>
                    <a:pt x="48" y="101"/>
                    <a:pt x="47" y="103"/>
                  </a:cubicBezTo>
                  <a:cubicBezTo>
                    <a:pt x="47" y="105"/>
                    <a:pt x="48" y="106"/>
                    <a:pt x="49" y="107"/>
                  </a:cubicBezTo>
                  <a:cubicBezTo>
                    <a:pt x="49" y="109"/>
                    <a:pt x="48" y="111"/>
                    <a:pt x="48" y="113"/>
                  </a:cubicBezTo>
                  <a:cubicBezTo>
                    <a:pt x="48" y="114"/>
                    <a:pt x="49" y="114"/>
                    <a:pt x="50" y="114"/>
                  </a:cubicBezTo>
                  <a:cubicBezTo>
                    <a:pt x="50" y="114"/>
                    <a:pt x="51" y="113"/>
                    <a:pt x="51" y="113"/>
                  </a:cubicBezTo>
                  <a:cubicBezTo>
                    <a:pt x="53" y="113"/>
                    <a:pt x="54" y="114"/>
                    <a:pt x="56" y="114"/>
                  </a:cubicBezTo>
                  <a:cubicBezTo>
                    <a:pt x="58" y="114"/>
                    <a:pt x="59" y="112"/>
                    <a:pt x="61" y="113"/>
                  </a:cubicBezTo>
                  <a:cubicBezTo>
                    <a:pt x="63" y="114"/>
                    <a:pt x="65" y="116"/>
                    <a:pt x="66" y="118"/>
                  </a:cubicBezTo>
                  <a:cubicBezTo>
                    <a:pt x="66" y="118"/>
                    <a:pt x="65" y="119"/>
                    <a:pt x="65" y="120"/>
                  </a:cubicBezTo>
                  <a:cubicBezTo>
                    <a:pt x="65" y="121"/>
                    <a:pt x="65" y="123"/>
                    <a:pt x="67" y="123"/>
                  </a:cubicBezTo>
                  <a:cubicBezTo>
                    <a:pt x="67" y="124"/>
                    <a:pt x="68" y="122"/>
                    <a:pt x="69" y="122"/>
                  </a:cubicBezTo>
                  <a:cubicBezTo>
                    <a:pt x="70" y="121"/>
                    <a:pt x="72" y="121"/>
                    <a:pt x="73" y="121"/>
                  </a:cubicBezTo>
                  <a:cubicBezTo>
                    <a:pt x="73" y="119"/>
                    <a:pt x="73" y="117"/>
                    <a:pt x="72" y="115"/>
                  </a:cubicBezTo>
                  <a:cubicBezTo>
                    <a:pt x="71" y="114"/>
                    <a:pt x="69" y="114"/>
                    <a:pt x="69" y="112"/>
                  </a:cubicBezTo>
                  <a:cubicBezTo>
                    <a:pt x="68" y="111"/>
                    <a:pt x="69" y="110"/>
                    <a:pt x="69" y="108"/>
                  </a:cubicBezTo>
                  <a:cubicBezTo>
                    <a:pt x="69" y="107"/>
                    <a:pt x="68" y="106"/>
                    <a:pt x="67" y="104"/>
                  </a:cubicBezTo>
                  <a:cubicBezTo>
                    <a:pt x="67" y="102"/>
                    <a:pt x="67" y="100"/>
                    <a:pt x="68" y="98"/>
                  </a:cubicBezTo>
                  <a:cubicBezTo>
                    <a:pt x="68" y="97"/>
                    <a:pt x="70" y="98"/>
                    <a:pt x="70" y="98"/>
                  </a:cubicBezTo>
                  <a:cubicBezTo>
                    <a:pt x="72" y="96"/>
                    <a:pt x="72" y="93"/>
                    <a:pt x="74" y="92"/>
                  </a:cubicBezTo>
                  <a:cubicBezTo>
                    <a:pt x="76" y="90"/>
                    <a:pt x="78" y="88"/>
                    <a:pt x="80" y="87"/>
                  </a:cubicBezTo>
                  <a:cubicBezTo>
                    <a:pt x="81" y="87"/>
                    <a:pt x="83" y="87"/>
                    <a:pt x="84" y="88"/>
                  </a:cubicBezTo>
                  <a:cubicBezTo>
                    <a:pt x="85" y="88"/>
                    <a:pt x="86" y="88"/>
                    <a:pt x="87" y="88"/>
                  </a:cubicBezTo>
                  <a:cubicBezTo>
                    <a:pt x="90" y="88"/>
                    <a:pt x="93" y="87"/>
                    <a:pt x="96" y="88"/>
                  </a:cubicBezTo>
                  <a:cubicBezTo>
                    <a:pt x="98" y="88"/>
                    <a:pt x="100" y="89"/>
                    <a:pt x="101" y="90"/>
                  </a:cubicBezTo>
                  <a:cubicBezTo>
                    <a:pt x="102" y="90"/>
                    <a:pt x="102" y="89"/>
                    <a:pt x="103" y="88"/>
                  </a:cubicBezTo>
                  <a:cubicBezTo>
                    <a:pt x="104" y="88"/>
                    <a:pt x="105" y="87"/>
                    <a:pt x="105" y="86"/>
                  </a:cubicBezTo>
                  <a:cubicBezTo>
                    <a:pt x="106" y="82"/>
                    <a:pt x="104" y="78"/>
                    <a:pt x="104" y="74"/>
                  </a:cubicBezTo>
                  <a:cubicBezTo>
                    <a:pt x="105" y="72"/>
                    <a:pt x="107" y="71"/>
                    <a:pt x="107" y="70"/>
                  </a:cubicBezTo>
                  <a:cubicBezTo>
                    <a:pt x="107" y="68"/>
                    <a:pt x="104" y="68"/>
                    <a:pt x="104" y="66"/>
                  </a:cubicBezTo>
                  <a:cubicBezTo>
                    <a:pt x="103" y="66"/>
                    <a:pt x="105" y="64"/>
                    <a:pt x="104" y="64"/>
                  </a:cubicBezTo>
                  <a:cubicBezTo>
                    <a:pt x="103" y="63"/>
                    <a:pt x="101" y="64"/>
                    <a:pt x="100" y="63"/>
                  </a:cubicBezTo>
                  <a:cubicBezTo>
                    <a:pt x="98" y="61"/>
                    <a:pt x="96" y="60"/>
                    <a:pt x="95" y="58"/>
                  </a:cubicBezTo>
                  <a:cubicBezTo>
                    <a:pt x="94" y="55"/>
                    <a:pt x="93" y="52"/>
                    <a:pt x="93" y="49"/>
                  </a:cubicBezTo>
                  <a:cubicBezTo>
                    <a:pt x="92" y="47"/>
                    <a:pt x="95" y="45"/>
                    <a:pt x="94" y="44"/>
                  </a:cubicBezTo>
                  <a:cubicBezTo>
                    <a:pt x="93" y="42"/>
                    <a:pt x="91" y="41"/>
                    <a:pt x="89" y="40"/>
                  </a:cubicBezTo>
                  <a:cubicBezTo>
                    <a:pt x="88" y="38"/>
                    <a:pt x="86" y="38"/>
                    <a:pt x="85" y="36"/>
                  </a:cubicBezTo>
                  <a:cubicBezTo>
                    <a:pt x="84" y="34"/>
                    <a:pt x="85" y="32"/>
                    <a:pt x="83" y="30"/>
                  </a:cubicBezTo>
                  <a:cubicBezTo>
                    <a:pt x="83" y="29"/>
                    <a:pt x="82" y="31"/>
                    <a:pt x="81" y="31"/>
                  </a:cubicBezTo>
                  <a:cubicBezTo>
                    <a:pt x="80" y="31"/>
                    <a:pt x="79" y="29"/>
                    <a:pt x="78" y="29"/>
                  </a:cubicBezTo>
                  <a:cubicBezTo>
                    <a:pt x="77" y="28"/>
                    <a:pt x="75" y="28"/>
                    <a:pt x="73" y="29"/>
                  </a:cubicBezTo>
                  <a:cubicBezTo>
                    <a:pt x="72" y="30"/>
                    <a:pt x="72" y="33"/>
                    <a:pt x="71" y="35"/>
                  </a:cubicBezTo>
                  <a:cubicBezTo>
                    <a:pt x="70" y="36"/>
                    <a:pt x="68" y="35"/>
                    <a:pt x="67" y="36"/>
                  </a:cubicBezTo>
                  <a:cubicBezTo>
                    <a:pt x="66" y="37"/>
                    <a:pt x="67" y="39"/>
                    <a:pt x="65" y="40"/>
                  </a:cubicBezTo>
                  <a:cubicBezTo>
                    <a:pt x="64" y="41"/>
                    <a:pt x="62" y="41"/>
                    <a:pt x="62" y="40"/>
                  </a:cubicBezTo>
                  <a:cubicBezTo>
                    <a:pt x="61" y="39"/>
                    <a:pt x="63" y="37"/>
                    <a:pt x="63" y="36"/>
                  </a:cubicBezTo>
                  <a:cubicBezTo>
                    <a:pt x="62" y="34"/>
                    <a:pt x="59" y="33"/>
                    <a:pt x="57" y="32"/>
                  </a:cubicBezTo>
                  <a:cubicBezTo>
                    <a:pt x="55" y="32"/>
                    <a:pt x="54" y="33"/>
                    <a:pt x="52" y="34"/>
                  </a:cubicBezTo>
                  <a:cubicBezTo>
                    <a:pt x="52" y="35"/>
                    <a:pt x="53" y="36"/>
                    <a:pt x="52" y="37"/>
                  </a:cubicBezTo>
                  <a:cubicBezTo>
                    <a:pt x="51" y="39"/>
                    <a:pt x="49" y="42"/>
                    <a:pt x="46" y="43"/>
                  </a:cubicBezTo>
                  <a:cubicBezTo>
                    <a:pt x="45" y="43"/>
                    <a:pt x="44" y="42"/>
                    <a:pt x="44" y="41"/>
                  </a:cubicBezTo>
                  <a:cubicBezTo>
                    <a:pt x="43" y="37"/>
                    <a:pt x="45" y="33"/>
                    <a:pt x="45" y="30"/>
                  </a:cubicBezTo>
                  <a:cubicBezTo>
                    <a:pt x="45" y="28"/>
                    <a:pt x="44" y="27"/>
                    <a:pt x="44" y="25"/>
                  </a:cubicBezTo>
                  <a:cubicBezTo>
                    <a:pt x="44" y="24"/>
                    <a:pt x="46" y="23"/>
                    <a:pt x="46" y="22"/>
                  </a:cubicBezTo>
                  <a:cubicBezTo>
                    <a:pt x="47" y="20"/>
                    <a:pt x="46" y="19"/>
                    <a:pt x="46" y="18"/>
                  </a:cubicBezTo>
                  <a:cubicBezTo>
                    <a:pt x="46" y="16"/>
                    <a:pt x="48" y="14"/>
                    <a:pt x="47" y="13"/>
                  </a:cubicBezTo>
                  <a:cubicBezTo>
                    <a:pt x="46" y="11"/>
                    <a:pt x="43" y="12"/>
                    <a:pt x="42" y="11"/>
                  </a:cubicBezTo>
                  <a:cubicBezTo>
                    <a:pt x="39" y="11"/>
                    <a:pt x="37" y="11"/>
                    <a:pt x="35" y="10"/>
                  </a:cubicBezTo>
                  <a:cubicBezTo>
                    <a:pt x="34" y="9"/>
                    <a:pt x="37" y="8"/>
                    <a:pt x="37" y="7"/>
                  </a:cubicBezTo>
                  <a:cubicBezTo>
                    <a:pt x="37" y="6"/>
                    <a:pt x="38" y="4"/>
                    <a:pt x="37" y="3"/>
                  </a:cubicBezTo>
                  <a:cubicBezTo>
                    <a:pt x="37" y="2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3" y="2"/>
                    <a:pt x="25" y="5"/>
                    <a:pt x="24" y="5"/>
                  </a:cubicBezTo>
                  <a:cubicBezTo>
                    <a:pt x="22" y="6"/>
                    <a:pt x="20" y="4"/>
                    <a:pt x="18" y="5"/>
                  </a:cubicBezTo>
                  <a:cubicBezTo>
                    <a:pt x="17" y="6"/>
                    <a:pt x="19" y="8"/>
                    <a:pt x="18" y="9"/>
                  </a:cubicBezTo>
                  <a:cubicBezTo>
                    <a:pt x="17" y="11"/>
                    <a:pt x="14" y="12"/>
                    <a:pt x="12" y="12"/>
                  </a:cubicBezTo>
                  <a:cubicBezTo>
                    <a:pt x="10" y="12"/>
                    <a:pt x="7" y="8"/>
                    <a:pt x="6" y="10"/>
                  </a:cubicBezTo>
                  <a:cubicBezTo>
                    <a:pt x="4" y="14"/>
                    <a:pt x="6" y="20"/>
                    <a:pt x="4" y="25"/>
                  </a:cubicBezTo>
                  <a:cubicBezTo>
                    <a:pt x="4" y="26"/>
                    <a:pt x="1" y="24"/>
                    <a:pt x="1" y="25"/>
                  </a:cubicBezTo>
                  <a:cubicBezTo>
                    <a:pt x="0" y="26"/>
                    <a:pt x="0" y="28"/>
                    <a:pt x="1" y="29"/>
                  </a:cubicBezTo>
                  <a:cubicBezTo>
                    <a:pt x="2" y="30"/>
                    <a:pt x="3" y="28"/>
                    <a:pt x="4" y="29"/>
                  </a:cubicBezTo>
                  <a:cubicBezTo>
                    <a:pt x="6" y="31"/>
                    <a:pt x="7" y="33"/>
                    <a:pt x="7" y="36"/>
                  </a:cubicBezTo>
                  <a:cubicBezTo>
                    <a:pt x="7" y="37"/>
                    <a:pt x="5" y="36"/>
                    <a:pt x="5" y="36"/>
                  </a:cubicBezTo>
                  <a:cubicBezTo>
                    <a:pt x="8" y="40"/>
                    <a:pt x="10" y="45"/>
                    <a:pt x="12" y="50"/>
                  </a:cubicBezTo>
                  <a:cubicBezTo>
                    <a:pt x="13" y="51"/>
                    <a:pt x="15" y="51"/>
                    <a:pt x="15" y="52"/>
                  </a:cubicBezTo>
                  <a:cubicBezTo>
                    <a:pt x="16" y="54"/>
                    <a:pt x="14" y="57"/>
                    <a:pt x="15" y="59"/>
                  </a:cubicBezTo>
                  <a:cubicBezTo>
                    <a:pt x="16" y="60"/>
                    <a:pt x="18" y="58"/>
                    <a:pt x="18" y="59"/>
                  </a:cubicBezTo>
                  <a:cubicBezTo>
                    <a:pt x="19" y="59"/>
                    <a:pt x="20" y="61"/>
                    <a:pt x="19" y="62"/>
                  </a:cubicBezTo>
                  <a:cubicBezTo>
                    <a:pt x="19" y="64"/>
                    <a:pt x="16" y="63"/>
                    <a:pt x="16" y="64"/>
                  </a:cubicBezTo>
                  <a:cubicBezTo>
                    <a:pt x="15" y="67"/>
                    <a:pt x="16" y="71"/>
                    <a:pt x="16" y="74"/>
                  </a:cubicBezTo>
                  <a:cubicBezTo>
                    <a:pt x="15" y="76"/>
                    <a:pt x="11" y="75"/>
                    <a:pt x="11" y="76"/>
                  </a:cubicBezTo>
                  <a:cubicBezTo>
                    <a:pt x="13" y="80"/>
                    <a:pt x="13" y="83"/>
                    <a:pt x="15" y="86"/>
                  </a:cubicBezTo>
                  <a:cubicBezTo>
                    <a:pt x="18" y="89"/>
                    <a:pt x="22" y="90"/>
                    <a:pt x="25" y="93"/>
                  </a:cubicBezTo>
                  <a:cubicBezTo>
                    <a:pt x="26" y="95"/>
                    <a:pt x="27" y="97"/>
                    <a:pt x="28" y="99"/>
                  </a:cubicBezTo>
                  <a:cubicBezTo>
                    <a:pt x="28" y="101"/>
                    <a:pt x="27" y="102"/>
                    <a:pt x="27" y="104"/>
                  </a:cubicBezTo>
                  <a:cubicBezTo>
                    <a:pt x="27" y="105"/>
                    <a:pt x="25" y="104"/>
                    <a:pt x="25" y="105"/>
                  </a:cubicBezTo>
                  <a:cubicBezTo>
                    <a:pt x="27" y="110"/>
                    <a:pt x="29" y="115"/>
                    <a:pt x="31" y="119"/>
                  </a:cubicBezTo>
                  <a:cubicBezTo>
                    <a:pt x="32" y="120"/>
                    <a:pt x="34" y="120"/>
                    <a:pt x="33" y="121"/>
                  </a:cubicBezTo>
                  <a:cubicBezTo>
                    <a:pt x="33" y="125"/>
                    <a:pt x="31" y="129"/>
                    <a:pt x="29" y="133"/>
                  </a:cubicBezTo>
                  <a:cubicBezTo>
                    <a:pt x="27" y="135"/>
                    <a:pt x="24" y="137"/>
                    <a:pt x="23" y="140"/>
                  </a:cubicBezTo>
                  <a:cubicBezTo>
                    <a:pt x="23" y="142"/>
                    <a:pt x="24" y="144"/>
                    <a:pt x="23" y="147"/>
                  </a:cubicBezTo>
                  <a:cubicBezTo>
                    <a:pt x="22" y="148"/>
                    <a:pt x="22" y="152"/>
                    <a:pt x="20" y="151"/>
                  </a:cubicBezTo>
                  <a:cubicBezTo>
                    <a:pt x="21" y="153"/>
                    <a:pt x="22" y="156"/>
                    <a:pt x="22" y="158"/>
                  </a:cubicBezTo>
                  <a:cubicBezTo>
                    <a:pt x="21" y="162"/>
                    <a:pt x="19" y="165"/>
                    <a:pt x="18" y="168"/>
                  </a:cubicBezTo>
                  <a:cubicBezTo>
                    <a:pt x="17" y="170"/>
                    <a:pt x="16" y="171"/>
                    <a:pt x="16" y="173"/>
                  </a:cubicBezTo>
                  <a:cubicBezTo>
                    <a:pt x="16" y="175"/>
                    <a:pt x="17" y="176"/>
                    <a:pt x="18" y="178"/>
                  </a:cubicBezTo>
                  <a:cubicBezTo>
                    <a:pt x="18" y="178"/>
                    <a:pt x="19" y="178"/>
                    <a:pt x="19" y="178"/>
                  </a:cubicBezTo>
                  <a:cubicBezTo>
                    <a:pt x="21" y="177"/>
                    <a:pt x="19" y="174"/>
                    <a:pt x="21" y="174"/>
                  </a:cubicBezTo>
                  <a:cubicBezTo>
                    <a:pt x="23" y="175"/>
                    <a:pt x="26" y="178"/>
                    <a:pt x="27" y="180"/>
                  </a:cubicBezTo>
                  <a:cubicBezTo>
                    <a:pt x="28" y="182"/>
                    <a:pt x="26" y="184"/>
                    <a:pt x="27" y="186"/>
                  </a:cubicBezTo>
                  <a:cubicBezTo>
                    <a:pt x="28" y="186"/>
                    <a:pt x="29" y="189"/>
                    <a:pt x="29" y="188"/>
                  </a:cubicBezTo>
                  <a:cubicBezTo>
                    <a:pt x="29" y="184"/>
                    <a:pt x="29" y="182"/>
                    <a:pt x="30" y="184"/>
                  </a:cubicBezTo>
                  <a:cubicBezTo>
                    <a:pt x="31" y="186"/>
                    <a:pt x="32" y="188"/>
                    <a:pt x="34" y="189"/>
                  </a:cubicBezTo>
                  <a:cubicBezTo>
                    <a:pt x="35" y="190"/>
                    <a:pt x="37" y="191"/>
                    <a:pt x="38" y="192"/>
                  </a:cubicBezTo>
                  <a:cubicBezTo>
                    <a:pt x="39" y="193"/>
                    <a:pt x="39" y="194"/>
                    <a:pt x="39" y="195"/>
                  </a:cubicBezTo>
                  <a:cubicBezTo>
                    <a:pt x="39" y="196"/>
                    <a:pt x="38" y="197"/>
                    <a:pt x="38" y="198"/>
                  </a:cubicBezTo>
                  <a:cubicBezTo>
                    <a:pt x="38" y="199"/>
                    <a:pt x="40" y="200"/>
                    <a:pt x="41" y="201"/>
                  </a:cubicBezTo>
                  <a:cubicBezTo>
                    <a:pt x="42" y="202"/>
                    <a:pt x="43" y="202"/>
                    <a:pt x="44" y="203"/>
                  </a:cubicBezTo>
                  <a:cubicBezTo>
                    <a:pt x="45" y="202"/>
                    <a:pt x="45" y="199"/>
                    <a:pt x="46" y="199"/>
                  </a:cubicBezTo>
                  <a:cubicBezTo>
                    <a:pt x="48" y="199"/>
                    <a:pt x="47" y="202"/>
                    <a:pt x="48" y="203"/>
                  </a:cubicBezTo>
                  <a:cubicBezTo>
                    <a:pt x="49" y="204"/>
                    <a:pt x="51" y="203"/>
                    <a:pt x="52" y="203"/>
                  </a:cubicBezTo>
                  <a:cubicBezTo>
                    <a:pt x="53" y="204"/>
                    <a:pt x="55" y="205"/>
                    <a:pt x="56" y="206"/>
                  </a:cubicBezTo>
                  <a:cubicBezTo>
                    <a:pt x="56" y="208"/>
                    <a:pt x="54" y="210"/>
                    <a:pt x="54" y="213"/>
                  </a:cubicBezTo>
                  <a:cubicBezTo>
                    <a:pt x="54" y="214"/>
                    <a:pt x="54" y="216"/>
                    <a:pt x="56" y="216"/>
                  </a:cubicBezTo>
                  <a:cubicBezTo>
                    <a:pt x="58" y="215"/>
                    <a:pt x="59" y="213"/>
                    <a:pt x="62" y="212"/>
                  </a:cubicBezTo>
                  <a:cubicBezTo>
                    <a:pt x="63" y="211"/>
                    <a:pt x="65" y="212"/>
                    <a:pt x="65" y="211"/>
                  </a:cubicBezTo>
                  <a:cubicBezTo>
                    <a:pt x="66" y="209"/>
                    <a:pt x="66" y="208"/>
                    <a:pt x="66" y="20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7" name="Freeform 2637"/>
            <p:cNvSpPr>
              <a:spLocks noChangeAspect="1"/>
            </p:cNvSpPr>
            <p:nvPr/>
          </p:nvSpPr>
          <p:spPr bwMode="auto">
            <a:xfrm>
              <a:off x="18013832" y="4522735"/>
              <a:ext cx="530925" cy="675723"/>
            </a:xfrm>
            <a:custGeom>
              <a:avLst/>
              <a:gdLst>
                <a:gd name="T0" fmla="*/ 137 w 101"/>
                <a:gd name="T1" fmla="*/ 173 h 128"/>
                <a:gd name="T2" fmla="*/ 126 w 101"/>
                <a:gd name="T3" fmla="*/ 172 h 128"/>
                <a:gd name="T4" fmla="*/ 119 w 101"/>
                <a:gd name="T5" fmla="*/ 184 h 128"/>
                <a:gd name="T6" fmla="*/ 108 w 101"/>
                <a:gd name="T7" fmla="*/ 179 h 128"/>
                <a:gd name="T8" fmla="*/ 101 w 101"/>
                <a:gd name="T9" fmla="*/ 177 h 128"/>
                <a:gd name="T10" fmla="*/ 107 w 101"/>
                <a:gd name="T11" fmla="*/ 171 h 128"/>
                <a:gd name="T12" fmla="*/ 109 w 101"/>
                <a:gd name="T13" fmla="*/ 148 h 128"/>
                <a:gd name="T14" fmla="*/ 104 w 101"/>
                <a:gd name="T15" fmla="*/ 138 h 128"/>
                <a:gd name="T16" fmla="*/ 92 w 101"/>
                <a:gd name="T17" fmla="*/ 130 h 128"/>
                <a:gd name="T18" fmla="*/ 90 w 101"/>
                <a:gd name="T19" fmla="*/ 109 h 128"/>
                <a:gd name="T20" fmla="*/ 78 w 101"/>
                <a:gd name="T21" fmla="*/ 99 h 128"/>
                <a:gd name="T22" fmla="*/ 72 w 101"/>
                <a:gd name="T23" fmla="*/ 91 h 128"/>
                <a:gd name="T24" fmla="*/ 60 w 101"/>
                <a:gd name="T25" fmla="*/ 88 h 128"/>
                <a:gd name="T26" fmla="*/ 52 w 101"/>
                <a:gd name="T27" fmla="*/ 99 h 128"/>
                <a:gd name="T28" fmla="*/ 44 w 101"/>
                <a:gd name="T29" fmla="*/ 105 h 128"/>
                <a:gd name="T30" fmla="*/ 37 w 101"/>
                <a:gd name="T31" fmla="*/ 93 h 128"/>
                <a:gd name="T32" fmla="*/ 30 w 101"/>
                <a:gd name="T33" fmla="*/ 100 h 128"/>
                <a:gd name="T34" fmla="*/ 19 w 101"/>
                <a:gd name="T35" fmla="*/ 106 h 128"/>
                <a:gd name="T36" fmla="*/ 19 w 101"/>
                <a:gd name="T37" fmla="*/ 83 h 128"/>
                <a:gd name="T38" fmla="*/ 22 w 101"/>
                <a:gd name="T39" fmla="*/ 72 h 128"/>
                <a:gd name="T40" fmla="*/ 16 w 101"/>
                <a:gd name="T41" fmla="*/ 63 h 128"/>
                <a:gd name="T42" fmla="*/ 8 w 101"/>
                <a:gd name="T43" fmla="*/ 57 h 128"/>
                <a:gd name="T44" fmla="*/ 5 w 101"/>
                <a:gd name="T45" fmla="*/ 47 h 128"/>
                <a:gd name="T46" fmla="*/ 1 w 101"/>
                <a:gd name="T47" fmla="*/ 37 h 128"/>
                <a:gd name="T48" fmla="*/ 6 w 101"/>
                <a:gd name="T49" fmla="*/ 30 h 128"/>
                <a:gd name="T50" fmla="*/ 16 w 101"/>
                <a:gd name="T51" fmla="*/ 19 h 128"/>
                <a:gd name="T52" fmla="*/ 22 w 101"/>
                <a:gd name="T53" fmla="*/ 26 h 128"/>
                <a:gd name="T54" fmla="*/ 30 w 101"/>
                <a:gd name="T55" fmla="*/ 24 h 128"/>
                <a:gd name="T56" fmla="*/ 24 w 101"/>
                <a:gd name="T57" fmla="*/ 10 h 128"/>
                <a:gd name="T58" fmla="*/ 26 w 101"/>
                <a:gd name="T59" fmla="*/ 0 h 128"/>
                <a:gd name="T60" fmla="*/ 35 w 101"/>
                <a:gd name="T61" fmla="*/ 2 h 128"/>
                <a:gd name="T62" fmla="*/ 43 w 101"/>
                <a:gd name="T63" fmla="*/ 16 h 128"/>
                <a:gd name="T64" fmla="*/ 50 w 101"/>
                <a:gd name="T65" fmla="*/ 17 h 128"/>
                <a:gd name="T66" fmla="*/ 55 w 101"/>
                <a:gd name="T67" fmla="*/ 36 h 128"/>
                <a:gd name="T68" fmla="*/ 63 w 101"/>
                <a:gd name="T69" fmla="*/ 41 h 128"/>
                <a:gd name="T70" fmla="*/ 74 w 101"/>
                <a:gd name="T71" fmla="*/ 35 h 128"/>
                <a:gd name="T72" fmla="*/ 75 w 101"/>
                <a:gd name="T73" fmla="*/ 45 h 128"/>
                <a:gd name="T74" fmla="*/ 87 w 101"/>
                <a:gd name="T75" fmla="*/ 52 h 128"/>
                <a:gd name="T76" fmla="*/ 85 w 101"/>
                <a:gd name="T77" fmla="*/ 57 h 128"/>
                <a:gd name="T78" fmla="*/ 74 w 101"/>
                <a:gd name="T79" fmla="*/ 61 h 128"/>
                <a:gd name="T80" fmla="*/ 69 w 101"/>
                <a:gd name="T81" fmla="*/ 69 h 128"/>
                <a:gd name="T82" fmla="*/ 95 w 101"/>
                <a:gd name="T83" fmla="*/ 90 h 128"/>
                <a:gd name="T84" fmla="*/ 109 w 101"/>
                <a:gd name="T85" fmla="*/ 107 h 128"/>
                <a:gd name="T86" fmla="*/ 121 w 101"/>
                <a:gd name="T87" fmla="*/ 120 h 128"/>
                <a:gd name="T88" fmla="*/ 133 w 101"/>
                <a:gd name="T89" fmla="*/ 135 h 128"/>
                <a:gd name="T90" fmla="*/ 137 w 101"/>
                <a:gd name="T91" fmla="*/ 143 h 128"/>
                <a:gd name="T92" fmla="*/ 140 w 101"/>
                <a:gd name="T93" fmla="*/ 161 h 1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1"/>
                <a:gd name="T142" fmla="*/ 0 h 128"/>
                <a:gd name="T143" fmla="*/ 101 w 101"/>
                <a:gd name="T144" fmla="*/ 128 h 1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1" h="128">
                  <a:moveTo>
                    <a:pt x="99" y="117"/>
                  </a:moveTo>
                  <a:cubicBezTo>
                    <a:pt x="98" y="118"/>
                    <a:pt x="97" y="120"/>
                    <a:pt x="95" y="120"/>
                  </a:cubicBezTo>
                  <a:cubicBezTo>
                    <a:pt x="94" y="121"/>
                    <a:pt x="92" y="121"/>
                    <a:pt x="91" y="120"/>
                  </a:cubicBezTo>
                  <a:cubicBezTo>
                    <a:pt x="90" y="120"/>
                    <a:pt x="89" y="119"/>
                    <a:pt x="88" y="119"/>
                  </a:cubicBezTo>
                  <a:cubicBezTo>
                    <a:pt x="86" y="120"/>
                    <a:pt x="83" y="120"/>
                    <a:pt x="82" y="121"/>
                  </a:cubicBezTo>
                  <a:cubicBezTo>
                    <a:pt x="81" y="123"/>
                    <a:pt x="84" y="125"/>
                    <a:pt x="83" y="127"/>
                  </a:cubicBezTo>
                  <a:cubicBezTo>
                    <a:pt x="82" y="128"/>
                    <a:pt x="81" y="126"/>
                    <a:pt x="80" y="126"/>
                  </a:cubicBezTo>
                  <a:cubicBezTo>
                    <a:pt x="78" y="125"/>
                    <a:pt x="76" y="124"/>
                    <a:pt x="75" y="124"/>
                  </a:cubicBezTo>
                  <a:cubicBezTo>
                    <a:pt x="74" y="124"/>
                    <a:pt x="73" y="125"/>
                    <a:pt x="72" y="124"/>
                  </a:cubicBezTo>
                  <a:cubicBezTo>
                    <a:pt x="71" y="124"/>
                    <a:pt x="71" y="123"/>
                    <a:pt x="70" y="122"/>
                  </a:cubicBezTo>
                  <a:cubicBezTo>
                    <a:pt x="71" y="122"/>
                    <a:pt x="71" y="121"/>
                    <a:pt x="72" y="120"/>
                  </a:cubicBezTo>
                  <a:cubicBezTo>
                    <a:pt x="73" y="120"/>
                    <a:pt x="74" y="119"/>
                    <a:pt x="74" y="118"/>
                  </a:cubicBezTo>
                  <a:cubicBezTo>
                    <a:pt x="75" y="114"/>
                    <a:pt x="73" y="110"/>
                    <a:pt x="73" y="106"/>
                  </a:cubicBezTo>
                  <a:cubicBezTo>
                    <a:pt x="74" y="104"/>
                    <a:pt x="76" y="103"/>
                    <a:pt x="76" y="102"/>
                  </a:cubicBezTo>
                  <a:cubicBezTo>
                    <a:pt x="76" y="100"/>
                    <a:pt x="73" y="100"/>
                    <a:pt x="73" y="98"/>
                  </a:cubicBezTo>
                  <a:cubicBezTo>
                    <a:pt x="72" y="98"/>
                    <a:pt x="74" y="96"/>
                    <a:pt x="73" y="96"/>
                  </a:cubicBezTo>
                  <a:cubicBezTo>
                    <a:pt x="72" y="95"/>
                    <a:pt x="70" y="96"/>
                    <a:pt x="69" y="95"/>
                  </a:cubicBezTo>
                  <a:cubicBezTo>
                    <a:pt x="67" y="93"/>
                    <a:pt x="65" y="92"/>
                    <a:pt x="64" y="90"/>
                  </a:cubicBezTo>
                  <a:cubicBezTo>
                    <a:pt x="63" y="87"/>
                    <a:pt x="62" y="84"/>
                    <a:pt x="62" y="81"/>
                  </a:cubicBezTo>
                  <a:cubicBezTo>
                    <a:pt x="61" y="79"/>
                    <a:pt x="64" y="77"/>
                    <a:pt x="63" y="76"/>
                  </a:cubicBezTo>
                  <a:cubicBezTo>
                    <a:pt x="62" y="74"/>
                    <a:pt x="60" y="73"/>
                    <a:pt x="58" y="72"/>
                  </a:cubicBezTo>
                  <a:cubicBezTo>
                    <a:pt x="57" y="70"/>
                    <a:pt x="55" y="70"/>
                    <a:pt x="54" y="68"/>
                  </a:cubicBezTo>
                  <a:cubicBezTo>
                    <a:pt x="53" y="66"/>
                    <a:pt x="54" y="64"/>
                    <a:pt x="52" y="62"/>
                  </a:cubicBezTo>
                  <a:cubicBezTo>
                    <a:pt x="52" y="61"/>
                    <a:pt x="51" y="63"/>
                    <a:pt x="50" y="63"/>
                  </a:cubicBezTo>
                  <a:cubicBezTo>
                    <a:pt x="49" y="63"/>
                    <a:pt x="48" y="61"/>
                    <a:pt x="47" y="61"/>
                  </a:cubicBezTo>
                  <a:cubicBezTo>
                    <a:pt x="46" y="60"/>
                    <a:pt x="44" y="60"/>
                    <a:pt x="42" y="61"/>
                  </a:cubicBezTo>
                  <a:cubicBezTo>
                    <a:pt x="41" y="62"/>
                    <a:pt x="41" y="65"/>
                    <a:pt x="40" y="67"/>
                  </a:cubicBezTo>
                  <a:cubicBezTo>
                    <a:pt x="39" y="68"/>
                    <a:pt x="37" y="67"/>
                    <a:pt x="36" y="68"/>
                  </a:cubicBezTo>
                  <a:cubicBezTo>
                    <a:pt x="35" y="69"/>
                    <a:pt x="36" y="71"/>
                    <a:pt x="34" y="72"/>
                  </a:cubicBezTo>
                  <a:cubicBezTo>
                    <a:pt x="33" y="73"/>
                    <a:pt x="31" y="73"/>
                    <a:pt x="31" y="72"/>
                  </a:cubicBezTo>
                  <a:cubicBezTo>
                    <a:pt x="30" y="71"/>
                    <a:pt x="32" y="69"/>
                    <a:pt x="32" y="68"/>
                  </a:cubicBezTo>
                  <a:cubicBezTo>
                    <a:pt x="31" y="66"/>
                    <a:pt x="28" y="65"/>
                    <a:pt x="26" y="64"/>
                  </a:cubicBezTo>
                  <a:cubicBezTo>
                    <a:pt x="24" y="64"/>
                    <a:pt x="23" y="65"/>
                    <a:pt x="21" y="66"/>
                  </a:cubicBezTo>
                  <a:cubicBezTo>
                    <a:pt x="21" y="67"/>
                    <a:pt x="22" y="68"/>
                    <a:pt x="21" y="69"/>
                  </a:cubicBezTo>
                  <a:cubicBezTo>
                    <a:pt x="20" y="71"/>
                    <a:pt x="18" y="74"/>
                    <a:pt x="15" y="75"/>
                  </a:cubicBezTo>
                  <a:cubicBezTo>
                    <a:pt x="14" y="75"/>
                    <a:pt x="13" y="74"/>
                    <a:pt x="13" y="73"/>
                  </a:cubicBezTo>
                  <a:cubicBezTo>
                    <a:pt x="12" y="69"/>
                    <a:pt x="14" y="65"/>
                    <a:pt x="14" y="62"/>
                  </a:cubicBezTo>
                  <a:cubicBezTo>
                    <a:pt x="14" y="60"/>
                    <a:pt x="13" y="59"/>
                    <a:pt x="13" y="57"/>
                  </a:cubicBezTo>
                  <a:cubicBezTo>
                    <a:pt x="13" y="56"/>
                    <a:pt x="15" y="55"/>
                    <a:pt x="15" y="54"/>
                  </a:cubicBezTo>
                  <a:cubicBezTo>
                    <a:pt x="16" y="52"/>
                    <a:pt x="15" y="51"/>
                    <a:pt x="15" y="50"/>
                  </a:cubicBezTo>
                  <a:cubicBezTo>
                    <a:pt x="15" y="48"/>
                    <a:pt x="17" y="46"/>
                    <a:pt x="16" y="45"/>
                  </a:cubicBezTo>
                  <a:cubicBezTo>
                    <a:pt x="15" y="43"/>
                    <a:pt x="12" y="44"/>
                    <a:pt x="11" y="43"/>
                  </a:cubicBezTo>
                  <a:cubicBezTo>
                    <a:pt x="8" y="43"/>
                    <a:pt x="6" y="43"/>
                    <a:pt x="4" y="42"/>
                  </a:cubicBezTo>
                  <a:cubicBezTo>
                    <a:pt x="3" y="41"/>
                    <a:pt x="6" y="40"/>
                    <a:pt x="6" y="39"/>
                  </a:cubicBezTo>
                  <a:cubicBezTo>
                    <a:pt x="6" y="38"/>
                    <a:pt x="7" y="36"/>
                    <a:pt x="6" y="35"/>
                  </a:cubicBezTo>
                  <a:cubicBezTo>
                    <a:pt x="6" y="34"/>
                    <a:pt x="4" y="32"/>
                    <a:pt x="3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" y="25"/>
                    <a:pt x="6" y="26"/>
                    <a:pt x="7" y="25"/>
                  </a:cubicBezTo>
                  <a:cubicBezTo>
                    <a:pt x="7" y="23"/>
                    <a:pt x="4" y="23"/>
                    <a:pt x="4" y="21"/>
                  </a:cubicBezTo>
                  <a:cubicBezTo>
                    <a:pt x="4" y="19"/>
                    <a:pt x="5" y="17"/>
                    <a:pt x="7" y="15"/>
                  </a:cubicBezTo>
                  <a:cubicBezTo>
                    <a:pt x="8" y="14"/>
                    <a:pt x="10" y="14"/>
                    <a:pt x="11" y="13"/>
                  </a:cubicBezTo>
                  <a:cubicBezTo>
                    <a:pt x="12" y="14"/>
                    <a:pt x="11" y="16"/>
                    <a:pt x="12" y="17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6" y="18"/>
                    <a:pt x="18" y="18"/>
                    <a:pt x="19" y="18"/>
                  </a:cubicBezTo>
                  <a:cubicBezTo>
                    <a:pt x="19" y="17"/>
                    <a:pt x="21" y="17"/>
                    <a:pt x="21" y="17"/>
                  </a:cubicBezTo>
                  <a:cubicBezTo>
                    <a:pt x="21" y="15"/>
                    <a:pt x="20" y="14"/>
                    <a:pt x="19" y="12"/>
                  </a:cubicBezTo>
                  <a:cubicBezTo>
                    <a:pt x="19" y="11"/>
                    <a:pt x="18" y="9"/>
                    <a:pt x="17" y="7"/>
                  </a:cubicBezTo>
                  <a:cubicBezTo>
                    <a:pt x="16" y="6"/>
                    <a:pt x="16" y="4"/>
                    <a:pt x="16" y="3"/>
                  </a:cubicBezTo>
                  <a:cubicBezTo>
                    <a:pt x="16" y="2"/>
                    <a:pt x="17" y="1"/>
                    <a:pt x="18" y="0"/>
                  </a:cubicBezTo>
                  <a:cubicBezTo>
                    <a:pt x="19" y="0"/>
                    <a:pt x="20" y="1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5" y="3"/>
                    <a:pt x="26" y="5"/>
                    <a:pt x="27" y="6"/>
                  </a:cubicBezTo>
                  <a:cubicBezTo>
                    <a:pt x="27" y="8"/>
                    <a:pt x="28" y="11"/>
                    <a:pt x="30" y="11"/>
                  </a:cubicBezTo>
                  <a:cubicBezTo>
                    <a:pt x="31" y="12"/>
                    <a:pt x="31" y="8"/>
                    <a:pt x="32" y="9"/>
                  </a:cubicBezTo>
                  <a:cubicBezTo>
                    <a:pt x="33" y="9"/>
                    <a:pt x="34" y="11"/>
                    <a:pt x="35" y="12"/>
                  </a:cubicBezTo>
                  <a:cubicBezTo>
                    <a:pt x="35" y="14"/>
                    <a:pt x="33" y="16"/>
                    <a:pt x="33" y="17"/>
                  </a:cubicBezTo>
                  <a:cubicBezTo>
                    <a:pt x="34" y="20"/>
                    <a:pt x="36" y="23"/>
                    <a:pt x="38" y="25"/>
                  </a:cubicBezTo>
                  <a:cubicBezTo>
                    <a:pt x="39" y="26"/>
                    <a:pt x="40" y="25"/>
                    <a:pt x="41" y="26"/>
                  </a:cubicBezTo>
                  <a:cubicBezTo>
                    <a:pt x="42" y="26"/>
                    <a:pt x="43" y="29"/>
                    <a:pt x="44" y="28"/>
                  </a:cubicBezTo>
                  <a:cubicBezTo>
                    <a:pt x="46" y="28"/>
                    <a:pt x="47" y="25"/>
                    <a:pt x="49" y="24"/>
                  </a:cubicBezTo>
                  <a:cubicBezTo>
                    <a:pt x="50" y="24"/>
                    <a:pt x="51" y="24"/>
                    <a:pt x="52" y="24"/>
                  </a:cubicBezTo>
                  <a:cubicBezTo>
                    <a:pt x="54" y="26"/>
                    <a:pt x="56" y="29"/>
                    <a:pt x="56" y="31"/>
                  </a:cubicBezTo>
                  <a:cubicBezTo>
                    <a:pt x="56" y="32"/>
                    <a:pt x="54" y="31"/>
                    <a:pt x="53" y="31"/>
                  </a:cubicBezTo>
                  <a:cubicBezTo>
                    <a:pt x="52" y="32"/>
                    <a:pt x="52" y="33"/>
                    <a:pt x="52" y="33"/>
                  </a:cubicBezTo>
                  <a:cubicBezTo>
                    <a:pt x="55" y="34"/>
                    <a:pt x="59" y="34"/>
                    <a:pt x="61" y="36"/>
                  </a:cubicBezTo>
                  <a:cubicBezTo>
                    <a:pt x="62" y="36"/>
                    <a:pt x="62" y="38"/>
                    <a:pt x="62" y="39"/>
                  </a:cubicBezTo>
                  <a:cubicBezTo>
                    <a:pt x="61" y="40"/>
                    <a:pt x="60" y="38"/>
                    <a:pt x="59" y="39"/>
                  </a:cubicBezTo>
                  <a:cubicBezTo>
                    <a:pt x="58" y="40"/>
                    <a:pt x="58" y="42"/>
                    <a:pt x="57" y="43"/>
                  </a:cubicBezTo>
                  <a:cubicBezTo>
                    <a:pt x="55" y="44"/>
                    <a:pt x="54" y="42"/>
                    <a:pt x="52" y="42"/>
                  </a:cubicBezTo>
                  <a:cubicBezTo>
                    <a:pt x="51" y="43"/>
                    <a:pt x="52" y="44"/>
                    <a:pt x="51" y="45"/>
                  </a:cubicBezTo>
                  <a:cubicBezTo>
                    <a:pt x="50" y="46"/>
                    <a:pt x="47" y="46"/>
                    <a:pt x="48" y="47"/>
                  </a:cubicBezTo>
                  <a:cubicBezTo>
                    <a:pt x="53" y="51"/>
                    <a:pt x="60" y="52"/>
                    <a:pt x="65" y="56"/>
                  </a:cubicBezTo>
                  <a:cubicBezTo>
                    <a:pt x="67" y="58"/>
                    <a:pt x="65" y="60"/>
                    <a:pt x="66" y="62"/>
                  </a:cubicBezTo>
                  <a:cubicBezTo>
                    <a:pt x="66" y="63"/>
                    <a:pt x="68" y="64"/>
                    <a:pt x="69" y="65"/>
                  </a:cubicBezTo>
                  <a:cubicBezTo>
                    <a:pt x="71" y="68"/>
                    <a:pt x="73" y="72"/>
                    <a:pt x="76" y="74"/>
                  </a:cubicBezTo>
                  <a:cubicBezTo>
                    <a:pt x="77" y="76"/>
                    <a:pt x="79" y="76"/>
                    <a:pt x="80" y="77"/>
                  </a:cubicBezTo>
                  <a:cubicBezTo>
                    <a:pt x="82" y="79"/>
                    <a:pt x="83" y="81"/>
                    <a:pt x="84" y="83"/>
                  </a:cubicBezTo>
                  <a:cubicBezTo>
                    <a:pt x="85" y="85"/>
                    <a:pt x="85" y="87"/>
                    <a:pt x="86" y="89"/>
                  </a:cubicBezTo>
                  <a:cubicBezTo>
                    <a:pt x="88" y="91"/>
                    <a:pt x="91" y="91"/>
                    <a:pt x="93" y="93"/>
                  </a:cubicBezTo>
                  <a:cubicBezTo>
                    <a:pt x="95" y="94"/>
                    <a:pt x="98" y="95"/>
                    <a:pt x="98" y="97"/>
                  </a:cubicBezTo>
                  <a:cubicBezTo>
                    <a:pt x="98" y="98"/>
                    <a:pt x="94" y="98"/>
                    <a:pt x="95" y="99"/>
                  </a:cubicBezTo>
                  <a:cubicBezTo>
                    <a:pt x="96" y="103"/>
                    <a:pt x="100" y="104"/>
                    <a:pt x="101" y="107"/>
                  </a:cubicBezTo>
                  <a:cubicBezTo>
                    <a:pt x="101" y="109"/>
                    <a:pt x="98" y="109"/>
                    <a:pt x="98" y="111"/>
                  </a:cubicBezTo>
                  <a:cubicBezTo>
                    <a:pt x="97" y="113"/>
                    <a:pt x="99" y="115"/>
                    <a:pt x="99" y="1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8" name="Freeform 2638"/>
            <p:cNvSpPr>
              <a:spLocks noChangeAspect="1"/>
            </p:cNvSpPr>
            <p:nvPr/>
          </p:nvSpPr>
          <p:spPr bwMode="auto">
            <a:xfrm>
              <a:off x="18202508" y="5141417"/>
              <a:ext cx="364188" cy="315923"/>
            </a:xfrm>
            <a:custGeom>
              <a:avLst/>
              <a:gdLst>
                <a:gd name="T0" fmla="*/ 38 w 69"/>
                <a:gd name="T1" fmla="*/ 86 h 60"/>
                <a:gd name="T2" fmla="*/ 34 w 69"/>
                <a:gd name="T3" fmla="*/ 84 h 60"/>
                <a:gd name="T4" fmla="*/ 28 w 69"/>
                <a:gd name="T5" fmla="*/ 78 h 60"/>
                <a:gd name="T6" fmla="*/ 28 w 69"/>
                <a:gd name="T7" fmla="*/ 71 h 60"/>
                <a:gd name="T8" fmla="*/ 23 w 69"/>
                <a:gd name="T9" fmla="*/ 73 h 60"/>
                <a:gd name="T10" fmla="*/ 20 w 69"/>
                <a:gd name="T11" fmla="*/ 78 h 60"/>
                <a:gd name="T12" fmla="*/ 14 w 69"/>
                <a:gd name="T13" fmla="*/ 78 h 60"/>
                <a:gd name="T14" fmla="*/ 16 w 69"/>
                <a:gd name="T15" fmla="*/ 70 h 60"/>
                <a:gd name="T16" fmla="*/ 13 w 69"/>
                <a:gd name="T17" fmla="*/ 60 h 60"/>
                <a:gd name="T18" fmla="*/ 8 w 69"/>
                <a:gd name="T19" fmla="*/ 52 h 60"/>
                <a:gd name="T20" fmla="*/ 7 w 69"/>
                <a:gd name="T21" fmla="*/ 43 h 60"/>
                <a:gd name="T22" fmla="*/ 2 w 69"/>
                <a:gd name="T23" fmla="*/ 38 h 60"/>
                <a:gd name="T24" fmla="*/ 2 w 69"/>
                <a:gd name="T25" fmla="*/ 34 h 60"/>
                <a:gd name="T26" fmla="*/ 0 w 69"/>
                <a:gd name="T27" fmla="*/ 28 h 60"/>
                <a:gd name="T28" fmla="*/ 1 w 69"/>
                <a:gd name="T29" fmla="*/ 19 h 60"/>
                <a:gd name="T30" fmla="*/ 5 w 69"/>
                <a:gd name="T31" fmla="*/ 19 h 60"/>
                <a:gd name="T32" fmla="*/ 10 w 69"/>
                <a:gd name="T33" fmla="*/ 10 h 60"/>
                <a:gd name="T34" fmla="*/ 19 w 69"/>
                <a:gd name="T35" fmla="*/ 2 h 60"/>
                <a:gd name="T36" fmla="*/ 24 w 69"/>
                <a:gd name="T37" fmla="*/ 5 h 60"/>
                <a:gd name="T38" fmla="*/ 29 w 69"/>
                <a:gd name="T39" fmla="*/ 5 h 60"/>
                <a:gd name="T40" fmla="*/ 42 w 69"/>
                <a:gd name="T41" fmla="*/ 5 h 60"/>
                <a:gd name="T42" fmla="*/ 49 w 69"/>
                <a:gd name="T43" fmla="*/ 7 h 60"/>
                <a:gd name="T44" fmla="*/ 52 w 69"/>
                <a:gd name="T45" fmla="*/ 10 h 60"/>
                <a:gd name="T46" fmla="*/ 57 w 69"/>
                <a:gd name="T47" fmla="*/ 10 h 60"/>
                <a:gd name="T48" fmla="*/ 64 w 69"/>
                <a:gd name="T49" fmla="*/ 13 h 60"/>
                <a:gd name="T50" fmla="*/ 69 w 69"/>
                <a:gd name="T51" fmla="*/ 14 h 60"/>
                <a:gd name="T52" fmla="*/ 66 w 69"/>
                <a:gd name="T53" fmla="*/ 6 h 60"/>
                <a:gd name="T54" fmla="*/ 76 w 69"/>
                <a:gd name="T55" fmla="*/ 2 h 60"/>
                <a:gd name="T56" fmla="*/ 79 w 69"/>
                <a:gd name="T57" fmla="*/ 5 h 60"/>
                <a:gd name="T58" fmla="*/ 85 w 69"/>
                <a:gd name="T59" fmla="*/ 5 h 60"/>
                <a:gd name="T60" fmla="*/ 91 w 69"/>
                <a:gd name="T61" fmla="*/ 0 h 60"/>
                <a:gd name="T62" fmla="*/ 93 w 69"/>
                <a:gd name="T63" fmla="*/ 6 h 60"/>
                <a:gd name="T64" fmla="*/ 93 w 69"/>
                <a:gd name="T65" fmla="*/ 10 h 60"/>
                <a:gd name="T66" fmla="*/ 93 w 69"/>
                <a:gd name="T67" fmla="*/ 17 h 60"/>
                <a:gd name="T68" fmla="*/ 97 w 69"/>
                <a:gd name="T69" fmla="*/ 20 h 60"/>
                <a:gd name="T70" fmla="*/ 99 w 69"/>
                <a:gd name="T71" fmla="*/ 34 h 60"/>
                <a:gd name="T72" fmla="*/ 94 w 69"/>
                <a:gd name="T73" fmla="*/ 49 h 60"/>
                <a:gd name="T74" fmla="*/ 91 w 69"/>
                <a:gd name="T75" fmla="*/ 48 h 60"/>
                <a:gd name="T76" fmla="*/ 83 w 69"/>
                <a:gd name="T77" fmla="*/ 55 h 60"/>
                <a:gd name="T78" fmla="*/ 73 w 69"/>
                <a:gd name="T79" fmla="*/ 55 h 60"/>
                <a:gd name="T80" fmla="*/ 72 w 69"/>
                <a:gd name="T81" fmla="*/ 60 h 60"/>
                <a:gd name="T82" fmla="*/ 66 w 69"/>
                <a:gd name="T83" fmla="*/ 59 h 60"/>
                <a:gd name="T84" fmla="*/ 64 w 69"/>
                <a:gd name="T85" fmla="*/ 62 h 60"/>
                <a:gd name="T86" fmla="*/ 66 w 69"/>
                <a:gd name="T87" fmla="*/ 70 h 60"/>
                <a:gd name="T88" fmla="*/ 70 w 69"/>
                <a:gd name="T89" fmla="*/ 72 h 60"/>
                <a:gd name="T90" fmla="*/ 71 w 69"/>
                <a:gd name="T91" fmla="*/ 77 h 60"/>
                <a:gd name="T92" fmla="*/ 70 w 69"/>
                <a:gd name="T93" fmla="*/ 80 h 60"/>
                <a:gd name="T94" fmla="*/ 63 w 69"/>
                <a:gd name="T95" fmla="*/ 78 h 60"/>
                <a:gd name="T96" fmla="*/ 49 w 69"/>
                <a:gd name="T97" fmla="*/ 78 h 60"/>
                <a:gd name="T98" fmla="*/ 51 w 69"/>
                <a:gd name="T99" fmla="*/ 84 h 60"/>
                <a:gd name="T100" fmla="*/ 45 w 69"/>
                <a:gd name="T101" fmla="*/ 86 h 60"/>
                <a:gd name="T102" fmla="*/ 38 w 69"/>
                <a:gd name="T103" fmla="*/ 86 h 6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"/>
                <a:gd name="T157" fmla="*/ 0 h 60"/>
                <a:gd name="T158" fmla="*/ 69 w 69"/>
                <a:gd name="T159" fmla="*/ 60 h 6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" h="60">
                  <a:moveTo>
                    <a:pt x="27" y="60"/>
                  </a:moveTo>
                  <a:cubicBezTo>
                    <a:pt x="25" y="59"/>
                    <a:pt x="24" y="59"/>
                    <a:pt x="23" y="58"/>
                  </a:cubicBezTo>
                  <a:cubicBezTo>
                    <a:pt x="21" y="57"/>
                    <a:pt x="20" y="55"/>
                    <a:pt x="19" y="54"/>
                  </a:cubicBezTo>
                  <a:cubicBezTo>
                    <a:pt x="19" y="52"/>
                    <a:pt x="20" y="50"/>
                    <a:pt x="19" y="49"/>
                  </a:cubicBezTo>
                  <a:cubicBezTo>
                    <a:pt x="18" y="48"/>
                    <a:pt x="17" y="50"/>
                    <a:pt x="16" y="51"/>
                  </a:cubicBezTo>
                  <a:cubicBezTo>
                    <a:pt x="15" y="51"/>
                    <a:pt x="15" y="53"/>
                    <a:pt x="14" y="54"/>
                  </a:cubicBezTo>
                  <a:cubicBezTo>
                    <a:pt x="13" y="54"/>
                    <a:pt x="11" y="55"/>
                    <a:pt x="10" y="54"/>
                  </a:cubicBezTo>
                  <a:cubicBezTo>
                    <a:pt x="9" y="52"/>
                    <a:pt x="11" y="50"/>
                    <a:pt x="11" y="48"/>
                  </a:cubicBezTo>
                  <a:cubicBezTo>
                    <a:pt x="11" y="46"/>
                    <a:pt x="10" y="44"/>
                    <a:pt x="9" y="42"/>
                  </a:cubicBezTo>
                  <a:cubicBezTo>
                    <a:pt x="8" y="41"/>
                    <a:pt x="7" y="38"/>
                    <a:pt x="6" y="36"/>
                  </a:cubicBezTo>
                  <a:cubicBezTo>
                    <a:pt x="6" y="34"/>
                    <a:pt x="6" y="32"/>
                    <a:pt x="5" y="30"/>
                  </a:cubicBezTo>
                  <a:cubicBezTo>
                    <a:pt x="4" y="29"/>
                    <a:pt x="2" y="29"/>
                    <a:pt x="2" y="27"/>
                  </a:cubicBezTo>
                  <a:cubicBezTo>
                    <a:pt x="1" y="26"/>
                    <a:pt x="2" y="25"/>
                    <a:pt x="2" y="23"/>
                  </a:cubicBezTo>
                  <a:cubicBezTo>
                    <a:pt x="2" y="22"/>
                    <a:pt x="1" y="21"/>
                    <a:pt x="0" y="19"/>
                  </a:cubicBezTo>
                  <a:cubicBezTo>
                    <a:pt x="0" y="17"/>
                    <a:pt x="0" y="15"/>
                    <a:pt x="1" y="13"/>
                  </a:cubicBezTo>
                  <a:cubicBezTo>
                    <a:pt x="1" y="12"/>
                    <a:pt x="3" y="13"/>
                    <a:pt x="3" y="13"/>
                  </a:cubicBezTo>
                  <a:cubicBezTo>
                    <a:pt x="5" y="11"/>
                    <a:pt x="5" y="8"/>
                    <a:pt x="7" y="7"/>
                  </a:cubicBezTo>
                  <a:cubicBezTo>
                    <a:pt x="9" y="5"/>
                    <a:pt x="11" y="3"/>
                    <a:pt x="13" y="2"/>
                  </a:cubicBezTo>
                  <a:cubicBezTo>
                    <a:pt x="14" y="2"/>
                    <a:pt x="16" y="2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3" y="3"/>
                    <a:pt x="26" y="2"/>
                    <a:pt x="29" y="3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5" y="7"/>
                    <a:pt x="36" y="7"/>
                  </a:cubicBezTo>
                  <a:cubicBezTo>
                    <a:pt x="37" y="8"/>
                    <a:pt x="38" y="7"/>
                    <a:pt x="39" y="7"/>
                  </a:cubicBezTo>
                  <a:cubicBezTo>
                    <a:pt x="40" y="7"/>
                    <a:pt x="42" y="8"/>
                    <a:pt x="44" y="9"/>
                  </a:cubicBezTo>
                  <a:cubicBezTo>
                    <a:pt x="45" y="9"/>
                    <a:pt x="46" y="11"/>
                    <a:pt x="47" y="10"/>
                  </a:cubicBezTo>
                  <a:cubicBezTo>
                    <a:pt x="48" y="8"/>
                    <a:pt x="45" y="6"/>
                    <a:pt x="46" y="4"/>
                  </a:cubicBezTo>
                  <a:cubicBezTo>
                    <a:pt x="47" y="3"/>
                    <a:pt x="50" y="3"/>
                    <a:pt x="52" y="2"/>
                  </a:cubicBezTo>
                  <a:cubicBezTo>
                    <a:pt x="53" y="2"/>
                    <a:pt x="54" y="3"/>
                    <a:pt x="55" y="3"/>
                  </a:cubicBezTo>
                  <a:cubicBezTo>
                    <a:pt x="56" y="4"/>
                    <a:pt x="58" y="4"/>
                    <a:pt x="59" y="3"/>
                  </a:cubicBezTo>
                  <a:cubicBezTo>
                    <a:pt x="61" y="3"/>
                    <a:pt x="62" y="1"/>
                    <a:pt x="63" y="0"/>
                  </a:cubicBezTo>
                  <a:cubicBezTo>
                    <a:pt x="63" y="1"/>
                    <a:pt x="64" y="3"/>
                    <a:pt x="64" y="4"/>
                  </a:cubicBezTo>
                  <a:cubicBezTo>
                    <a:pt x="64" y="5"/>
                    <a:pt x="65" y="6"/>
                    <a:pt x="64" y="7"/>
                  </a:cubicBezTo>
                  <a:cubicBezTo>
                    <a:pt x="64" y="9"/>
                    <a:pt x="63" y="10"/>
                    <a:pt x="64" y="12"/>
                  </a:cubicBezTo>
                  <a:cubicBezTo>
                    <a:pt x="64" y="13"/>
                    <a:pt x="66" y="13"/>
                    <a:pt x="67" y="14"/>
                  </a:cubicBezTo>
                  <a:cubicBezTo>
                    <a:pt x="68" y="17"/>
                    <a:pt x="69" y="20"/>
                    <a:pt x="68" y="23"/>
                  </a:cubicBezTo>
                  <a:cubicBezTo>
                    <a:pt x="68" y="27"/>
                    <a:pt x="67" y="30"/>
                    <a:pt x="65" y="34"/>
                  </a:cubicBezTo>
                  <a:cubicBezTo>
                    <a:pt x="65" y="34"/>
                    <a:pt x="64" y="33"/>
                    <a:pt x="63" y="33"/>
                  </a:cubicBezTo>
                  <a:cubicBezTo>
                    <a:pt x="61" y="34"/>
                    <a:pt x="59" y="37"/>
                    <a:pt x="57" y="38"/>
                  </a:cubicBezTo>
                  <a:cubicBezTo>
                    <a:pt x="55" y="39"/>
                    <a:pt x="52" y="37"/>
                    <a:pt x="51" y="38"/>
                  </a:cubicBezTo>
                  <a:cubicBezTo>
                    <a:pt x="50" y="39"/>
                    <a:pt x="51" y="41"/>
                    <a:pt x="50" y="42"/>
                  </a:cubicBezTo>
                  <a:cubicBezTo>
                    <a:pt x="49" y="42"/>
                    <a:pt x="47" y="41"/>
                    <a:pt x="46" y="41"/>
                  </a:cubicBezTo>
                  <a:cubicBezTo>
                    <a:pt x="45" y="41"/>
                    <a:pt x="44" y="42"/>
                    <a:pt x="44" y="43"/>
                  </a:cubicBezTo>
                  <a:cubicBezTo>
                    <a:pt x="45" y="45"/>
                    <a:pt x="45" y="47"/>
                    <a:pt x="46" y="48"/>
                  </a:cubicBezTo>
                  <a:cubicBezTo>
                    <a:pt x="46" y="49"/>
                    <a:pt x="48" y="49"/>
                    <a:pt x="48" y="50"/>
                  </a:cubicBezTo>
                  <a:cubicBezTo>
                    <a:pt x="49" y="51"/>
                    <a:pt x="49" y="52"/>
                    <a:pt x="49" y="53"/>
                  </a:cubicBezTo>
                  <a:cubicBezTo>
                    <a:pt x="49" y="54"/>
                    <a:pt x="49" y="56"/>
                    <a:pt x="48" y="56"/>
                  </a:cubicBezTo>
                  <a:cubicBezTo>
                    <a:pt x="46" y="56"/>
                    <a:pt x="45" y="54"/>
                    <a:pt x="43" y="54"/>
                  </a:cubicBezTo>
                  <a:cubicBezTo>
                    <a:pt x="40" y="53"/>
                    <a:pt x="37" y="53"/>
                    <a:pt x="34" y="54"/>
                  </a:cubicBezTo>
                  <a:cubicBezTo>
                    <a:pt x="33" y="54"/>
                    <a:pt x="36" y="57"/>
                    <a:pt x="35" y="58"/>
                  </a:cubicBezTo>
                  <a:cubicBezTo>
                    <a:pt x="34" y="59"/>
                    <a:pt x="33" y="60"/>
                    <a:pt x="31" y="60"/>
                  </a:cubicBezTo>
                  <a:cubicBezTo>
                    <a:pt x="30" y="60"/>
                    <a:pt x="28" y="60"/>
                    <a:pt x="27" y="6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49" name="Freeform 2639"/>
            <p:cNvSpPr>
              <a:spLocks noChangeAspect="1"/>
            </p:cNvSpPr>
            <p:nvPr/>
          </p:nvSpPr>
          <p:spPr bwMode="auto">
            <a:xfrm>
              <a:off x="18136690" y="4448143"/>
              <a:ext cx="535313" cy="1153996"/>
            </a:xfrm>
            <a:custGeom>
              <a:avLst/>
              <a:gdLst>
                <a:gd name="T0" fmla="*/ 65 w 101"/>
                <a:gd name="T1" fmla="*/ 279 h 219"/>
                <a:gd name="T2" fmla="*/ 69 w 101"/>
                <a:gd name="T3" fmla="*/ 309 h 219"/>
                <a:gd name="T4" fmla="*/ 77 w 101"/>
                <a:gd name="T5" fmla="*/ 315 h 219"/>
                <a:gd name="T6" fmla="*/ 92 w 101"/>
                <a:gd name="T7" fmla="*/ 299 h 219"/>
                <a:gd name="T8" fmla="*/ 98 w 101"/>
                <a:gd name="T9" fmla="*/ 293 h 219"/>
                <a:gd name="T10" fmla="*/ 97 w 101"/>
                <a:gd name="T11" fmla="*/ 285 h 219"/>
                <a:gd name="T12" fmla="*/ 106 w 101"/>
                <a:gd name="T13" fmla="*/ 277 h 219"/>
                <a:gd name="T14" fmla="*/ 124 w 101"/>
                <a:gd name="T15" fmla="*/ 271 h 219"/>
                <a:gd name="T16" fmla="*/ 139 w 101"/>
                <a:gd name="T17" fmla="*/ 257 h 219"/>
                <a:gd name="T18" fmla="*/ 141 w 101"/>
                <a:gd name="T19" fmla="*/ 232 h 219"/>
                <a:gd name="T20" fmla="*/ 141 w 101"/>
                <a:gd name="T21" fmla="*/ 227 h 219"/>
                <a:gd name="T22" fmla="*/ 143 w 101"/>
                <a:gd name="T23" fmla="*/ 210 h 219"/>
                <a:gd name="T24" fmla="*/ 133 w 101"/>
                <a:gd name="T25" fmla="*/ 172 h 219"/>
                <a:gd name="T26" fmla="*/ 118 w 101"/>
                <a:gd name="T27" fmla="*/ 156 h 219"/>
                <a:gd name="T28" fmla="*/ 103 w 101"/>
                <a:gd name="T29" fmla="*/ 139 h 219"/>
                <a:gd name="T30" fmla="*/ 86 w 101"/>
                <a:gd name="T31" fmla="*/ 115 h 219"/>
                <a:gd name="T32" fmla="*/ 69 w 101"/>
                <a:gd name="T33" fmla="*/ 98 h 219"/>
                <a:gd name="T34" fmla="*/ 83 w 101"/>
                <a:gd name="T35" fmla="*/ 67 h 219"/>
                <a:gd name="T36" fmla="*/ 95 w 101"/>
                <a:gd name="T37" fmla="*/ 53 h 219"/>
                <a:gd name="T38" fmla="*/ 95 w 101"/>
                <a:gd name="T39" fmla="*/ 37 h 219"/>
                <a:gd name="T40" fmla="*/ 83 w 101"/>
                <a:gd name="T41" fmla="*/ 16 h 219"/>
                <a:gd name="T42" fmla="*/ 70 w 101"/>
                <a:gd name="T43" fmla="*/ 10 h 219"/>
                <a:gd name="T44" fmla="*/ 50 w 101"/>
                <a:gd name="T45" fmla="*/ 6 h 219"/>
                <a:gd name="T46" fmla="*/ 35 w 101"/>
                <a:gd name="T47" fmla="*/ 16 h 219"/>
                <a:gd name="T48" fmla="*/ 23 w 101"/>
                <a:gd name="T49" fmla="*/ 22 h 219"/>
                <a:gd name="T50" fmla="*/ 10 w 101"/>
                <a:gd name="T51" fmla="*/ 23 h 219"/>
                <a:gd name="T52" fmla="*/ 0 w 101"/>
                <a:gd name="T53" fmla="*/ 23 h 219"/>
                <a:gd name="T54" fmla="*/ 12 w 101"/>
                <a:gd name="T55" fmla="*/ 34 h 219"/>
                <a:gd name="T56" fmla="*/ 21 w 101"/>
                <a:gd name="T57" fmla="*/ 56 h 219"/>
                <a:gd name="T58" fmla="*/ 36 w 101"/>
                <a:gd name="T59" fmla="*/ 55 h 219"/>
                <a:gd name="T60" fmla="*/ 42 w 101"/>
                <a:gd name="T61" fmla="*/ 65 h 219"/>
                <a:gd name="T62" fmla="*/ 56 w 101"/>
                <a:gd name="T63" fmla="*/ 77 h 219"/>
                <a:gd name="T64" fmla="*/ 41 w 101"/>
                <a:gd name="T65" fmla="*/ 80 h 219"/>
                <a:gd name="T66" fmla="*/ 60 w 101"/>
                <a:gd name="T67" fmla="*/ 101 h 219"/>
                <a:gd name="T68" fmla="*/ 76 w 101"/>
                <a:gd name="T69" fmla="*/ 127 h 219"/>
                <a:gd name="T70" fmla="*/ 91 w 101"/>
                <a:gd name="T71" fmla="*/ 149 h 219"/>
                <a:gd name="T72" fmla="*/ 104 w 101"/>
                <a:gd name="T73" fmla="*/ 163 h 219"/>
                <a:gd name="T74" fmla="*/ 110 w 101"/>
                <a:gd name="T75" fmla="*/ 189 h 219"/>
                <a:gd name="T76" fmla="*/ 111 w 101"/>
                <a:gd name="T77" fmla="*/ 207 h 219"/>
                <a:gd name="T78" fmla="*/ 112 w 101"/>
                <a:gd name="T79" fmla="*/ 238 h 219"/>
                <a:gd name="T80" fmla="*/ 92 w 101"/>
                <a:gd name="T81" fmla="*/ 244 h 219"/>
                <a:gd name="T82" fmla="*/ 82 w 101"/>
                <a:gd name="T83" fmla="*/ 251 h 219"/>
                <a:gd name="T84" fmla="*/ 89 w 101"/>
                <a:gd name="T85" fmla="*/ 265 h 219"/>
                <a:gd name="T86" fmla="*/ 68 w 101"/>
                <a:gd name="T87" fmla="*/ 267 h 219"/>
                <a:gd name="T88" fmla="*/ 57 w 101"/>
                <a:gd name="T89" fmla="*/ 275 h 2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1"/>
                <a:gd name="T136" fmla="*/ 0 h 219"/>
                <a:gd name="T137" fmla="*/ 101 w 101"/>
                <a:gd name="T138" fmla="*/ 219 h 2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1" h="219">
                  <a:moveTo>
                    <a:pt x="39" y="191"/>
                  </a:moveTo>
                  <a:cubicBezTo>
                    <a:pt x="39" y="192"/>
                    <a:pt x="41" y="195"/>
                    <a:pt x="42" y="195"/>
                  </a:cubicBezTo>
                  <a:cubicBezTo>
                    <a:pt x="43" y="195"/>
                    <a:pt x="44" y="193"/>
                    <a:pt x="45" y="193"/>
                  </a:cubicBezTo>
                  <a:cubicBezTo>
                    <a:pt x="48" y="195"/>
                    <a:pt x="50" y="197"/>
                    <a:pt x="51" y="199"/>
                  </a:cubicBezTo>
                  <a:cubicBezTo>
                    <a:pt x="51" y="201"/>
                    <a:pt x="47" y="200"/>
                    <a:pt x="47" y="202"/>
                  </a:cubicBezTo>
                  <a:cubicBezTo>
                    <a:pt x="45" y="206"/>
                    <a:pt x="46" y="210"/>
                    <a:pt x="47" y="214"/>
                  </a:cubicBezTo>
                  <a:cubicBezTo>
                    <a:pt x="47" y="215"/>
                    <a:pt x="48" y="216"/>
                    <a:pt x="48" y="218"/>
                  </a:cubicBezTo>
                  <a:cubicBezTo>
                    <a:pt x="48" y="218"/>
                    <a:pt x="46" y="219"/>
                    <a:pt x="47" y="219"/>
                  </a:cubicBezTo>
                  <a:cubicBezTo>
                    <a:pt x="49" y="219"/>
                    <a:pt x="51" y="219"/>
                    <a:pt x="53" y="218"/>
                  </a:cubicBezTo>
                  <a:cubicBezTo>
                    <a:pt x="54" y="217"/>
                    <a:pt x="55" y="216"/>
                    <a:pt x="56" y="214"/>
                  </a:cubicBezTo>
                  <a:cubicBezTo>
                    <a:pt x="57" y="213"/>
                    <a:pt x="56" y="211"/>
                    <a:pt x="57" y="210"/>
                  </a:cubicBezTo>
                  <a:cubicBezTo>
                    <a:pt x="59" y="209"/>
                    <a:pt x="62" y="209"/>
                    <a:pt x="63" y="207"/>
                  </a:cubicBezTo>
                  <a:cubicBezTo>
                    <a:pt x="63" y="204"/>
                    <a:pt x="58" y="201"/>
                    <a:pt x="60" y="200"/>
                  </a:cubicBezTo>
                  <a:cubicBezTo>
                    <a:pt x="62" y="199"/>
                    <a:pt x="63" y="203"/>
                    <a:pt x="66" y="204"/>
                  </a:cubicBezTo>
                  <a:cubicBezTo>
                    <a:pt x="66" y="205"/>
                    <a:pt x="67" y="204"/>
                    <a:pt x="67" y="203"/>
                  </a:cubicBezTo>
                  <a:cubicBezTo>
                    <a:pt x="67" y="201"/>
                    <a:pt x="64" y="199"/>
                    <a:pt x="65" y="198"/>
                  </a:cubicBezTo>
                  <a:cubicBezTo>
                    <a:pt x="67" y="197"/>
                    <a:pt x="69" y="202"/>
                    <a:pt x="70" y="201"/>
                  </a:cubicBezTo>
                  <a:cubicBezTo>
                    <a:pt x="71" y="199"/>
                    <a:pt x="66" y="199"/>
                    <a:pt x="66" y="197"/>
                  </a:cubicBezTo>
                  <a:cubicBezTo>
                    <a:pt x="66" y="196"/>
                    <a:pt x="70" y="199"/>
                    <a:pt x="70" y="197"/>
                  </a:cubicBezTo>
                  <a:cubicBezTo>
                    <a:pt x="72" y="196"/>
                    <a:pt x="69" y="193"/>
                    <a:pt x="70" y="192"/>
                  </a:cubicBezTo>
                  <a:cubicBezTo>
                    <a:pt x="70" y="191"/>
                    <a:pt x="72" y="191"/>
                    <a:pt x="73" y="192"/>
                  </a:cubicBezTo>
                  <a:cubicBezTo>
                    <a:pt x="74" y="192"/>
                    <a:pt x="74" y="194"/>
                    <a:pt x="74" y="194"/>
                  </a:cubicBezTo>
                  <a:cubicBezTo>
                    <a:pt x="76" y="194"/>
                    <a:pt x="77" y="193"/>
                    <a:pt x="79" y="192"/>
                  </a:cubicBezTo>
                  <a:cubicBezTo>
                    <a:pt x="81" y="191"/>
                    <a:pt x="83" y="190"/>
                    <a:pt x="85" y="188"/>
                  </a:cubicBezTo>
                  <a:cubicBezTo>
                    <a:pt x="86" y="187"/>
                    <a:pt x="86" y="185"/>
                    <a:pt x="88" y="184"/>
                  </a:cubicBezTo>
                  <a:cubicBezTo>
                    <a:pt x="88" y="183"/>
                    <a:pt x="89" y="185"/>
                    <a:pt x="90" y="184"/>
                  </a:cubicBezTo>
                  <a:cubicBezTo>
                    <a:pt x="91" y="182"/>
                    <a:pt x="92" y="179"/>
                    <a:pt x="95" y="178"/>
                  </a:cubicBezTo>
                  <a:cubicBezTo>
                    <a:pt x="97" y="177"/>
                    <a:pt x="98" y="175"/>
                    <a:pt x="98" y="173"/>
                  </a:cubicBezTo>
                  <a:cubicBezTo>
                    <a:pt x="99" y="170"/>
                    <a:pt x="98" y="167"/>
                    <a:pt x="98" y="165"/>
                  </a:cubicBezTo>
                  <a:cubicBezTo>
                    <a:pt x="98" y="164"/>
                    <a:pt x="96" y="162"/>
                    <a:pt x="97" y="161"/>
                  </a:cubicBezTo>
                  <a:cubicBezTo>
                    <a:pt x="98" y="161"/>
                    <a:pt x="100" y="164"/>
                    <a:pt x="100" y="163"/>
                  </a:cubicBezTo>
                  <a:cubicBezTo>
                    <a:pt x="101" y="161"/>
                    <a:pt x="98" y="160"/>
                    <a:pt x="97" y="159"/>
                  </a:cubicBezTo>
                  <a:cubicBezTo>
                    <a:pt x="97" y="158"/>
                    <a:pt x="96" y="157"/>
                    <a:pt x="97" y="157"/>
                  </a:cubicBezTo>
                  <a:cubicBezTo>
                    <a:pt x="98" y="156"/>
                    <a:pt x="100" y="159"/>
                    <a:pt x="101" y="158"/>
                  </a:cubicBezTo>
                  <a:cubicBezTo>
                    <a:pt x="101" y="156"/>
                    <a:pt x="98" y="155"/>
                    <a:pt x="98" y="153"/>
                  </a:cubicBezTo>
                  <a:cubicBezTo>
                    <a:pt x="98" y="151"/>
                    <a:pt x="99" y="148"/>
                    <a:pt x="98" y="146"/>
                  </a:cubicBezTo>
                  <a:cubicBezTo>
                    <a:pt x="98" y="143"/>
                    <a:pt x="97" y="141"/>
                    <a:pt x="97" y="139"/>
                  </a:cubicBezTo>
                  <a:cubicBezTo>
                    <a:pt x="95" y="134"/>
                    <a:pt x="94" y="129"/>
                    <a:pt x="93" y="124"/>
                  </a:cubicBezTo>
                  <a:cubicBezTo>
                    <a:pt x="92" y="122"/>
                    <a:pt x="92" y="120"/>
                    <a:pt x="91" y="119"/>
                  </a:cubicBezTo>
                  <a:cubicBezTo>
                    <a:pt x="90" y="118"/>
                    <a:pt x="89" y="120"/>
                    <a:pt x="89" y="119"/>
                  </a:cubicBezTo>
                  <a:cubicBezTo>
                    <a:pt x="87" y="116"/>
                    <a:pt x="87" y="112"/>
                    <a:pt x="85" y="109"/>
                  </a:cubicBezTo>
                  <a:cubicBezTo>
                    <a:pt x="84" y="108"/>
                    <a:pt x="82" y="109"/>
                    <a:pt x="81" y="108"/>
                  </a:cubicBezTo>
                  <a:cubicBezTo>
                    <a:pt x="80" y="107"/>
                    <a:pt x="81" y="105"/>
                    <a:pt x="80" y="104"/>
                  </a:cubicBezTo>
                  <a:cubicBezTo>
                    <a:pt x="79" y="104"/>
                    <a:pt x="77" y="105"/>
                    <a:pt x="75" y="104"/>
                  </a:cubicBezTo>
                  <a:cubicBezTo>
                    <a:pt x="73" y="102"/>
                    <a:pt x="72" y="99"/>
                    <a:pt x="70" y="97"/>
                  </a:cubicBezTo>
                  <a:cubicBezTo>
                    <a:pt x="67" y="94"/>
                    <a:pt x="64" y="92"/>
                    <a:pt x="61" y="89"/>
                  </a:cubicBezTo>
                  <a:cubicBezTo>
                    <a:pt x="60" y="88"/>
                    <a:pt x="59" y="87"/>
                    <a:pt x="59" y="86"/>
                  </a:cubicBezTo>
                  <a:cubicBezTo>
                    <a:pt x="58" y="84"/>
                    <a:pt x="59" y="82"/>
                    <a:pt x="59" y="80"/>
                  </a:cubicBezTo>
                  <a:cubicBezTo>
                    <a:pt x="58" y="78"/>
                    <a:pt x="55" y="77"/>
                    <a:pt x="53" y="76"/>
                  </a:cubicBezTo>
                  <a:cubicBezTo>
                    <a:pt x="53" y="76"/>
                    <a:pt x="53" y="77"/>
                    <a:pt x="52" y="77"/>
                  </a:cubicBezTo>
                  <a:cubicBezTo>
                    <a:pt x="50" y="74"/>
                    <a:pt x="48" y="72"/>
                    <a:pt x="47" y="68"/>
                  </a:cubicBezTo>
                  <a:cubicBezTo>
                    <a:pt x="46" y="67"/>
                    <a:pt x="47" y="65"/>
                    <a:pt x="47" y="63"/>
                  </a:cubicBezTo>
                  <a:cubicBezTo>
                    <a:pt x="47" y="60"/>
                    <a:pt x="48" y="57"/>
                    <a:pt x="50" y="54"/>
                  </a:cubicBezTo>
                  <a:cubicBezTo>
                    <a:pt x="51" y="51"/>
                    <a:pt x="55" y="50"/>
                    <a:pt x="57" y="47"/>
                  </a:cubicBezTo>
                  <a:cubicBezTo>
                    <a:pt x="58" y="46"/>
                    <a:pt x="57" y="43"/>
                    <a:pt x="58" y="42"/>
                  </a:cubicBezTo>
                  <a:cubicBezTo>
                    <a:pt x="59" y="39"/>
                    <a:pt x="61" y="37"/>
                    <a:pt x="63" y="36"/>
                  </a:cubicBezTo>
                  <a:cubicBezTo>
                    <a:pt x="63" y="36"/>
                    <a:pt x="64" y="38"/>
                    <a:pt x="65" y="37"/>
                  </a:cubicBezTo>
                  <a:cubicBezTo>
                    <a:pt x="66" y="36"/>
                    <a:pt x="65" y="33"/>
                    <a:pt x="67" y="32"/>
                  </a:cubicBezTo>
                  <a:cubicBezTo>
                    <a:pt x="68" y="31"/>
                    <a:pt x="71" y="30"/>
                    <a:pt x="72" y="29"/>
                  </a:cubicBezTo>
                  <a:cubicBezTo>
                    <a:pt x="70" y="28"/>
                    <a:pt x="67" y="27"/>
                    <a:pt x="65" y="26"/>
                  </a:cubicBezTo>
                  <a:cubicBezTo>
                    <a:pt x="62" y="25"/>
                    <a:pt x="60" y="23"/>
                    <a:pt x="58" y="23"/>
                  </a:cubicBezTo>
                  <a:cubicBezTo>
                    <a:pt x="57" y="21"/>
                    <a:pt x="56" y="18"/>
                    <a:pt x="54" y="16"/>
                  </a:cubicBezTo>
                  <a:cubicBezTo>
                    <a:pt x="54" y="14"/>
                    <a:pt x="57" y="13"/>
                    <a:pt x="57" y="11"/>
                  </a:cubicBezTo>
                  <a:cubicBezTo>
                    <a:pt x="57" y="10"/>
                    <a:pt x="56" y="8"/>
                    <a:pt x="55" y="8"/>
                  </a:cubicBezTo>
                  <a:cubicBezTo>
                    <a:pt x="54" y="8"/>
                    <a:pt x="53" y="9"/>
                    <a:pt x="52" y="9"/>
                  </a:cubicBezTo>
                  <a:cubicBezTo>
                    <a:pt x="50" y="9"/>
                    <a:pt x="49" y="7"/>
                    <a:pt x="48" y="7"/>
                  </a:cubicBezTo>
                  <a:cubicBezTo>
                    <a:pt x="46" y="7"/>
                    <a:pt x="45" y="8"/>
                    <a:pt x="44" y="8"/>
                  </a:cubicBezTo>
                  <a:cubicBezTo>
                    <a:pt x="42" y="6"/>
                    <a:pt x="43" y="2"/>
                    <a:pt x="40" y="1"/>
                  </a:cubicBezTo>
                  <a:cubicBezTo>
                    <a:pt x="38" y="0"/>
                    <a:pt x="36" y="3"/>
                    <a:pt x="34" y="4"/>
                  </a:cubicBezTo>
                  <a:cubicBezTo>
                    <a:pt x="32" y="6"/>
                    <a:pt x="30" y="8"/>
                    <a:pt x="28" y="10"/>
                  </a:cubicBezTo>
                  <a:cubicBezTo>
                    <a:pt x="28" y="10"/>
                    <a:pt x="29" y="12"/>
                    <a:pt x="28" y="12"/>
                  </a:cubicBezTo>
                  <a:cubicBezTo>
                    <a:pt x="26" y="13"/>
                    <a:pt x="25" y="10"/>
                    <a:pt x="24" y="11"/>
                  </a:cubicBezTo>
                  <a:cubicBezTo>
                    <a:pt x="22" y="11"/>
                    <a:pt x="23" y="13"/>
                    <a:pt x="22" y="14"/>
                  </a:cubicBezTo>
                  <a:cubicBezTo>
                    <a:pt x="21" y="14"/>
                    <a:pt x="20" y="12"/>
                    <a:pt x="19" y="12"/>
                  </a:cubicBezTo>
                  <a:cubicBezTo>
                    <a:pt x="18" y="13"/>
                    <a:pt x="17" y="15"/>
                    <a:pt x="16" y="15"/>
                  </a:cubicBezTo>
                  <a:cubicBezTo>
                    <a:pt x="15" y="15"/>
                    <a:pt x="15" y="12"/>
                    <a:pt x="14" y="12"/>
                  </a:cubicBezTo>
                  <a:cubicBezTo>
                    <a:pt x="12" y="12"/>
                    <a:pt x="12" y="15"/>
                    <a:pt x="11" y="16"/>
                  </a:cubicBezTo>
                  <a:cubicBezTo>
                    <a:pt x="9" y="16"/>
                    <a:pt x="8" y="16"/>
                    <a:pt x="7" y="16"/>
                  </a:cubicBezTo>
                  <a:cubicBezTo>
                    <a:pt x="6" y="15"/>
                    <a:pt x="7" y="13"/>
                    <a:pt x="6" y="12"/>
                  </a:cubicBezTo>
                  <a:cubicBezTo>
                    <a:pt x="5" y="11"/>
                    <a:pt x="3" y="11"/>
                    <a:pt x="2" y="12"/>
                  </a:cubicBezTo>
                  <a:cubicBezTo>
                    <a:pt x="1" y="13"/>
                    <a:pt x="1" y="15"/>
                    <a:pt x="0" y="16"/>
                  </a:cubicBezTo>
                  <a:cubicBezTo>
                    <a:pt x="1" y="17"/>
                    <a:pt x="2" y="19"/>
                    <a:pt x="3" y="20"/>
                  </a:cubicBezTo>
                  <a:cubicBezTo>
                    <a:pt x="3" y="22"/>
                    <a:pt x="4" y="25"/>
                    <a:pt x="6" y="25"/>
                  </a:cubicBezTo>
                  <a:cubicBezTo>
                    <a:pt x="7" y="26"/>
                    <a:pt x="7" y="22"/>
                    <a:pt x="8" y="23"/>
                  </a:cubicBezTo>
                  <a:cubicBezTo>
                    <a:pt x="9" y="23"/>
                    <a:pt x="10" y="25"/>
                    <a:pt x="11" y="26"/>
                  </a:cubicBezTo>
                  <a:cubicBezTo>
                    <a:pt x="11" y="28"/>
                    <a:pt x="9" y="30"/>
                    <a:pt x="9" y="31"/>
                  </a:cubicBezTo>
                  <a:cubicBezTo>
                    <a:pt x="10" y="34"/>
                    <a:pt x="12" y="37"/>
                    <a:pt x="14" y="39"/>
                  </a:cubicBezTo>
                  <a:cubicBezTo>
                    <a:pt x="15" y="40"/>
                    <a:pt x="16" y="39"/>
                    <a:pt x="17" y="40"/>
                  </a:cubicBezTo>
                  <a:cubicBezTo>
                    <a:pt x="18" y="40"/>
                    <a:pt x="19" y="43"/>
                    <a:pt x="20" y="42"/>
                  </a:cubicBezTo>
                  <a:cubicBezTo>
                    <a:pt x="22" y="42"/>
                    <a:pt x="23" y="39"/>
                    <a:pt x="25" y="38"/>
                  </a:cubicBezTo>
                  <a:cubicBezTo>
                    <a:pt x="26" y="38"/>
                    <a:pt x="27" y="38"/>
                    <a:pt x="28" y="38"/>
                  </a:cubicBezTo>
                  <a:cubicBezTo>
                    <a:pt x="30" y="40"/>
                    <a:pt x="32" y="43"/>
                    <a:pt x="32" y="45"/>
                  </a:cubicBezTo>
                  <a:cubicBezTo>
                    <a:pt x="32" y="46"/>
                    <a:pt x="30" y="45"/>
                    <a:pt x="29" y="45"/>
                  </a:cubicBezTo>
                  <a:cubicBezTo>
                    <a:pt x="28" y="46"/>
                    <a:pt x="28" y="47"/>
                    <a:pt x="28" y="47"/>
                  </a:cubicBezTo>
                  <a:cubicBezTo>
                    <a:pt x="31" y="48"/>
                    <a:pt x="35" y="48"/>
                    <a:pt x="37" y="50"/>
                  </a:cubicBezTo>
                  <a:cubicBezTo>
                    <a:pt x="38" y="50"/>
                    <a:pt x="38" y="52"/>
                    <a:pt x="38" y="53"/>
                  </a:cubicBezTo>
                  <a:cubicBezTo>
                    <a:pt x="37" y="54"/>
                    <a:pt x="36" y="52"/>
                    <a:pt x="35" y="53"/>
                  </a:cubicBezTo>
                  <a:cubicBezTo>
                    <a:pt x="34" y="54"/>
                    <a:pt x="34" y="56"/>
                    <a:pt x="33" y="57"/>
                  </a:cubicBezTo>
                  <a:cubicBezTo>
                    <a:pt x="31" y="58"/>
                    <a:pt x="30" y="56"/>
                    <a:pt x="28" y="56"/>
                  </a:cubicBezTo>
                  <a:cubicBezTo>
                    <a:pt x="27" y="57"/>
                    <a:pt x="28" y="58"/>
                    <a:pt x="27" y="59"/>
                  </a:cubicBezTo>
                  <a:cubicBezTo>
                    <a:pt x="26" y="60"/>
                    <a:pt x="23" y="60"/>
                    <a:pt x="24" y="61"/>
                  </a:cubicBezTo>
                  <a:cubicBezTo>
                    <a:pt x="29" y="65"/>
                    <a:pt x="36" y="66"/>
                    <a:pt x="41" y="70"/>
                  </a:cubicBezTo>
                  <a:cubicBezTo>
                    <a:pt x="43" y="72"/>
                    <a:pt x="41" y="74"/>
                    <a:pt x="42" y="76"/>
                  </a:cubicBezTo>
                  <a:cubicBezTo>
                    <a:pt x="42" y="77"/>
                    <a:pt x="44" y="78"/>
                    <a:pt x="45" y="79"/>
                  </a:cubicBezTo>
                  <a:cubicBezTo>
                    <a:pt x="47" y="82"/>
                    <a:pt x="49" y="86"/>
                    <a:pt x="52" y="88"/>
                  </a:cubicBezTo>
                  <a:cubicBezTo>
                    <a:pt x="53" y="90"/>
                    <a:pt x="55" y="90"/>
                    <a:pt x="56" y="91"/>
                  </a:cubicBezTo>
                  <a:cubicBezTo>
                    <a:pt x="58" y="93"/>
                    <a:pt x="59" y="95"/>
                    <a:pt x="60" y="97"/>
                  </a:cubicBezTo>
                  <a:cubicBezTo>
                    <a:pt x="61" y="99"/>
                    <a:pt x="61" y="101"/>
                    <a:pt x="62" y="103"/>
                  </a:cubicBezTo>
                  <a:cubicBezTo>
                    <a:pt x="64" y="105"/>
                    <a:pt x="67" y="105"/>
                    <a:pt x="69" y="107"/>
                  </a:cubicBezTo>
                  <a:cubicBezTo>
                    <a:pt x="71" y="108"/>
                    <a:pt x="74" y="109"/>
                    <a:pt x="74" y="111"/>
                  </a:cubicBezTo>
                  <a:cubicBezTo>
                    <a:pt x="74" y="112"/>
                    <a:pt x="70" y="112"/>
                    <a:pt x="71" y="113"/>
                  </a:cubicBezTo>
                  <a:cubicBezTo>
                    <a:pt x="72" y="117"/>
                    <a:pt x="76" y="118"/>
                    <a:pt x="77" y="121"/>
                  </a:cubicBezTo>
                  <a:cubicBezTo>
                    <a:pt x="77" y="123"/>
                    <a:pt x="74" y="123"/>
                    <a:pt x="74" y="125"/>
                  </a:cubicBezTo>
                  <a:cubicBezTo>
                    <a:pt x="73" y="127"/>
                    <a:pt x="75" y="129"/>
                    <a:pt x="75" y="131"/>
                  </a:cubicBezTo>
                  <a:cubicBezTo>
                    <a:pt x="75" y="132"/>
                    <a:pt x="76" y="134"/>
                    <a:pt x="76" y="135"/>
                  </a:cubicBezTo>
                  <a:cubicBezTo>
                    <a:pt x="76" y="136"/>
                    <a:pt x="77" y="137"/>
                    <a:pt x="76" y="138"/>
                  </a:cubicBezTo>
                  <a:cubicBezTo>
                    <a:pt x="76" y="140"/>
                    <a:pt x="75" y="141"/>
                    <a:pt x="76" y="143"/>
                  </a:cubicBezTo>
                  <a:cubicBezTo>
                    <a:pt x="76" y="144"/>
                    <a:pt x="78" y="144"/>
                    <a:pt x="79" y="145"/>
                  </a:cubicBezTo>
                  <a:cubicBezTo>
                    <a:pt x="80" y="148"/>
                    <a:pt x="81" y="151"/>
                    <a:pt x="80" y="154"/>
                  </a:cubicBezTo>
                  <a:cubicBezTo>
                    <a:pt x="80" y="158"/>
                    <a:pt x="79" y="161"/>
                    <a:pt x="77" y="165"/>
                  </a:cubicBezTo>
                  <a:cubicBezTo>
                    <a:pt x="77" y="165"/>
                    <a:pt x="76" y="164"/>
                    <a:pt x="75" y="164"/>
                  </a:cubicBezTo>
                  <a:cubicBezTo>
                    <a:pt x="73" y="165"/>
                    <a:pt x="71" y="168"/>
                    <a:pt x="69" y="169"/>
                  </a:cubicBezTo>
                  <a:cubicBezTo>
                    <a:pt x="67" y="170"/>
                    <a:pt x="64" y="168"/>
                    <a:pt x="63" y="169"/>
                  </a:cubicBezTo>
                  <a:cubicBezTo>
                    <a:pt x="62" y="170"/>
                    <a:pt x="63" y="172"/>
                    <a:pt x="62" y="173"/>
                  </a:cubicBezTo>
                  <a:cubicBezTo>
                    <a:pt x="61" y="173"/>
                    <a:pt x="59" y="172"/>
                    <a:pt x="58" y="172"/>
                  </a:cubicBezTo>
                  <a:cubicBezTo>
                    <a:pt x="57" y="172"/>
                    <a:pt x="56" y="173"/>
                    <a:pt x="56" y="174"/>
                  </a:cubicBezTo>
                  <a:cubicBezTo>
                    <a:pt x="57" y="176"/>
                    <a:pt x="57" y="178"/>
                    <a:pt x="58" y="179"/>
                  </a:cubicBezTo>
                  <a:cubicBezTo>
                    <a:pt x="58" y="180"/>
                    <a:pt x="60" y="180"/>
                    <a:pt x="60" y="181"/>
                  </a:cubicBezTo>
                  <a:cubicBezTo>
                    <a:pt x="61" y="182"/>
                    <a:pt x="61" y="183"/>
                    <a:pt x="61" y="184"/>
                  </a:cubicBezTo>
                  <a:cubicBezTo>
                    <a:pt x="61" y="185"/>
                    <a:pt x="61" y="187"/>
                    <a:pt x="60" y="187"/>
                  </a:cubicBezTo>
                  <a:cubicBezTo>
                    <a:pt x="58" y="187"/>
                    <a:pt x="57" y="185"/>
                    <a:pt x="55" y="185"/>
                  </a:cubicBezTo>
                  <a:cubicBezTo>
                    <a:pt x="52" y="184"/>
                    <a:pt x="49" y="184"/>
                    <a:pt x="46" y="185"/>
                  </a:cubicBezTo>
                  <a:cubicBezTo>
                    <a:pt x="45" y="185"/>
                    <a:pt x="48" y="188"/>
                    <a:pt x="47" y="189"/>
                  </a:cubicBezTo>
                  <a:cubicBezTo>
                    <a:pt x="46" y="190"/>
                    <a:pt x="45" y="191"/>
                    <a:pt x="43" y="191"/>
                  </a:cubicBezTo>
                  <a:cubicBezTo>
                    <a:pt x="42" y="191"/>
                    <a:pt x="40" y="191"/>
                    <a:pt x="39" y="19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0" name="Freeform 2640"/>
            <p:cNvSpPr>
              <a:spLocks noChangeAspect="1"/>
            </p:cNvSpPr>
            <p:nvPr/>
          </p:nvSpPr>
          <p:spPr bwMode="auto">
            <a:xfrm>
              <a:off x="19387217" y="2807101"/>
              <a:ext cx="342250" cy="482661"/>
            </a:xfrm>
            <a:custGeom>
              <a:avLst/>
              <a:gdLst>
                <a:gd name="T0" fmla="*/ 43 w 65"/>
                <a:gd name="T1" fmla="*/ 127 h 92"/>
                <a:gd name="T2" fmla="*/ 36 w 65"/>
                <a:gd name="T3" fmla="*/ 122 h 92"/>
                <a:gd name="T4" fmla="*/ 26 w 65"/>
                <a:gd name="T5" fmla="*/ 132 h 92"/>
                <a:gd name="T6" fmla="*/ 28 w 65"/>
                <a:gd name="T7" fmla="*/ 126 h 92"/>
                <a:gd name="T8" fmla="*/ 22 w 65"/>
                <a:gd name="T9" fmla="*/ 122 h 92"/>
                <a:gd name="T10" fmla="*/ 24 w 65"/>
                <a:gd name="T11" fmla="*/ 117 h 92"/>
                <a:gd name="T12" fmla="*/ 14 w 65"/>
                <a:gd name="T13" fmla="*/ 117 h 92"/>
                <a:gd name="T14" fmla="*/ 16 w 65"/>
                <a:gd name="T15" fmla="*/ 109 h 92"/>
                <a:gd name="T16" fmla="*/ 24 w 65"/>
                <a:gd name="T17" fmla="*/ 105 h 92"/>
                <a:gd name="T18" fmla="*/ 19 w 65"/>
                <a:gd name="T19" fmla="*/ 102 h 92"/>
                <a:gd name="T20" fmla="*/ 24 w 65"/>
                <a:gd name="T21" fmla="*/ 88 h 92"/>
                <a:gd name="T22" fmla="*/ 23 w 65"/>
                <a:gd name="T23" fmla="*/ 85 h 92"/>
                <a:gd name="T24" fmla="*/ 26 w 65"/>
                <a:gd name="T25" fmla="*/ 78 h 92"/>
                <a:gd name="T26" fmla="*/ 20 w 65"/>
                <a:gd name="T27" fmla="*/ 81 h 92"/>
                <a:gd name="T28" fmla="*/ 6 w 65"/>
                <a:gd name="T29" fmla="*/ 81 h 92"/>
                <a:gd name="T30" fmla="*/ 0 w 65"/>
                <a:gd name="T31" fmla="*/ 75 h 92"/>
                <a:gd name="T32" fmla="*/ 17 w 65"/>
                <a:gd name="T33" fmla="*/ 59 h 92"/>
                <a:gd name="T34" fmla="*/ 24 w 65"/>
                <a:gd name="T35" fmla="*/ 53 h 92"/>
                <a:gd name="T36" fmla="*/ 30 w 65"/>
                <a:gd name="T37" fmla="*/ 44 h 92"/>
                <a:gd name="T38" fmla="*/ 30 w 65"/>
                <a:gd name="T39" fmla="*/ 35 h 92"/>
                <a:gd name="T40" fmla="*/ 37 w 65"/>
                <a:gd name="T41" fmla="*/ 31 h 92"/>
                <a:gd name="T42" fmla="*/ 38 w 65"/>
                <a:gd name="T43" fmla="*/ 36 h 92"/>
                <a:gd name="T44" fmla="*/ 46 w 65"/>
                <a:gd name="T45" fmla="*/ 38 h 92"/>
                <a:gd name="T46" fmla="*/ 56 w 65"/>
                <a:gd name="T47" fmla="*/ 38 h 92"/>
                <a:gd name="T48" fmla="*/ 56 w 65"/>
                <a:gd name="T49" fmla="*/ 33 h 92"/>
                <a:gd name="T50" fmla="*/ 56 w 65"/>
                <a:gd name="T51" fmla="*/ 28 h 92"/>
                <a:gd name="T52" fmla="*/ 67 w 65"/>
                <a:gd name="T53" fmla="*/ 28 h 92"/>
                <a:gd name="T54" fmla="*/ 77 w 65"/>
                <a:gd name="T55" fmla="*/ 12 h 92"/>
                <a:gd name="T56" fmla="*/ 80 w 65"/>
                <a:gd name="T57" fmla="*/ 12 h 92"/>
                <a:gd name="T58" fmla="*/ 82 w 65"/>
                <a:gd name="T59" fmla="*/ 1 h 92"/>
                <a:gd name="T60" fmla="*/ 88 w 65"/>
                <a:gd name="T61" fmla="*/ 1 h 92"/>
                <a:gd name="T62" fmla="*/ 89 w 65"/>
                <a:gd name="T63" fmla="*/ 10 h 92"/>
                <a:gd name="T64" fmla="*/ 94 w 65"/>
                <a:gd name="T65" fmla="*/ 16 h 92"/>
                <a:gd name="T66" fmla="*/ 86 w 65"/>
                <a:gd name="T67" fmla="*/ 36 h 92"/>
                <a:gd name="T68" fmla="*/ 88 w 65"/>
                <a:gd name="T69" fmla="*/ 42 h 92"/>
                <a:gd name="T70" fmla="*/ 91 w 65"/>
                <a:gd name="T71" fmla="*/ 54 h 92"/>
                <a:gd name="T72" fmla="*/ 86 w 65"/>
                <a:gd name="T73" fmla="*/ 59 h 92"/>
                <a:gd name="T74" fmla="*/ 79 w 65"/>
                <a:gd name="T75" fmla="*/ 66 h 92"/>
                <a:gd name="T76" fmla="*/ 71 w 65"/>
                <a:gd name="T77" fmla="*/ 75 h 92"/>
                <a:gd name="T78" fmla="*/ 60 w 65"/>
                <a:gd name="T79" fmla="*/ 75 h 92"/>
                <a:gd name="T80" fmla="*/ 59 w 65"/>
                <a:gd name="T81" fmla="*/ 79 h 92"/>
                <a:gd name="T82" fmla="*/ 55 w 65"/>
                <a:gd name="T83" fmla="*/ 79 h 92"/>
                <a:gd name="T84" fmla="*/ 55 w 65"/>
                <a:gd name="T85" fmla="*/ 85 h 92"/>
                <a:gd name="T86" fmla="*/ 58 w 65"/>
                <a:gd name="T87" fmla="*/ 87 h 92"/>
                <a:gd name="T88" fmla="*/ 55 w 65"/>
                <a:gd name="T89" fmla="*/ 94 h 92"/>
                <a:gd name="T90" fmla="*/ 64 w 65"/>
                <a:gd name="T91" fmla="*/ 97 h 92"/>
                <a:gd name="T92" fmla="*/ 78 w 65"/>
                <a:gd name="T93" fmla="*/ 109 h 92"/>
                <a:gd name="T94" fmla="*/ 72 w 65"/>
                <a:gd name="T95" fmla="*/ 116 h 92"/>
                <a:gd name="T96" fmla="*/ 62 w 65"/>
                <a:gd name="T97" fmla="*/ 116 h 92"/>
                <a:gd name="T98" fmla="*/ 55 w 65"/>
                <a:gd name="T99" fmla="*/ 117 h 92"/>
                <a:gd name="T100" fmla="*/ 50 w 65"/>
                <a:gd name="T101" fmla="*/ 123 h 92"/>
                <a:gd name="T102" fmla="*/ 43 w 65"/>
                <a:gd name="T103" fmla="*/ 127 h 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5"/>
                <a:gd name="T157" fmla="*/ 0 h 92"/>
                <a:gd name="T158" fmla="*/ 65 w 65"/>
                <a:gd name="T159" fmla="*/ 92 h 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5" h="92">
                  <a:moveTo>
                    <a:pt x="30" y="89"/>
                  </a:moveTo>
                  <a:cubicBezTo>
                    <a:pt x="29" y="87"/>
                    <a:pt x="27" y="85"/>
                    <a:pt x="25" y="85"/>
                  </a:cubicBezTo>
                  <a:cubicBezTo>
                    <a:pt x="22" y="86"/>
                    <a:pt x="21" y="90"/>
                    <a:pt x="18" y="92"/>
                  </a:cubicBezTo>
                  <a:cubicBezTo>
                    <a:pt x="17" y="92"/>
                    <a:pt x="20" y="89"/>
                    <a:pt x="19" y="88"/>
                  </a:cubicBezTo>
                  <a:cubicBezTo>
                    <a:pt x="18" y="87"/>
                    <a:pt x="16" y="87"/>
                    <a:pt x="15" y="85"/>
                  </a:cubicBezTo>
                  <a:cubicBezTo>
                    <a:pt x="15" y="84"/>
                    <a:pt x="18" y="83"/>
                    <a:pt x="17" y="82"/>
                  </a:cubicBezTo>
                  <a:cubicBezTo>
                    <a:pt x="15" y="81"/>
                    <a:pt x="12" y="83"/>
                    <a:pt x="10" y="82"/>
                  </a:cubicBezTo>
                  <a:cubicBezTo>
                    <a:pt x="10" y="80"/>
                    <a:pt x="13" y="77"/>
                    <a:pt x="11" y="76"/>
                  </a:cubicBezTo>
                  <a:cubicBezTo>
                    <a:pt x="12" y="74"/>
                    <a:pt x="16" y="76"/>
                    <a:pt x="17" y="74"/>
                  </a:cubicBezTo>
                  <a:cubicBezTo>
                    <a:pt x="18" y="72"/>
                    <a:pt x="13" y="73"/>
                    <a:pt x="13" y="71"/>
                  </a:cubicBezTo>
                  <a:cubicBezTo>
                    <a:pt x="13" y="68"/>
                    <a:pt x="16" y="65"/>
                    <a:pt x="17" y="62"/>
                  </a:cubicBezTo>
                  <a:cubicBezTo>
                    <a:pt x="17" y="61"/>
                    <a:pt x="16" y="60"/>
                    <a:pt x="16" y="59"/>
                  </a:cubicBezTo>
                  <a:cubicBezTo>
                    <a:pt x="16" y="58"/>
                    <a:pt x="19" y="55"/>
                    <a:pt x="18" y="54"/>
                  </a:cubicBezTo>
                  <a:cubicBezTo>
                    <a:pt x="17" y="53"/>
                    <a:pt x="15" y="57"/>
                    <a:pt x="14" y="57"/>
                  </a:cubicBezTo>
                  <a:cubicBezTo>
                    <a:pt x="11" y="58"/>
                    <a:pt x="7" y="58"/>
                    <a:pt x="4" y="57"/>
                  </a:cubicBezTo>
                  <a:cubicBezTo>
                    <a:pt x="2" y="57"/>
                    <a:pt x="1" y="54"/>
                    <a:pt x="0" y="53"/>
                  </a:cubicBezTo>
                  <a:cubicBezTo>
                    <a:pt x="4" y="49"/>
                    <a:pt x="8" y="45"/>
                    <a:pt x="12" y="41"/>
                  </a:cubicBezTo>
                  <a:cubicBezTo>
                    <a:pt x="14" y="39"/>
                    <a:pt x="16" y="39"/>
                    <a:pt x="17" y="37"/>
                  </a:cubicBezTo>
                  <a:cubicBezTo>
                    <a:pt x="19" y="36"/>
                    <a:pt x="21" y="33"/>
                    <a:pt x="21" y="31"/>
                  </a:cubicBezTo>
                  <a:cubicBezTo>
                    <a:pt x="22" y="28"/>
                    <a:pt x="20" y="26"/>
                    <a:pt x="21" y="24"/>
                  </a:cubicBezTo>
                  <a:cubicBezTo>
                    <a:pt x="22" y="22"/>
                    <a:pt x="24" y="22"/>
                    <a:pt x="26" y="22"/>
                  </a:cubicBezTo>
                  <a:cubicBezTo>
                    <a:pt x="27" y="22"/>
                    <a:pt x="27" y="24"/>
                    <a:pt x="27" y="25"/>
                  </a:cubicBezTo>
                  <a:cubicBezTo>
                    <a:pt x="29" y="26"/>
                    <a:pt x="30" y="27"/>
                    <a:pt x="32" y="27"/>
                  </a:cubicBezTo>
                  <a:cubicBezTo>
                    <a:pt x="34" y="27"/>
                    <a:pt x="37" y="28"/>
                    <a:pt x="39" y="27"/>
                  </a:cubicBezTo>
                  <a:cubicBezTo>
                    <a:pt x="40" y="26"/>
                    <a:pt x="39" y="24"/>
                    <a:pt x="39" y="23"/>
                  </a:cubicBezTo>
                  <a:cubicBezTo>
                    <a:pt x="39" y="22"/>
                    <a:pt x="38" y="20"/>
                    <a:pt x="39" y="19"/>
                  </a:cubicBezTo>
                  <a:cubicBezTo>
                    <a:pt x="41" y="18"/>
                    <a:pt x="45" y="21"/>
                    <a:pt x="47" y="19"/>
                  </a:cubicBezTo>
                  <a:cubicBezTo>
                    <a:pt x="51" y="17"/>
                    <a:pt x="51" y="12"/>
                    <a:pt x="53" y="8"/>
                  </a:cubicBezTo>
                  <a:cubicBezTo>
                    <a:pt x="54" y="8"/>
                    <a:pt x="56" y="9"/>
                    <a:pt x="56" y="8"/>
                  </a:cubicBezTo>
                  <a:cubicBezTo>
                    <a:pt x="57" y="6"/>
                    <a:pt x="56" y="3"/>
                    <a:pt x="57" y="1"/>
                  </a:cubicBezTo>
                  <a:cubicBezTo>
                    <a:pt x="58" y="0"/>
                    <a:pt x="60" y="0"/>
                    <a:pt x="61" y="1"/>
                  </a:cubicBezTo>
                  <a:cubicBezTo>
                    <a:pt x="62" y="3"/>
                    <a:pt x="62" y="5"/>
                    <a:pt x="62" y="7"/>
                  </a:cubicBezTo>
                  <a:cubicBezTo>
                    <a:pt x="63" y="8"/>
                    <a:pt x="64" y="9"/>
                    <a:pt x="65" y="11"/>
                  </a:cubicBezTo>
                  <a:cubicBezTo>
                    <a:pt x="64" y="15"/>
                    <a:pt x="61" y="20"/>
                    <a:pt x="60" y="25"/>
                  </a:cubicBezTo>
                  <a:cubicBezTo>
                    <a:pt x="60" y="26"/>
                    <a:pt x="61" y="28"/>
                    <a:pt x="61" y="29"/>
                  </a:cubicBezTo>
                  <a:cubicBezTo>
                    <a:pt x="62" y="32"/>
                    <a:pt x="63" y="35"/>
                    <a:pt x="63" y="38"/>
                  </a:cubicBezTo>
                  <a:cubicBezTo>
                    <a:pt x="63" y="39"/>
                    <a:pt x="61" y="40"/>
                    <a:pt x="60" y="41"/>
                  </a:cubicBezTo>
                  <a:cubicBezTo>
                    <a:pt x="57" y="41"/>
                    <a:pt x="57" y="44"/>
                    <a:pt x="55" y="46"/>
                  </a:cubicBezTo>
                  <a:cubicBezTo>
                    <a:pt x="52" y="48"/>
                    <a:pt x="51" y="51"/>
                    <a:pt x="49" y="53"/>
                  </a:cubicBezTo>
                  <a:cubicBezTo>
                    <a:pt x="47" y="54"/>
                    <a:pt x="44" y="52"/>
                    <a:pt x="42" y="53"/>
                  </a:cubicBezTo>
                  <a:cubicBezTo>
                    <a:pt x="41" y="53"/>
                    <a:pt x="42" y="55"/>
                    <a:pt x="41" y="55"/>
                  </a:cubicBezTo>
                  <a:cubicBezTo>
                    <a:pt x="41" y="56"/>
                    <a:pt x="39" y="55"/>
                    <a:pt x="38" y="55"/>
                  </a:cubicBezTo>
                  <a:cubicBezTo>
                    <a:pt x="38" y="56"/>
                    <a:pt x="38" y="58"/>
                    <a:pt x="38" y="59"/>
                  </a:cubicBezTo>
                  <a:cubicBezTo>
                    <a:pt x="39" y="60"/>
                    <a:pt x="40" y="60"/>
                    <a:pt x="40" y="61"/>
                  </a:cubicBezTo>
                  <a:cubicBezTo>
                    <a:pt x="40" y="63"/>
                    <a:pt x="37" y="64"/>
                    <a:pt x="38" y="66"/>
                  </a:cubicBezTo>
                  <a:cubicBezTo>
                    <a:pt x="39" y="68"/>
                    <a:pt x="43" y="67"/>
                    <a:pt x="44" y="68"/>
                  </a:cubicBezTo>
                  <a:cubicBezTo>
                    <a:pt x="48" y="71"/>
                    <a:pt x="51" y="73"/>
                    <a:pt x="54" y="76"/>
                  </a:cubicBezTo>
                  <a:cubicBezTo>
                    <a:pt x="53" y="78"/>
                    <a:pt x="52" y="80"/>
                    <a:pt x="50" y="81"/>
                  </a:cubicBezTo>
                  <a:cubicBezTo>
                    <a:pt x="48" y="82"/>
                    <a:pt x="45" y="80"/>
                    <a:pt x="43" y="81"/>
                  </a:cubicBezTo>
                  <a:cubicBezTo>
                    <a:pt x="41" y="81"/>
                    <a:pt x="39" y="81"/>
                    <a:pt x="38" y="82"/>
                  </a:cubicBezTo>
                  <a:cubicBezTo>
                    <a:pt x="37" y="83"/>
                    <a:pt x="37" y="85"/>
                    <a:pt x="35" y="86"/>
                  </a:cubicBezTo>
                  <a:cubicBezTo>
                    <a:pt x="34" y="87"/>
                    <a:pt x="32" y="88"/>
                    <a:pt x="30" y="8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1" name="Freeform 2641"/>
            <p:cNvSpPr>
              <a:spLocks noChangeAspect="1"/>
            </p:cNvSpPr>
            <p:nvPr/>
          </p:nvSpPr>
          <p:spPr bwMode="auto">
            <a:xfrm>
              <a:off x="19545179" y="3206392"/>
              <a:ext cx="245717" cy="364188"/>
            </a:xfrm>
            <a:custGeom>
              <a:avLst/>
              <a:gdLst>
                <a:gd name="T0" fmla="*/ 0 w 47"/>
                <a:gd name="T1" fmla="*/ 19 h 69"/>
                <a:gd name="T2" fmla="*/ 7 w 47"/>
                <a:gd name="T3" fmla="*/ 14 h 69"/>
                <a:gd name="T4" fmla="*/ 12 w 47"/>
                <a:gd name="T5" fmla="*/ 8 h 69"/>
                <a:gd name="T6" fmla="*/ 18 w 47"/>
                <a:gd name="T7" fmla="*/ 7 h 69"/>
                <a:gd name="T8" fmla="*/ 29 w 47"/>
                <a:gd name="T9" fmla="*/ 7 h 69"/>
                <a:gd name="T10" fmla="*/ 35 w 47"/>
                <a:gd name="T11" fmla="*/ 0 h 69"/>
                <a:gd name="T12" fmla="*/ 42 w 47"/>
                <a:gd name="T13" fmla="*/ 12 h 69"/>
                <a:gd name="T14" fmla="*/ 55 w 47"/>
                <a:gd name="T15" fmla="*/ 31 h 69"/>
                <a:gd name="T16" fmla="*/ 60 w 47"/>
                <a:gd name="T17" fmla="*/ 52 h 69"/>
                <a:gd name="T18" fmla="*/ 61 w 47"/>
                <a:gd name="T19" fmla="*/ 61 h 69"/>
                <a:gd name="T20" fmla="*/ 64 w 47"/>
                <a:gd name="T21" fmla="*/ 59 h 69"/>
                <a:gd name="T22" fmla="*/ 64 w 47"/>
                <a:gd name="T23" fmla="*/ 79 h 69"/>
                <a:gd name="T24" fmla="*/ 52 w 47"/>
                <a:gd name="T25" fmla="*/ 81 h 69"/>
                <a:gd name="T26" fmla="*/ 51 w 47"/>
                <a:gd name="T27" fmla="*/ 88 h 69"/>
                <a:gd name="T28" fmla="*/ 42 w 47"/>
                <a:gd name="T29" fmla="*/ 84 h 69"/>
                <a:gd name="T30" fmla="*/ 43 w 47"/>
                <a:gd name="T31" fmla="*/ 90 h 69"/>
                <a:gd name="T32" fmla="*/ 38 w 47"/>
                <a:gd name="T33" fmla="*/ 85 h 69"/>
                <a:gd name="T34" fmla="*/ 38 w 47"/>
                <a:gd name="T35" fmla="*/ 93 h 69"/>
                <a:gd name="T36" fmla="*/ 32 w 47"/>
                <a:gd name="T37" fmla="*/ 87 h 69"/>
                <a:gd name="T38" fmla="*/ 32 w 47"/>
                <a:gd name="T39" fmla="*/ 93 h 69"/>
                <a:gd name="T40" fmla="*/ 29 w 47"/>
                <a:gd name="T41" fmla="*/ 94 h 69"/>
                <a:gd name="T42" fmla="*/ 29 w 47"/>
                <a:gd name="T43" fmla="*/ 88 h 69"/>
                <a:gd name="T44" fmla="*/ 23 w 47"/>
                <a:gd name="T45" fmla="*/ 95 h 69"/>
                <a:gd name="T46" fmla="*/ 21 w 47"/>
                <a:gd name="T47" fmla="*/ 93 h 69"/>
                <a:gd name="T48" fmla="*/ 15 w 47"/>
                <a:gd name="T49" fmla="*/ 100 h 69"/>
                <a:gd name="T50" fmla="*/ 13 w 47"/>
                <a:gd name="T51" fmla="*/ 91 h 69"/>
                <a:gd name="T52" fmla="*/ 15 w 47"/>
                <a:gd name="T53" fmla="*/ 87 h 69"/>
                <a:gd name="T54" fmla="*/ 12 w 47"/>
                <a:gd name="T55" fmla="*/ 78 h 69"/>
                <a:gd name="T56" fmla="*/ 14 w 47"/>
                <a:gd name="T57" fmla="*/ 71 h 69"/>
                <a:gd name="T58" fmla="*/ 12 w 47"/>
                <a:gd name="T59" fmla="*/ 71 h 69"/>
                <a:gd name="T60" fmla="*/ 13 w 47"/>
                <a:gd name="T61" fmla="*/ 61 h 69"/>
                <a:gd name="T62" fmla="*/ 8 w 47"/>
                <a:gd name="T63" fmla="*/ 42 h 69"/>
                <a:gd name="T64" fmla="*/ 1 w 47"/>
                <a:gd name="T65" fmla="*/ 41 h 69"/>
                <a:gd name="T66" fmla="*/ 5 w 47"/>
                <a:gd name="T67" fmla="*/ 36 h 69"/>
                <a:gd name="T68" fmla="*/ 12 w 47"/>
                <a:gd name="T69" fmla="*/ 36 h 69"/>
                <a:gd name="T70" fmla="*/ 10 w 47"/>
                <a:gd name="T71" fmla="*/ 28 h 69"/>
                <a:gd name="T72" fmla="*/ 6 w 47"/>
                <a:gd name="T73" fmla="*/ 22 h 69"/>
                <a:gd name="T74" fmla="*/ 1 w 47"/>
                <a:gd name="T75" fmla="*/ 22 h 69"/>
                <a:gd name="T76" fmla="*/ 0 w 47"/>
                <a:gd name="T77" fmla="*/ 19 h 6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"/>
                <a:gd name="T118" fmla="*/ 0 h 69"/>
                <a:gd name="T119" fmla="*/ 47 w 47"/>
                <a:gd name="T120" fmla="*/ 69 h 6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" h="69">
                  <a:moveTo>
                    <a:pt x="0" y="13"/>
                  </a:moveTo>
                  <a:cubicBezTo>
                    <a:pt x="2" y="12"/>
                    <a:pt x="4" y="11"/>
                    <a:pt x="5" y="10"/>
                  </a:cubicBezTo>
                  <a:cubicBezTo>
                    <a:pt x="7" y="9"/>
                    <a:pt x="7" y="7"/>
                    <a:pt x="8" y="6"/>
                  </a:cubicBezTo>
                  <a:cubicBezTo>
                    <a:pt x="9" y="5"/>
                    <a:pt x="11" y="5"/>
                    <a:pt x="13" y="5"/>
                  </a:cubicBezTo>
                  <a:cubicBezTo>
                    <a:pt x="15" y="4"/>
                    <a:pt x="18" y="6"/>
                    <a:pt x="20" y="5"/>
                  </a:cubicBezTo>
                  <a:cubicBezTo>
                    <a:pt x="22" y="4"/>
                    <a:pt x="23" y="2"/>
                    <a:pt x="24" y="0"/>
                  </a:cubicBezTo>
                  <a:cubicBezTo>
                    <a:pt x="25" y="3"/>
                    <a:pt x="27" y="6"/>
                    <a:pt x="29" y="8"/>
                  </a:cubicBezTo>
                  <a:cubicBezTo>
                    <a:pt x="32" y="13"/>
                    <a:pt x="36" y="17"/>
                    <a:pt x="39" y="22"/>
                  </a:cubicBezTo>
                  <a:cubicBezTo>
                    <a:pt x="41" y="26"/>
                    <a:pt x="41" y="31"/>
                    <a:pt x="42" y="36"/>
                  </a:cubicBezTo>
                  <a:cubicBezTo>
                    <a:pt x="43" y="38"/>
                    <a:pt x="42" y="40"/>
                    <a:pt x="43" y="42"/>
                  </a:cubicBezTo>
                  <a:cubicBezTo>
                    <a:pt x="43" y="43"/>
                    <a:pt x="45" y="40"/>
                    <a:pt x="45" y="41"/>
                  </a:cubicBezTo>
                  <a:cubicBezTo>
                    <a:pt x="46" y="46"/>
                    <a:pt x="47" y="51"/>
                    <a:pt x="45" y="55"/>
                  </a:cubicBezTo>
                  <a:cubicBezTo>
                    <a:pt x="43" y="58"/>
                    <a:pt x="39" y="55"/>
                    <a:pt x="37" y="56"/>
                  </a:cubicBezTo>
                  <a:cubicBezTo>
                    <a:pt x="36" y="57"/>
                    <a:pt x="38" y="61"/>
                    <a:pt x="36" y="61"/>
                  </a:cubicBezTo>
                  <a:cubicBezTo>
                    <a:pt x="34" y="62"/>
                    <a:pt x="32" y="58"/>
                    <a:pt x="29" y="58"/>
                  </a:cubicBezTo>
                  <a:cubicBezTo>
                    <a:pt x="28" y="59"/>
                    <a:pt x="30" y="61"/>
                    <a:pt x="30" y="62"/>
                  </a:cubicBezTo>
                  <a:cubicBezTo>
                    <a:pt x="28" y="62"/>
                    <a:pt x="28" y="58"/>
                    <a:pt x="27" y="59"/>
                  </a:cubicBezTo>
                  <a:cubicBezTo>
                    <a:pt x="26" y="60"/>
                    <a:pt x="27" y="63"/>
                    <a:pt x="27" y="64"/>
                  </a:cubicBezTo>
                  <a:cubicBezTo>
                    <a:pt x="25" y="64"/>
                    <a:pt x="25" y="61"/>
                    <a:pt x="23" y="60"/>
                  </a:cubicBezTo>
                  <a:cubicBezTo>
                    <a:pt x="22" y="60"/>
                    <a:pt x="24" y="63"/>
                    <a:pt x="23" y="64"/>
                  </a:cubicBezTo>
                  <a:cubicBezTo>
                    <a:pt x="23" y="65"/>
                    <a:pt x="21" y="65"/>
                    <a:pt x="20" y="65"/>
                  </a:cubicBezTo>
                  <a:cubicBezTo>
                    <a:pt x="20" y="64"/>
                    <a:pt x="21" y="61"/>
                    <a:pt x="20" y="61"/>
                  </a:cubicBezTo>
                  <a:cubicBezTo>
                    <a:pt x="18" y="62"/>
                    <a:pt x="18" y="65"/>
                    <a:pt x="16" y="66"/>
                  </a:cubicBezTo>
                  <a:cubicBezTo>
                    <a:pt x="15" y="67"/>
                    <a:pt x="15" y="64"/>
                    <a:pt x="15" y="64"/>
                  </a:cubicBezTo>
                  <a:cubicBezTo>
                    <a:pt x="13" y="65"/>
                    <a:pt x="13" y="69"/>
                    <a:pt x="11" y="69"/>
                  </a:cubicBezTo>
                  <a:cubicBezTo>
                    <a:pt x="9" y="68"/>
                    <a:pt x="9" y="65"/>
                    <a:pt x="9" y="63"/>
                  </a:cubicBezTo>
                  <a:cubicBezTo>
                    <a:pt x="9" y="62"/>
                    <a:pt x="11" y="61"/>
                    <a:pt x="11" y="60"/>
                  </a:cubicBezTo>
                  <a:cubicBezTo>
                    <a:pt x="11" y="58"/>
                    <a:pt x="9" y="56"/>
                    <a:pt x="8" y="54"/>
                  </a:cubicBezTo>
                  <a:cubicBezTo>
                    <a:pt x="8" y="52"/>
                    <a:pt x="10" y="51"/>
                    <a:pt x="10" y="49"/>
                  </a:cubicBezTo>
                  <a:cubicBezTo>
                    <a:pt x="10" y="48"/>
                    <a:pt x="8" y="49"/>
                    <a:pt x="8" y="49"/>
                  </a:cubicBezTo>
                  <a:cubicBezTo>
                    <a:pt x="8" y="46"/>
                    <a:pt x="10" y="44"/>
                    <a:pt x="9" y="42"/>
                  </a:cubicBezTo>
                  <a:cubicBezTo>
                    <a:pt x="9" y="37"/>
                    <a:pt x="8" y="33"/>
                    <a:pt x="6" y="29"/>
                  </a:cubicBezTo>
                  <a:cubicBezTo>
                    <a:pt x="5" y="28"/>
                    <a:pt x="2" y="30"/>
                    <a:pt x="1" y="28"/>
                  </a:cubicBezTo>
                  <a:cubicBezTo>
                    <a:pt x="0" y="27"/>
                    <a:pt x="2" y="25"/>
                    <a:pt x="3" y="25"/>
                  </a:cubicBezTo>
                  <a:cubicBezTo>
                    <a:pt x="5" y="24"/>
                    <a:pt x="7" y="26"/>
                    <a:pt x="8" y="25"/>
                  </a:cubicBezTo>
                  <a:cubicBezTo>
                    <a:pt x="9" y="23"/>
                    <a:pt x="8" y="21"/>
                    <a:pt x="7" y="19"/>
                  </a:cubicBezTo>
                  <a:cubicBezTo>
                    <a:pt x="6" y="17"/>
                    <a:pt x="5" y="16"/>
                    <a:pt x="4" y="15"/>
                  </a:cubicBezTo>
                  <a:cubicBezTo>
                    <a:pt x="3" y="14"/>
                    <a:pt x="2" y="15"/>
                    <a:pt x="1" y="15"/>
                  </a:cubicBezTo>
                  <a:cubicBezTo>
                    <a:pt x="1" y="14"/>
                    <a:pt x="1" y="13"/>
                    <a:pt x="0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2" name="Freeform 2642"/>
            <p:cNvSpPr>
              <a:spLocks noChangeAspect="1"/>
            </p:cNvSpPr>
            <p:nvPr/>
          </p:nvSpPr>
          <p:spPr bwMode="auto">
            <a:xfrm>
              <a:off x="12840599" y="1596063"/>
              <a:ext cx="587968" cy="460721"/>
            </a:xfrm>
            <a:custGeom>
              <a:avLst/>
              <a:gdLst>
                <a:gd name="T0" fmla="*/ 10 w 112"/>
                <a:gd name="T1" fmla="*/ 118 h 88"/>
                <a:gd name="T2" fmla="*/ 10 w 112"/>
                <a:gd name="T3" fmla="*/ 104 h 88"/>
                <a:gd name="T4" fmla="*/ 6 w 112"/>
                <a:gd name="T5" fmla="*/ 104 h 88"/>
                <a:gd name="T6" fmla="*/ 2 w 112"/>
                <a:gd name="T7" fmla="*/ 101 h 88"/>
                <a:gd name="T8" fmla="*/ 5 w 112"/>
                <a:gd name="T9" fmla="*/ 93 h 88"/>
                <a:gd name="T10" fmla="*/ 7 w 112"/>
                <a:gd name="T11" fmla="*/ 89 h 88"/>
                <a:gd name="T12" fmla="*/ 10 w 112"/>
                <a:gd name="T13" fmla="*/ 86 h 88"/>
                <a:gd name="T14" fmla="*/ 10 w 112"/>
                <a:gd name="T15" fmla="*/ 74 h 88"/>
                <a:gd name="T16" fmla="*/ 7 w 112"/>
                <a:gd name="T17" fmla="*/ 69 h 88"/>
                <a:gd name="T18" fmla="*/ 1 w 112"/>
                <a:gd name="T19" fmla="*/ 66 h 88"/>
                <a:gd name="T20" fmla="*/ 1 w 112"/>
                <a:gd name="T21" fmla="*/ 58 h 88"/>
                <a:gd name="T22" fmla="*/ 8 w 112"/>
                <a:gd name="T23" fmla="*/ 60 h 88"/>
                <a:gd name="T24" fmla="*/ 16 w 112"/>
                <a:gd name="T25" fmla="*/ 57 h 88"/>
                <a:gd name="T26" fmla="*/ 23 w 112"/>
                <a:gd name="T27" fmla="*/ 57 h 88"/>
                <a:gd name="T28" fmla="*/ 28 w 112"/>
                <a:gd name="T29" fmla="*/ 50 h 88"/>
                <a:gd name="T30" fmla="*/ 41 w 112"/>
                <a:gd name="T31" fmla="*/ 50 h 88"/>
                <a:gd name="T32" fmla="*/ 38 w 112"/>
                <a:gd name="T33" fmla="*/ 43 h 88"/>
                <a:gd name="T34" fmla="*/ 43 w 112"/>
                <a:gd name="T35" fmla="*/ 31 h 88"/>
                <a:gd name="T36" fmla="*/ 56 w 112"/>
                <a:gd name="T37" fmla="*/ 29 h 88"/>
                <a:gd name="T38" fmla="*/ 56 w 112"/>
                <a:gd name="T39" fmla="*/ 19 h 88"/>
                <a:gd name="T40" fmla="*/ 61 w 112"/>
                <a:gd name="T41" fmla="*/ 13 h 88"/>
                <a:gd name="T42" fmla="*/ 71 w 112"/>
                <a:gd name="T43" fmla="*/ 14 h 88"/>
                <a:gd name="T44" fmla="*/ 74 w 112"/>
                <a:gd name="T45" fmla="*/ 6 h 88"/>
                <a:gd name="T46" fmla="*/ 79 w 112"/>
                <a:gd name="T47" fmla="*/ 1 h 88"/>
                <a:gd name="T48" fmla="*/ 87 w 112"/>
                <a:gd name="T49" fmla="*/ 1 h 88"/>
                <a:gd name="T50" fmla="*/ 90 w 112"/>
                <a:gd name="T51" fmla="*/ 6 h 88"/>
                <a:gd name="T52" fmla="*/ 99 w 112"/>
                <a:gd name="T53" fmla="*/ 6 h 88"/>
                <a:gd name="T54" fmla="*/ 101 w 112"/>
                <a:gd name="T55" fmla="*/ 13 h 88"/>
                <a:gd name="T56" fmla="*/ 111 w 112"/>
                <a:gd name="T57" fmla="*/ 10 h 88"/>
                <a:gd name="T58" fmla="*/ 129 w 112"/>
                <a:gd name="T59" fmla="*/ 16 h 88"/>
                <a:gd name="T60" fmla="*/ 127 w 112"/>
                <a:gd name="T61" fmla="*/ 36 h 88"/>
                <a:gd name="T62" fmla="*/ 132 w 112"/>
                <a:gd name="T63" fmla="*/ 42 h 88"/>
                <a:gd name="T64" fmla="*/ 133 w 112"/>
                <a:gd name="T65" fmla="*/ 47 h 88"/>
                <a:gd name="T66" fmla="*/ 145 w 112"/>
                <a:gd name="T67" fmla="*/ 54 h 88"/>
                <a:gd name="T68" fmla="*/ 145 w 112"/>
                <a:gd name="T69" fmla="*/ 63 h 88"/>
                <a:gd name="T70" fmla="*/ 153 w 112"/>
                <a:gd name="T71" fmla="*/ 66 h 88"/>
                <a:gd name="T72" fmla="*/ 160 w 112"/>
                <a:gd name="T73" fmla="*/ 74 h 88"/>
                <a:gd name="T74" fmla="*/ 152 w 112"/>
                <a:gd name="T75" fmla="*/ 80 h 88"/>
                <a:gd name="T76" fmla="*/ 146 w 112"/>
                <a:gd name="T77" fmla="*/ 80 h 88"/>
                <a:gd name="T78" fmla="*/ 140 w 112"/>
                <a:gd name="T79" fmla="*/ 75 h 88"/>
                <a:gd name="T80" fmla="*/ 134 w 112"/>
                <a:gd name="T81" fmla="*/ 81 h 88"/>
                <a:gd name="T82" fmla="*/ 140 w 112"/>
                <a:gd name="T83" fmla="*/ 89 h 88"/>
                <a:gd name="T84" fmla="*/ 144 w 112"/>
                <a:gd name="T85" fmla="*/ 103 h 88"/>
                <a:gd name="T86" fmla="*/ 132 w 112"/>
                <a:gd name="T87" fmla="*/ 106 h 88"/>
                <a:gd name="T88" fmla="*/ 127 w 112"/>
                <a:gd name="T89" fmla="*/ 116 h 88"/>
                <a:gd name="T90" fmla="*/ 123 w 112"/>
                <a:gd name="T91" fmla="*/ 124 h 88"/>
                <a:gd name="T92" fmla="*/ 116 w 112"/>
                <a:gd name="T93" fmla="*/ 121 h 88"/>
                <a:gd name="T94" fmla="*/ 109 w 112"/>
                <a:gd name="T95" fmla="*/ 121 h 88"/>
                <a:gd name="T96" fmla="*/ 102 w 112"/>
                <a:gd name="T97" fmla="*/ 119 h 88"/>
                <a:gd name="T98" fmla="*/ 95 w 112"/>
                <a:gd name="T99" fmla="*/ 121 h 88"/>
                <a:gd name="T100" fmla="*/ 87 w 112"/>
                <a:gd name="T101" fmla="*/ 119 h 88"/>
                <a:gd name="T102" fmla="*/ 79 w 112"/>
                <a:gd name="T103" fmla="*/ 123 h 88"/>
                <a:gd name="T104" fmla="*/ 74 w 112"/>
                <a:gd name="T105" fmla="*/ 119 h 88"/>
                <a:gd name="T106" fmla="*/ 63 w 112"/>
                <a:gd name="T107" fmla="*/ 113 h 88"/>
                <a:gd name="T108" fmla="*/ 54 w 112"/>
                <a:gd name="T109" fmla="*/ 113 h 88"/>
                <a:gd name="T110" fmla="*/ 45 w 112"/>
                <a:gd name="T111" fmla="*/ 111 h 88"/>
                <a:gd name="T112" fmla="*/ 31 w 112"/>
                <a:gd name="T113" fmla="*/ 111 h 88"/>
                <a:gd name="T114" fmla="*/ 22 w 112"/>
                <a:gd name="T115" fmla="*/ 111 h 88"/>
                <a:gd name="T116" fmla="*/ 19 w 112"/>
                <a:gd name="T117" fmla="*/ 119 h 88"/>
                <a:gd name="T118" fmla="*/ 10 w 112"/>
                <a:gd name="T119" fmla="*/ 118 h 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12"/>
                <a:gd name="T181" fmla="*/ 0 h 88"/>
                <a:gd name="T182" fmla="*/ 112 w 112"/>
                <a:gd name="T183" fmla="*/ 88 h 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12" h="88">
                  <a:moveTo>
                    <a:pt x="7" y="83"/>
                  </a:moveTo>
                  <a:cubicBezTo>
                    <a:pt x="7" y="80"/>
                    <a:pt x="7" y="76"/>
                    <a:pt x="7" y="73"/>
                  </a:cubicBezTo>
                  <a:cubicBezTo>
                    <a:pt x="6" y="72"/>
                    <a:pt x="5" y="73"/>
                    <a:pt x="4" y="73"/>
                  </a:cubicBezTo>
                  <a:cubicBezTo>
                    <a:pt x="4" y="72"/>
                    <a:pt x="2" y="72"/>
                    <a:pt x="2" y="71"/>
                  </a:cubicBezTo>
                  <a:cubicBezTo>
                    <a:pt x="1" y="69"/>
                    <a:pt x="2" y="67"/>
                    <a:pt x="3" y="65"/>
                  </a:cubicBezTo>
                  <a:cubicBezTo>
                    <a:pt x="3" y="64"/>
                    <a:pt x="5" y="64"/>
                    <a:pt x="5" y="63"/>
                  </a:cubicBezTo>
                  <a:cubicBezTo>
                    <a:pt x="6" y="62"/>
                    <a:pt x="7" y="61"/>
                    <a:pt x="7" y="60"/>
                  </a:cubicBezTo>
                  <a:cubicBezTo>
                    <a:pt x="7" y="57"/>
                    <a:pt x="7" y="55"/>
                    <a:pt x="7" y="52"/>
                  </a:cubicBezTo>
                  <a:cubicBezTo>
                    <a:pt x="6" y="51"/>
                    <a:pt x="5" y="50"/>
                    <a:pt x="5" y="49"/>
                  </a:cubicBezTo>
                  <a:cubicBezTo>
                    <a:pt x="4" y="48"/>
                    <a:pt x="2" y="47"/>
                    <a:pt x="1" y="46"/>
                  </a:cubicBezTo>
                  <a:cubicBezTo>
                    <a:pt x="0" y="44"/>
                    <a:pt x="1" y="43"/>
                    <a:pt x="1" y="41"/>
                  </a:cubicBezTo>
                  <a:cubicBezTo>
                    <a:pt x="3" y="41"/>
                    <a:pt x="4" y="42"/>
                    <a:pt x="6" y="42"/>
                  </a:cubicBezTo>
                  <a:cubicBezTo>
                    <a:pt x="8" y="42"/>
                    <a:pt x="9" y="40"/>
                    <a:pt x="11" y="40"/>
                  </a:cubicBezTo>
                  <a:cubicBezTo>
                    <a:pt x="12" y="40"/>
                    <a:pt x="15" y="41"/>
                    <a:pt x="16" y="40"/>
                  </a:cubicBezTo>
                  <a:cubicBezTo>
                    <a:pt x="18" y="39"/>
                    <a:pt x="18" y="36"/>
                    <a:pt x="19" y="35"/>
                  </a:cubicBezTo>
                  <a:cubicBezTo>
                    <a:pt x="22" y="34"/>
                    <a:pt x="26" y="37"/>
                    <a:pt x="28" y="35"/>
                  </a:cubicBezTo>
                  <a:cubicBezTo>
                    <a:pt x="30" y="34"/>
                    <a:pt x="27" y="32"/>
                    <a:pt x="27" y="30"/>
                  </a:cubicBezTo>
                  <a:cubicBezTo>
                    <a:pt x="28" y="27"/>
                    <a:pt x="28" y="24"/>
                    <a:pt x="30" y="22"/>
                  </a:cubicBezTo>
                  <a:cubicBezTo>
                    <a:pt x="32" y="20"/>
                    <a:pt x="37" y="22"/>
                    <a:pt x="39" y="20"/>
                  </a:cubicBezTo>
                  <a:cubicBezTo>
                    <a:pt x="41" y="18"/>
                    <a:pt x="39" y="15"/>
                    <a:pt x="39" y="13"/>
                  </a:cubicBezTo>
                  <a:cubicBezTo>
                    <a:pt x="40" y="12"/>
                    <a:pt x="41" y="10"/>
                    <a:pt x="43" y="9"/>
                  </a:cubicBezTo>
                  <a:cubicBezTo>
                    <a:pt x="45" y="9"/>
                    <a:pt x="47" y="11"/>
                    <a:pt x="49" y="10"/>
                  </a:cubicBezTo>
                  <a:cubicBezTo>
                    <a:pt x="50" y="8"/>
                    <a:pt x="51" y="6"/>
                    <a:pt x="52" y="4"/>
                  </a:cubicBezTo>
                  <a:cubicBezTo>
                    <a:pt x="53" y="3"/>
                    <a:pt x="54" y="2"/>
                    <a:pt x="55" y="1"/>
                  </a:cubicBezTo>
                  <a:cubicBezTo>
                    <a:pt x="57" y="1"/>
                    <a:pt x="59" y="0"/>
                    <a:pt x="61" y="1"/>
                  </a:cubicBezTo>
                  <a:cubicBezTo>
                    <a:pt x="62" y="1"/>
                    <a:pt x="62" y="4"/>
                    <a:pt x="63" y="4"/>
                  </a:cubicBezTo>
                  <a:cubicBezTo>
                    <a:pt x="65" y="5"/>
                    <a:pt x="67" y="3"/>
                    <a:pt x="69" y="4"/>
                  </a:cubicBezTo>
                  <a:cubicBezTo>
                    <a:pt x="70" y="5"/>
                    <a:pt x="68" y="8"/>
                    <a:pt x="70" y="9"/>
                  </a:cubicBezTo>
                  <a:cubicBezTo>
                    <a:pt x="72" y="10"/>
                    <a:pt x="75" y="7"/>
                    <a:pt x="78" y="7"/>
                  </a:cubicBezTo>
                  <a:cubicBezTo>
                    <a:pt x="82" y="8"/>
                    <a:pt x="88" y="8"/>
                    <a:pt x="90" y="11"/>
                  </a:cubicBezTo>
                  <a:cubicBezTo>
                    <a:pt x="92" y="15"/>
                    <a:pt x="88" y="20"/>
                    <a:pt x="89" y="25"/>
                  </a:cubicBezTo>
                  <a:cubicBezTo>
                    <a:pt x="89" y="27"/>
                    <a:pt x="91" y="27"/>
                    <a:pt x="92" y="29"/>
                  </a:cubicBezTo>
                  <a:cubicBezTo>
                    <a:pt x="93" y="30"/>
                    <a:pt x="92" y="32"/>
                    <a:pt x="93" y="33"/>
                  </a:cubicBezTo>
                  <a:cubicBezTo>
                    <a:pt x="95" y="35"/>
                    <a:pt x="99" y="35"/>
                    <a:pt x="101" y="38"/>
                  </a:cubicBezTo>
                  <a:cubicBezTo>
                    <a:pt x="102" y="40"/>
                    <a:pt x="99" y="43"/>
                    <a:pt x="101" y="44"/>
                  </a:cubicBezTo>
                  <a:cubicBezTo>
                    <a:pt x="102" y="46"/>
                    <a:pt x="105" y="44"/>
                    <a:pt x="107" y="46"/>
                  </a:cubicBezTo>
                  <a:cubicBezTo>
                    <a:pt x="109" y="47"/>
                    <a:pt x="112" y="49"/>
                    <a:pt x="112" y="52"/>
                  </a:cubicBezTo>
                  <a:cubicBezTo>
                    <a:pt x="112" y="55"/>
                    <a:pt x="109" y="55"/>
                    <a:pt x="106" y="56"/>
                  </a:cubicBezTo>
                  <a:cubicBezTo>
                    <a:pt x="105" y="57"/>
                    <a:pt x="103" y="57"/>
                    <a:pt x="102" y="56"/>
                  </a:cubicBezTo>
                  <a:cubicBezTo>
                    <a:pt x="100" y="56"/>
                    <a:pt x="100" y="53"/>
                    <a:pt x="98" y="53"/>
                  </a:cubicBezTo>
                  <a:cubicBezTo>
                    <a:pt x="97" y="53"/>
                    <a:pt x="94" y="55"/>
                    <a:pt x="94" y="57"/>
                  </a:cubicBezTo>
                  <a:cubicBezTo>
                    <a:pt x="94" y="59"/>
                    <a:pt x="98" y="61"/>
                    <a:pt x="98" y="63"/>
                  </a:cubicBezTo>
                  <a:cubicBezTo>
                    <a:pt x="100" y="66"/>
                    <a:pt x="100" y="69"/>
                    <a:pt x="100" y="72"/>
                  </a:cubicBezTo>
                  <a:cubicBezTo>
                    <a:pt x="98" y="73"/>
                    <a:pt x="94" y="73"/>
                    <a:pt x="92" y="75"/>
                  </a:cubicBezTo>
                  <a:cubicBezTo>
                    <a:pt x="90" y="77"/>
                    <a:pt x="90" y="79"/>
                    <a:pt x="89" y="81"/>
                  </a:cubicBezTo>
                  <a:cubicBezTo>
                    <a:pt x="88" y="83"/>
                    <a:pt x="88" y="86"/>
                    <a:pt x="86" y="87"/>
                  </a:cubicBezTo>
                  <a:cubicBezTo>
                    <a:pt x="85" y="88"/>
                    <a:pt x="83" y="85"/>
                    <a:pt x="81" y="85"/>
                  </a:cubicBezTo>
                  <a:cubicBezTo>
                    <a:pt x="79" y="84"/>
                    <a:pt x="78" y="85"/>
                    <a:pt x="76" y="85"/>
                  </a:cubicBezTo>
                  <a:cubicBezTo>
                    <a:pt x="74" y="85"/>
                    <a:pt x="73" y="84"/>
                    <a:pt x="71" y="84"/>
                  </a:cubicBezTo>
                  <a:cubicBezTo>
                    <a:pt x="69" y="84"/>
                    <a:pt x="68" y="85"/>
                    <a:pt x="66" y="85"/>
                  </a:cubicBezTo>
                  <a:cubicBezTo>
                    <a:pt x="64" y="85"/>
                    <a:pt x="63" y="84"/>
                    <a:pt x="61" y="84"/>
                  </a:cubicBezTo>
                  <a:cubicBezTo>
                    <a:pt x="59" y="84"/>
                    <a:pt x="57" y="86"/>
                    <a:pt x="55" y="86"/>
                  </a:cubicBezTo>
                  <a:cubicBezTo>
                    <a:pt x="54" y="86"/>
                    <a:pt x="53" y="84"/>
                    <a:pt x="52" y="84"/>
                  </a:cubicBezTo>
                  <a:cubicBezTo>
                    <a:pt x="50" y="82"/>
                    <a:pt x="47" y="81"/>
                    <a:pt x="44" y="80"/>
                  </a:cubicBezTo>
                  <a:cubicBezTo>
                    <a:pt x="42" y="79"/>
                    <a:pt x="40" y="80"/>
                    <a:pt x="38" y="80"/>
                  </a:cubicBezTo>
                  <a:cubicBezTo>
                    <a:pt x="36" y="80"/>
                    <a:pt x="34" y="79"/>
                    <a:pt x="32" y="78"/>
                  </a:cubicBezTo>
                  <a:cubicBezTo>
                    <a:pt x="29" y="78"/>
                    <a:pt x="25" y="78"/>
                    <a:pt x="22" y="78"/>
                  </a:cubicBezTo>
                  <a:cubicBezTo>
                    <a:pt x="19" y="77"/>
                    <a:pt x="17" y="76"/>
                    <a:pt x="15" y="78"/>
                  </a:cubicBezTo>
                  <a:cubicBezTo>
                    <a:pt x="13" y="79"/>
                    <a:pt x="15" y="83"/>
                    <a:pt x="13" y="84"/>
                  </a:cubicBezTo>
                  <a:cubicBezTo>
                    <a:pt x="12" y="85"/>
                    <a:pt x="9" y="83"/>
                    <a:pt x="7" y="8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3" name="Freeform 2643"/>
            <p:cNvSpPr>
              <a:spLocks noChangeAspect="1"/>
            </p:cNvSpPr>
            <p:nvPr/>
          </p:nvSpPr>
          <p:spPr bwMode="auto">
            <a:xfrm>
              <a:off x="12278959" y="1727697"/>
              <a:ext cx="631844" cy="535313"/>
            </a:xfrm>
            <a:custGeom>
              <a:avLst/>
              <a:gdLst>
                <a:gd name="T0" fmla="*/ 164 w 120"/>
                <a:gd name="T1" fmla="*/ 68 h 102"/>
                <a:gd name="T2" fmla="*/ 157 w 120"/>
                <a:gd name="T3" fmla="*/ 66 h 102"/>
                <a:gd name="T4" fmla="*/ 161 w 120"/>
                <a:gd name="T5" fmla="*/ 54 h 102"/>
                <a:gd name="T6" fmla="*/ 164 w 120"/>
                <a:gd name="T7" fmla="*/ 38 h 102"/>
                <a:gd name="T8" fmla="*/ 156 w 120"/>
                <a:gd name="T9" fmla="*/ 30 h 102"/>
                <a:gd name="T10" fmla="*/ 149 w 120"/>
                <a:gd name="T11" fmla="*/ 17 h 102"/>
                <a:gd name="T12" fmla="*/ 131 w 120"/>
                <a:gd name="T13" fmla="*/ 14 h 102"/>
                <a:gd name="T14" fmla="*/ 98 w 120"/>
                <a:gd name="T15" fmla="*/ 12 h 102"/>
                <a:gd name="T16" fmla="*/ 89 w 120"/>
                <a:gd name="T17" fmla="*/ 20 h 102"/>
                <a:gd name="T18" fmla="*/ 92 w 120"/>
                <a:gd name="T19" fmla="*/ 14 h 102"/>
                <a:gd name="T20" fmla="*/ 92 w 120"/>
                <a:gd name="T21" fmla="*/ 12 h 102"/>
                <a:gd name="T22" fmla="*/ 74 w 120"/>
                <a:gd name="T23" fmla="*/ 16 h 102"/>
                <a:gd name="T24" fmla="*/ 71 w 120"/>
                <a:gd name="T25" fmla="*/ 6 h 102"/>
                <a:gd name="T26" fmla="*/ 64 w 120"/>
                <a:gd name="T27" fmla="*/ 0 h 102"/>
                <a:gd name="T28" fmla="*/ 46 w 120"/>
                <a:gd name="T29" fmla="*/ 7 h 102"/>
                <a:gd name="T30" fmla="*/ 34 w 120"/>
                <a:gd name="T31" fmla="*/ 14 h 102"/>
                <a:gd name="T32" fmla="*/ 7 w 120"/>
                <a:gd name="T33" fmla="*/ 22 h 102"/>
                <a:gd name="T34" fmla="*/ 7 w 120"/>
                <a:gd name="T35" fmla="*/ 24 h 102"/>
                <a:gd name="T36" fmla="*/ 1 w 120"/>
                <a:gd name="T37" fmla="*/ 28 h 102"/>
                <a:gd name="T38" fmla="*/ 0 w 120"/>
                <a:gd name="T39" fmla="*/ 49 h 102"/>
                <a:gd name="T40" fmla="*/ 6 w 120"/>
                <a:gd name="T41" fmla="*/ 63 h 102"/>
                <a:gd name="T42" fmla="*/ 7 w 120"/>
                <a:gd name="T43" fmla="*/ 78 h 102"/>
                <a:gd name="T44" fmla="*/ 14 w 120"/>
                <a:gd name="T45" fmla="*/ 90 h 102"/>
                <a:gd name="T46" fmla="*/ 20 w 120"/>
                <a:gd name="T47" fmla="*/ 97 h 102"/>
                <a:gd name="T48" fmla="*/ 28 w 120"/>
                <a:gd name="T49" fmla="*/ 100 h 102"/>
                <a:gd name="T50" fmla="*/ 38 w 120"/>
                <a:gd name="T51" fmla="*/ 104 h 102"/>
                <a:gd name="T52" fmla="*/ 44 w 120"/>
                <a:gd name="T53" fmla="*/ 118 h 102"/>
                <a:gd name="T54" fmla="*/ 48 w 120"/>
                <a:gd name="T55" fmla="*/ 110 h 102"/>
                <a:gd name="T56" fmla="*/ 58 w 120"/>
                <a:gd name="T57" fmla="*/ 115 h 102"/>
                <a:gd name="T58" fmla="*/ 60 w 120"/>
                <a:gd name="T59" fmla="*/ 117 h 102"/>
                <a:gd name="T60" fmla="*/ 70 w 120"/>
                <a:gd name="T61" fmla="*/ 120 h 102"/>
                <a:gd name="T62" fmla="*/ 78 w 120"/>
                <a:gd name="T63" fmla="*/ 129 h 102"/>
                <a:gd name="T64" fmla="*/ 88 w 120"/>
                <a:gd name="T65" fmla="*/ 136 h 102"/>
                <a:gd name="T66" fmla="*/ 100 w 120"/>
                <a:gd name="T67" fmla="*/ 138 h 102"/>
                <a:gd name="T68" fmla="*/ 103 w 120"/>
                <a:gd name="T69" fmla="*/ 140 h 102"/>
                <a:gd name="T70" fmla="*/ 116 w 120"/>
                <a:gd name="T71" fmla="*/ 136 h 102"/>
                <a:gd name="T72" fmla="*/ 125 w 120"/>
                <a:gd name="T73" fmla="*/ 134 h 102"/>
                <a:gd name="T74" fmla="*/ 139 w 120"/>
                <a:gd name="T75" fmla="*/ 141 h 102"/>
                <a:gd name="T76" fmla="*/ 152 w 120"/>
                <a:gd name="T77" fmla="*/ 145 h 102"/>
                <a:gd name="T78" fmla="*/ 150 w 120"/>
                <a:gd name="T79" fmla="*/ 140 h 102"/>
                <a:gd name="T80" fmla="*/ 149 w 120"/>
                <a:gd name="T81" fmla="*/ 130 h 102"/>
                <a:gd name="T82" fmla="*/ 166 w 120"/>
                <a:gd name="T83" fmla="*/ 116 h 102"/>
                <a:gd name="T84" fmla="*/ 173 w 120"/>
                <a:gd name="T85" fmla="*/ 109 h 102"/>
                <a:gd name="T86" fmla="*/ 172 w 120"/>
                <a:gd name="T87" fmla="*/ 102 h 102"/>
                <a:gd name="T88" fmla="*/ 164 w 120"/>
                <a:gd name="T89" fmla="*/ 83 h 10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0"/>
                <a:gd name="T136" fmla="*/ 0 h 102"/>
                <a:gd name="T137" fmla="*/ 120 w 120"/>
                <a:gd name="T138" fmla="*/ 102 h 10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0" h="102">
                  <a:moveTo>
                    <a:pt x="114" y="58"/>
                  </a:moveTo>
                  <a:cubicBezTo>
                    <a:pt x="114" y="55"/>
                    <a:pt x="114" y="51"/>
                    <a:pt x="114" y="48"/>
                  </a:cubicBezTo>
                  <a:cubicBezTo>
                    <a:pt x="113" y="47"/>
                    <a:pt x="112" y="48"/>
                    <a:pt x="111" y="48"/>
                  </a:cubicBezTo>
                  <a:cubicBezTo>
                    <a:pt x="111" y="47"/>
                    <a:pt x="109" y="47"/>
                    <a:pt x="109" y="46"/>
                  </a:cubicBezTo>
                  <a:cubicBezTo>
                    <a:pt x="108" y="44"/>
                    <a:pt x="109" y="42"/>
                    <a:pt x="110" y="40"/>
                  </a:cubicBezTo>
                  <a:cubicBezTo>
                    <a:pt x="110" y="39"/>
                    <a:pt x="112" y="39"/>
                    <a:pt x="112" y="38"/>
                  </a:cubicBezTo>
                  <a:cubicBezTo>
                    <a:pt x="113" y="37"/>
                    <a:pt x="114" y="36"/>
                    <a:pt x="114" y="35"/>
                  </a:cubicBezTo>
                  <a:cubicBezTo>
                    <a:pt x="114" y="32"/>
                    <a:pt x="114" y="30"/>
                    <a:pt x="114" y="27"/>
                  </a:cubicBezTo>
                  <a:cubicBezTo>
                    <a:pt x="113" y="26"/>
                    <a:pt x="112" y="25"/>
                    <a:pt x="112" y="24"/>
                  </a:cubicBezTo>
                  <a:cubicBezTo>
                    <a:pt x="111" y="23"/>
                    <a:pt x="109" y="22"/>
                    <a:pt x="108" y="21"/>
                  </a:cubicBezTo>
                  <a:cubicBezTo>
                    <a:pt x="107" y="19"/>
                    <a:pt x="108" y="18"/>
                    <a:pt x="108" y="16"/>
                  </a:cubicBezTo>
                  <a:cubicBezTo>
                    <a:pt x="106" y="15"/>
                    <a:pt x="105" y="13"/>
                    <a:pt x="103" y="12"/>
                  </a:cubicBezTo>
                  <a:cubicBezTo>
                    <a:pt x="102" y="11"/>
                    <a:pt x="100" y="10"/>
                    <a:pt x="98" y="8"/>
                  </a:cubicBezTo>
                  <a:cubicBezTo>
                    <a:pt x="95" y="9"/>
                    <a:pt x="93" y="10"/>
                    <a:pt x="91" y="10"/>
                  </a:cubicBezTo>
                  <a:cubicBezTo>
                    <a:pt x="89" y="10"/>
                    <a:pt x="87" y="9"/>
                    <a:pt x="85" y="9"/>
                  </a:cubicBezTo>
                  <a:cubicBezTo>
                    <a:pt x="79" y="9"/>
                    <a:pt x="73" y="9"/>
                    <a:pt x="68" y="8"/>
                  </a:cubicBezTo>
                  <a:cubicBezTo>
                    <a:pt x="67" y="9"/>
                    <a:pt x="67" y="11"/>
                    <a:pt x="66" y="11"/>
                  </a:cubicBezTo>
                  <a:cubicBezTo>
                    <a:pt x="65" y="12"/>
                    <a:pt x="63" y="13"/>
                    <a:pt x="62" y="14"/>
                  </a:cubicBezTo>
                  <a:cubicBezTo>
                    <a:pt x="61" y="14"/>
                    <a:pt x="60" y="12"/>
                    <a:pt x="61" y="12"/>
                  </a:cubicBezTo>
                  <a:cubicBezTo>
                    <a:pt x="62" y="11"/>
                    <a:pt x="63" y="11"/>
                    <a:pt x="64" y="10"/>
                  </a:cubicBezTo>
                  <a:cubicBezTo>
                    <a:pt x="65" y="9"/>
                    <a:pt x="66" y="8"/>
                    <a:pt x="66" y="7"/>
                  </a:cubicBezTo>
                  <a:cubicBezTo>
                    <a:pt x="65" y="6"/>
                    <a:pt x="65" y="8"/>
                    <a:pt x="64" y="8"/>
                  </a:cubicBezTo>
                  <a:cubicBezTo>
                    <a:pt x="63" y="9"/>
                    <a:pt x="61" y="10"/>
                    <a:pt x="59" y="10"/>
                  </a:cubicBezTo>
                  <a:cubicBezTo>
                    <a:pt x="57" y="11"/>
                    <a:pt x="54" y="12"/>
                    <a:pt x="52" y="11"/>
                  </a:cubicBezTo>
                  <a:cubicBezTo>
                    <a:pt x="51" y="10"/>
                    <a:pt x="52" y="8"/>
                    <a:pt x="51" y="7"/>
                  </a:cubicBezTo>
                  <a:cubicBezTo>
                    <a:pt x="51" y="6"/>
                    <a:pt x="49" y="5"/>
                    <a:pt x="49" y="4"/>
                  </a:cubicBezTo>
                  <a:cubicBezTo>
                    <a:pt x="49" y="3"/>
                    <a:pt x="52" y="5"/>
                    <a:pt x="54" y="6"/>
                  </a:cubicBezTo>
                  <a:cubicBezTo>
                    <a:pt x="52" y="1"/>
                    <a:pt x="46" y="0"/>
                    <a:pt x="44" y="0"/>
                  </a:cubicBezTo>
                  <a:cubicBezTo>
                    <a:pt x="40" y="1"/>
                    <a:pt x="38" y="4"/>
                    <a:pt x="34" y="6"/>
                  </a:cubicBezTo>
                  <a:cubicBezTo>
                    <a:pt x="34" y="6"/>
                    <a:pt x="33" y="5"/>
                    <a:pt x="32" y="5"/>
                  </a:cubicBezTo>
                  <a:cubicBezTo>
                    <a:pt x="30" y="5"/>
                    <a:pt x="29" y="5"/>
                    <a:pt x="27" y="6"/>
                  </a:cubicBezTo>
                  <a:cubicBezTo>
                    <a:pt x="25" y="7"/>
                    <a:pt x="25" y="9"/>
                    <a:pt x="23" y="10"/>
                  </a:cubicBezTo>
                  <a:cubicBezTo>
                    <a:pt x="19" y="12"/>
                    <a:pt x="16" y="12"/>
                    <a:pt x="12" y="13"/>
                  </a:cubicBezTo>
                  <a:cubicBezTo>
                    <a:pt x="10" y="14"/>
                    <a:pt x="7" y="14"/>
                    <a:pt x="5" y="15"/>
                  </a:cubicBezTo>
                  <a:cubicBezTo>
                    <a:pt x="4" y="15"/>
                    <a:pt x="1" y="15"/>
                    <a:pt x="1" y="16"/>
                  </a:cubicBezTo>
                  <a:cubicBezTo>
                    <a:pt x="1" y="18"/>
                    <a:pt x="5" y="16"/>
                    <a:pt x="5" y="17"/>
                  </a:cubicBezTo>
                  <a:cubicBezTo>
                    <a:pt x="6" y="19"/>
                    <a:pt x="7" y="21"/>
                    <a:pt x="5" y="22"/>
                  </a:cubicBezTo>
                  <a:cubicBezTo>
                    <a:pt x="4" y="23"/>
                    <a:pt x="2" y="20"/>
                    <a:pt x="1" y="19"/>
                  </a:cubicBezTo>
                  <a:cubicBezTo>
                    <a:pt x="2" y="22"/>
                    <a:pt x="3" y="24"/>
                    <a:pt x="3" y="26"/>
                  </a:cubicBezTo>
                  <a:cubicBezTo>
                    <a:pt x="3" y="29"/>
                    <a:pt x="0" y="31"/>
                    <a:pt x="0" y="34"/>
                  </a:cubicBezTo>
                  <a:cubicBezTo>
                    <a:pt x="1" y="37"/>
                    <a:pt x="4" y="38"/>
                    <a:pt x="5" y="41"/>
                  </a:cubicBezTo>
                  <a:cubicBezTo>
                    <a:pt x="6" y="42"/>
                    <a:pt x="4" y="43"/>
                    <a:pt x="4" y="44"/>
                  </a:cubicBezTo>
                  <a:cubicBezTo>
                    <a:pt x="5" y="46"/>
                    <a:pt x="7" y="47"/>
                    <a:pt x="7" y="49"/>
                  </a:cubicBezTo>
                  <a:cubicBezTo>
                    <a:pt x="7" y="51"/>
                    <a:pt x="5" y="52"/>
                    <a:pt x="5" y="54"/>
                  </a:cubicBezTo>
                  <a:cubicBezTo>
                    <a:pt x="5" y="55"/>
                    <a:pt x="6" y="57"/>
                    <a:pt x="7" y="59"/>
                  </a:cubicBezTo>
                  <a:cubicBezTo>
                    <a:pt x="8" y="60"/>
                    <a:pt x="10" y="61"/>
                    <a:pt x="10" y="63"/>
                  </a:cubicBezTo>
                  <a:cubicBezTo>
                    <a:pt x="11" y="64"/>
                    <a:pt x="10" y="65"/>
                    <a:pt x="10" y="66"/>
                  </a:cubicBezTo>
                  <a:cubicBezTo>
                    <a:pt x="11" y="67"/>
                    <a:pt x="13" y="67"/>
                    <a:pt x="14" y="68"/>
                  </a:cubicBezTo>
                  <a:cubicBezTo>
                    <a:pt x="15" y="68"/>
                    <a:pt x="13" y="70"/>
                    <a:pt x="14" y="71"/>
                  </a:cubicBezTo>
                  <a:cubicBezTo>
                    <a:pt x="16" y="71"/>
                    <a:pt x="18" y="70"/>
                    <a:pt x="19" y="70"/>
                  </a:cubicBezTo>
                  <a:cubicBezTo>
                    <a:pt x="21" y="71"/>
                    <a:pt x="22" y="73"/>
                    <a:pt x="23" y="73"/>
                  </a:cubicBezTo>
                  <a:cubicBezTo>
                    <a:pt x="25" y="74"/>
                    <a:pt x="26" y="72"/>
                    <a:pt x="27" y="73"/>
                  </a:cubicBezTo>
                  <a:cubicBezTo>
                    <a:pt x="28" y="75"/>
                    <a:pt x="27" y="78"/>
                    <a:pt x="28" y="80"/>
                  </a:cubicBezTo>
                  <a:cubicBezTo>
                    <a:pt x="29" y="81"/>
                    <a:pt x="30" y="83"/>
                    <a:pt x="31" y="83"/>
                  </a:cubicBezTo>
                  <a:cubicBezTo>
                    <a:pt x="33" y="83"/>
                    <a:pt x="35" y="81"/>
                    <a:pt x="35" y="80"/>
                  </a:cubicBezTo>
                  <a:cubicBezTo>
                    <a:pt x="35" y="79"/>
                    <a:pt x="33" y="78"/>
                    <a:pt x="33" y="77"/>
                  </a:cubicBezTo>
                  <a:cubicBezTo>
                    <a:pt x="33" y="76"/>
                    <a:pt x="35" y="77"/>
                    <a:pt x="36" y="78"/>
                  </a:cubicBezTo>
                  <a:cubicBezTo>
                    <a:pt x="37" y="78"/>
                    <a:pt x="38" y="80"/>
                    <a:pt x="40" y="80"/>
                  </a:cubicBezTo>
                  <a:cubicBezTo>
                    <a:pt x="41" y="80"/>
                    <a:pt x="42" y="79"/>
                    <a:pt x="43" y="80"/>
                  </a:cubicBezTo>
                  <a:cubicBezTo>
                    <a:pt x="44" y="80"/>
                    <a:pt x="42" y="81"/>
                    <a:pt x="42" y="82"/>
                  </a:cubicBezTo>
                  <a:cubicBezTo>
                    <a:pt x="43" y="83"/>
                    <a:pt x="44" y="84"/>
                    <a:pt x="46" y="84"/>
                  </a:cubicBezTo>
                  <a:cubicBezTo>
                    <a:pt x="46" y="84"/>
                    <a:pt x="47" y="84"/>
                    <a:pt x="48" y="84"/>
                  </a:cubicBezTo>
                  <a:cubicBezTo>
                    <a:pt x="50" y="84"/>
                    <a:pt x="51" y="85"/>
                    <a:pt x="52" y="86"/>
                  </a:cubicBezTo>
                  <a:cubicBezTo>
                    <a:pt x="53" y="87"/>
                    <a:pt x="53" y="89"/>
                    <a:pt x="54" y="90"/>
                  </a:cubicBezTo>
                  <a:cubicBezTo>
                    <a:pt x="55" y="91"/>
                    <a:pt x="57" y="92"/>
                    <a:pt x="58" y="93"/>
                  </a:cubicBezTo>
                  <a:cubicBezTo>
                    <a:pt x="59" y="94"/>
                    <a:pt x="60" y="95"/>
                    <a:pt x="61" y="95"/>
                  </a:cubicBezTo>
                  <a:cubicBezTo>
                    <a:pt x="63" y="95"/>
                    <a:pt x="63" y="91"/>
                    <a:pt x="65" y="91"/>
                  </a:cubicBezTo>
                  <a:cubicBezTo>
                    <a:pt x="67" y="92"/>
                    <a:pt x="68" y="94"/>
                    <a:pt x="69" y="96"/>
                  </a:cubicBezTo>
                  <a:cubicBezTo>
                    <a:pt x="70" y="97"/>
                    <a:pt x="68" y="98"/>
                    <a:pt x="69" y="99"/>
                  </a:cubicBezTo>
                  <a:cubicBezTo>
                    <a:pt x="70" y="99"/>
                    <a:pt x="71" y="99"/>
                    <a:pt x="72" y="98"/>
                  </a:cubicBezTo>
                  <a:cubicBezTo>
                    <a:pt x="74" y="97"/>
                    <a:pt x="74" y="95"/>
                    <a:pt x="75" y="95"/>
                  </a:cubicBezTo>
                  <a:cubicBezTo>
                    <a:pt x="77" y="94"/>
                    <a:pt x="79" y="95"/>
                    <a:pt x="81" y="95"/>
                  </a:cubicBezTo>
                  <a:cubicBezTo>
                    <a:pt x="82" y="96"/>
                    <a:pt x="83" y="97"/>
                    <a:pt x="83" y="97"/>
                  </a:cubicBezTo>
                  <a:cubicBezTo>
                    <a:pt x="85" y="96"/>
                    <a:pt x="85" y="94"/>
                    <a:pt x="87" y="94"/>
                  </a:cubicBezTo>
                  <a:cubicBezTo>
                    <a:pt x="89" y="94"/>
                    <a:pt x="91" y="94"/>
                    <a:pt x="93" y="95"/>
                  </a:cubicBezTo>
                  <a:cubicBezTo>
                    <a:pt x="95" y="96"/>
                    <a:pt x="96" y="98"/>
                    <a:pt x="97" y="99"/>
                  </a:cubicBezTo>
                  <a:cubicBezTo>
                    <a:pt x="99" y="100"/>
                    <a:pt x="101" y="100"/>
                    <a:pt x="103" y="100"/>
                  </a:cubicBezTo>
                  <a:cubicBezTo>
                    <a:pt x="104" y="101"/>
                    <a:pt x="105" y="102"/>
                    <a:pt x="106" y="101"/>
                  </a:cubicBezTo>
                  <a:cubicBezTo>
                    <a:pt x="107" y="101"/>
                    <a:pt x="107" y="100"/>
                    <a:pt x="106" y="99"/>
                  </a:cubicBezTo>
                  <a:cubicBezTo>
                    <a:pt x="106" y="99"/>
                    <a:pt x="104" y="99"/>
                    <a:pt x="104" y="98"/>
                  </a:cubicBezTo>
                  <a:cubicBezTo>
                    <a:pt x="103" y="97"/>
                    <a:pt x="105" y="95"/>
                    <a:pt x="104" y="94"/>
                  </a:cubicBezTo>
                  <a:cubicBezTo>
                    <a:pt x="104" y="93"/>
                    <a:pt x="103" y="92"/>
                    <a:pt x="103" y="91"/>
                  </a:cubicBezTo>
                  <a:cubicBezTo>
                    <a:pt x="105" y="88"/>
                    <a:pt x="107" y="85"/>
                    <a:pt x="109" y="83"/>
                  </a:cubicBezTo>
                  <a:cubicBezTo>
                    <a:pt x="111" y="81"/>
                    <a:pt x="113" y="82"/>
                    <a:pt x="115" y="81"/>
                  </a:cubicBezTo>
                  <a:cubicBezTo>
                    <a:pt x="116" y="80"/>
                    <a:pt x="117" y="80"/>
                    <a:pt x="118" y="79"/>
                  </a:cubicBezTo>
                  <a:cubicBezTo>
                    <a:pt x="119" y="78"/>
                    <a:pt x="120" y="77"/>
                    <a:pt x="120" y="76"/>
                  </a:cubicBezTo>
                  <a:cubicBezTo>
                    <a:pt x="120" y="74"/>
                    <a:pt x="117" y="73"/>
                    <a:pt x="116" y="71"/>
                  </a:cubicBezTo>
                  <a:cubicBezTo>
                    <a:pt x="116" y="71"/>
                    <a:pt x="120" y="72"/>
                    <a:pt x="119" y="71"/>
                  </a:cubicBezTo>
                  <a:cubicBezTo>
                    <a:pt x="118" y="69"/>
                    <a:pt x="115" y="68"/>
                    <a:pt x="114" y="66"/>
                  </a:cubicBezTo>
                  <a:cubicBezTo>
                    <a:pt x="113" y="64"/>
                    <a:pt x="114" y="61"/>
                    <a:pt x="114" y="5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4" name="Freeform 2644"/>
            <p:cNvSpPr>
              <a:spLocks noChangeAspect="1"/>
            </p:cNvSpPr>
            <p:nvPr/>
          </p:nvSpPr>
          <p:spPr bwMode="auto">
            <a:xfrm>
              <a:off x="12625597" y="1701372"/>
              <a:ext cx="184289" cy="78980"/>
            </a:xfrm>
            <a:custGeom>
              <a:avLst/>
              <a:gdLst>
                <a:gd name="T0" fmla="*/ 46 w 35"/>
                <a:gd name="T1" fmla="*/ 19 h 15"/>
                <a:gd name="T2" fmla="*/ 36 w 35"/>
                <a:gd name="T3" fmla="*/ 22 h 15"/>
                <a:gd name="T4" fmla="*/ 28 w 35"/>
                <a:gd name="T5" fmla="*/ 20 h 15"/>
                <a:gd name="T6" fmla="*/ 2 w 35"/>
                <a:gd name="T7" fmla="*/ 19 h 15"/>
                <a:gd name="T8" fmla="*/ 10 w 35"/>
                <a:gd name="T9" fmla="*/ 14 h 15"/>
                <a:gd name="T10" fmla="*/ 8 w 35"/>
                <a:gd name="T11" fmla="*/ 13 h 15"/>
                <a:gd name="T12" fmla="*/ 2 w 35"/>
                <a:gd name="T13" fmla="*/ 14 h 15"/>
                <a:gd name="T14" fmla="*/ 1 w 35"/>
                <a:gd name="T15" fmla="*/ 8 h 15"/>
                <a:gd name="T16" fmla="*/ 8 w 35"/>
                <a:gd name="T17" fmla="*/ 7 h 15"/>
                <a:gd name="T18" fmla="*/ 16 w 35"/>
                <a:gd name="T19" fmla="*/ 1 h 15"/>
                <a:gd name="T20" fmla="*/ 16 w 35"/>
                <a:gd name="T21" fmla="*/ 2 h 15"/>
                <a:gd name="T22" fmla="*/ 13 w 35"/>
                <a:gd name="T23" fmla="*/ 7 h 15"/>
                <a:gd name="T24" fmla="*/ 23 w 35"/>
                <a:gd name="T25" fmla="*/ 7 h 15"/>
                <a:gd name="T26" fmla="*/ 23 w 35"/>
                <a:gd name="T27" fmla="*/ 1 h 15"/>
                <a:gd name="T28" fmla="*/ 26 w 35"/>
                <a:gd name="T29" fmla="*/ 0 h 15"/>
                <a:gd name="T30" fmla="*/ 34 w 35"/>
                <a:gd name="T31" fmla="*/ 5 h 15"/>
                <a:gd name="T32" fmla="*/ 38 w 35"/>
                <a:gd name="T33" fmla="*/ 5 h 15"/>
                <a:gd name="T34" fmla="*/ 42 w 35"/>
                <a:gd name="T35" fmla="*/ 2 h 15"/>
                <a:gd name="T36" fmla="*/ 49 w 35"/>
                <a:gd name="T37" fmla="*/ 7 h 15"/>
                <a:gd name="T38" fmla="*/ 49 w 35"/>
                <a:gd name="T39" fmla="*/ 13 h 15"/>
                <a:gd name="T40" fmla="*/ 46 w 35"/>
                <a:gd name="T41" fmla="*/ 19 h 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15"/>
                <a:gd name="T65" fmla="*/ 35 w 35"/>
                <a:gd name="T66" fmla="*/ 15 h 1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15">
                  <a:moveTo>
                    <a:pt x="32" y="13"/>
                  </a:moveTo>
                  <a:cubicBezTo>
                    <a:pt x="29" y="14"/>
                    <a:pt x="27" y="15"/>
                    <a:pt x="25" y="15"/>
                  </a:cubicBezTo>
                  <a:cubicBezTo>
                    <a:pt x="23" y="15"/>
                    <a:pt x="21" y="14"/>
                    <a:pt x="19" y="14"/>
                  </a:cubicBezTo>
                  <a:cubicBezTo>
                    <a:pt x="13" y="14"/>
                    <a:pt x="7" y="14"/>
                    <a:pt x="2" y="13"/>
                  </a:cubicBezTo>
                  <a:cubicBezTo>
                    <a:pt x="3" y="12"/>
                    <a:pt x="5" y="12"/>
                    <a:pt x="7" y="10"/>
                  </a:cubicBezTo>
                  <a:cubicBezTo>
                    <a:pt x="7" y="10"/>
                    <a:pt x="6" y="9"/>
                    <a:pt x="6" y="9"/>
                  </a:cubicBezTo>
                  <a:cubicBezTo>
                    <a:pt x="5" y="9"/>
                    <a:pt x="3" y="11"/>
                    <a:pt x="2" y="10"/>
                  </a:cubicBezTo>
                  <a:cubicBezTo>
                    <a:pt x="1" y="9"/>
                    <a:pt x="0" y="7"/>
                    <a:pt x="1" y="6"/>
                  </a:cubicBezTo>
                  <a:cubicBezTo>
                    <a:pt x="2" y="5"/>
                    <a:pt x="4" y="6"/>
                    <a:pt x="6" y="5"/>
                  </a:cubicBezTo>
                  <a:cubicBezTo>
                    <a:pt x="8" y="4"/>
                    <a:pt x="9" y="2"/>
                    <a:pt x="11" y="1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0" y="3"/>
                    <a:pt x="8" y="4"/>
                    <a:pt x="9" y="5"/>
                  </a:cubicBezTo>
                  <a:cubicBezTo>
                    <a:pt x="11" y="6"/>
                    <a:pt x="14" y="6"/>
                    <a:pt x="16" y="5"/>
                  </a:cubicBezTo>
                  <a:cubicBezTo>
                    <a:pt x="17" y="4"/>
                    <a:pt x="15" y="2"/>
                    <a:pt x="16" y="1"/>
                  </a:cubicBezTo>
                  <a:cubicBezTo>
                    <a:pt x="16" y="1"/>
                    <a:pt x="17" y="0"/>
                    <a:pt x="18" y="0"/>
                  </a:cubicBezTo>
                  <a:cubicBezTo>
                    <a:pt x="20" y="1"/>
                    <a:pt x="21" y="2"/>
                    <a:pt x="23" y="3"/>
                  </a:cubicBezTo>
                  <a:cubicBezTo>
                    <a:pt x="24" y="3"/>
                    <a:pt x="25" y="3"/>
                    <a:pt x="27" y="3"/>
                  </a:cubicBezTo>
                  <a:cubicBezTo>
                    <a:pt x="28" y="3"/>
                    <a:pt x="28" y="2"/>
                    <a:pt x="29" y="2"/>
                  </a:cubicBezTo>
                  <a:cubicBezTo>
                    <a:pt x="31" y="3"/>
                    <a:pt x="33" y="4"/>
                    <a:pt x="34" y="5"/>
                  </a:cubicBezTo>
                  <a:cubicBezTo>
                    <a:pt x="35" y="6"/>
                    <a:pt x="34" y="8"/>
                    <a:pt x="34" y="9"/>
                  </a:cubicBezTo>
                  <a:cubicBezTo>
                    <a:pt x="34" y="11"/>
                    <a:pt x="33" y="12"/>
                    <a:pt x="32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5" name="Freeform 2645"/>
            <p:cNvSpPr>
              <a:spLocks noChangeAspect="1"/>
            </p:cNvSpPr>
            <p:nvPr/>
          </p:nvSpPr>
          <p:spPr bwMode="auto">
            <a:xfrm>
              <a:off x="12687025" y="1565350"/>
              <a:ext cx="368576" cy="250105"/>
            </a:xfrm>
            <a:custGeom>
              <a:avLst/>
              <a:gdLst>
                <a:gd name="T0" fmla="*/ 8 w 70"/>
                <a:gd name="T1" fmla="*/ 37 h 48"/>
                <a:gd name="T2" fmla="*/ 6 w 70"/>
                <a:gd name="T3" fmla="*/ 29 h 48"/>
                <a:gd name="T4" fmla="*/ 1 w 70"/>
                <a:gd name="T5" fmla="*/ 20 h 48"/>
                <a:gd name="T6" fmla="*/ 0 w 70"/>
                <a:gd name="T7" fmla="*/ 13 h 48"/>
                <a:gd name="T8" fmla="*/ 6 w 70"/>
                <a:gd name="T9" fmla="*/ 7 h 48"/>
                <a:gd name="T10" fmla="*/ 17 w 70"/>
                <a:gd name="T11" fmla="*/ 1 h 48"/>
                <a:gd name="T12" fmla="*/ 35 w 70"/>
                <a:gd name="T13" fmla="*/ 5 h 48"/>
                <a:gd name="T14" fmla="*/ 52 w 70"/>
                <a:gd name="T15" fmla="*/ 6 h 48"/>
                <a:gd name="T16" fmla="*/ 58 w 70"/>
                <a:gd name="T17" fmla="*/ 8 h 48"/>
                <a:gd name="T18" fmla="*/ 66 w 70"/>
                <a:gd name="T19" fmla="*/ 6 h 48"/>
                <a:gd name="T20" fmla="*/ 74 w 70"/>
                <a:gd name="T21" fmla="*/ 12 h 48"/>
                <a:gd name="T22" fmla="*/ 86 w 70"/>
                <a:gd name="T23" fmla="*/ 18 h 48"/>
                <a:gd name="T24" fmla="*/ 98 w 70"/>
                <a:gd name="T25" fmla="*/ 27 h 48"/>
                <a:gd name="T26" fmla="*/ 98 w 70"/>
                <a:gd name="T27" fmla="*/ 37 h 48"/>
                <a:gd name="T28" fmla="*/ 85 w 70"/>
                <a:gd name="T29" fmla="*/ 39 h 48"/>
                <a:gd name="T30" fmla="*/ 80 w 70"/>
                <a:gd name="T31" fmla="*/ 51 h 48"/>
                <a:gd name="T32" fmla="*/ 82 w 70"/>
                <a:gd name="T33" fmla="*/ 58 h 48"/>
                <a:gd name="T34" fmla="*/ 70 w 70"/>
                <a:gd name="T35" fmla="*/ 58 h 48"/>
                <a:gd name="T36" fmla="*/ 65 w 70"/>
                <a:gd name="T37" fmla="*/ 65 h 48"/>
                <a:gd name="T38" fmla="*/ 58 w 70"/>
                <a:gd name="T39" fmla="*/ 65 h 48"/>
                <a:gd name="T40" fmla="*/ 50 w 70"/>
                <a:gd name="T41" fmla="*/ 68 h 48"/>
                <a:gd name="T42" fmla="*/ 43 w 70"/>
                <a:gd name="T43" fmla="*/ 67 h 48"/>
                <a:gd name="T44" fmla="*/ 36 w 70"/>
                <a:gd name="T45" fmla="*/ 61 h 48"/>
                <a:gd name="T46" fmla="*/ 29 w 70"/>
                <a:gd name="T47" fmla="*/ 55 h 48"/>
                <a:gd name="T48" fmla="*/ 31 w 70"/>
                <a:gd name="T49" fmla="*/ 50 h 48"/>
                <a:gd name="T50" fmla="*/ 31 w 70"/>
                <a:gd name="T51" fmla="*/ 44 h 48"/>
                <a:gd name="T52" fmla="*/ 24 w 70"/>
                <a:gd name="T53" fmla="*/ 39 h 48"/>
                <a:gd name="T54" fmla="*/ 22 w 70"/>
                <a:gd name="T55" fmla="*/ 40 h 48"/>
                <a:gd name="T56" fmla="*/ 16 w 70"/>
                <a:gd name="T57" fmla="*/ 40 h 48"/>
                <a:gd name="T58" fmla="*/ 8 w 70"/>
                <a:gd name="T59" fmla="*/ 37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0"/>
                <a:gd name="T91" fmla="*/ 0 h 48"/>
                <a:gd name="T92" fmla="*/ 70 w 70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0" h="48">
                  <a:moveTo>
                    <a:pt x="6" y="26"/>
                  </a:moveTo>
                  <a:cubicBezTo>
                    <a:pt x="5" y="24"/>
                    <a:pt x="5" y="22"/>
                    <a:pt x="4" y="20"/>
                  </a:cubicBezTo>
                  <a:cubicBezTo>
                    <a:pt x="3" y="18"/>
                    <a:pt x="2" y="16"/>
                    <a:pt x="1" y="14"/>
                  </a:cubicBezTo>
                  <a:cubicBezTo>
                    <a:pt x="1" y="13"/>
                    <a:pt x="0" y="10"/>
                    <a:pt x="0" y="9"/>
                  </a:cubicBezTo>
                  <a:cubicBezTo>
                    <a:pt x="1" y="7"/>
                    <a:pt x="2" y="6"/>
                    <a:pt x="4" y="5"/>
                  </a:cubicBezTo>
                  <a:cubicBezTo>
                    <a:pt x="6" y="3"/>
                    <a:pt x="9" y="1"/>
                    <a:pt x="12" y="1"/>
                  </a:cubicBezTo>
                  <a:cubicBezTo>
                    <a:pt x="16" y="0"/>
                    <a:pt x="20" y="2"/>
                    <a:pt x="24" y="3"/>
                  </a:cubicBezTo>
                  <a:cubicBezTo>
                    <a:pt x="28" y="3"/>
                    <a:pt x="32" y="3"/>
                    <a:pt x="36" y="4"/>
                  </a:cubicBezTo>
                  <a:cubicBezTo>
                    <a:pt x="37" y="5"/>
                    <a:pt x="39" y="6"/>
                    <a:pt x="40" y="6"/>
                  </a:cubicBezTo>
                  <a:cubicBezTo>
                    <a:pt x="42" y="7"/>
                    <a:pt x="44" y="4"/>
                    <a:pt x="46" y="4"/>
                  </a:cubicBezTo>
                  <a:cubicBezTo>
                    <a:pt x="48" y="5"/>
                    <a:pt x="50" y="7"/>
                    <a:pt x="52" y="8"/>
                  </a:cubicBezTo>
                  <a:cubicBezTo>
                    <a:pt x="55" y="10"/>
                    <a:pt x="57" y="12"/>
                    <a:pt x="60" y="13"/>
                  </a:cubicBezTo>
                  <a:cubicBezTo>
                    <a:pt x="63" y="15"/>
                    <a:pt x="65" y="17"/>
                    <a:pt x="68" y="19"/>
                  </a:cubicBezTo>
                  <a:cubicBezTo>
                    <a:pt x="68" y="21"/>
                    <a:pt x="70" y="24"/>
                    <a:pt x="68" y="26"/>
                  </a:cubicBezTo>
                  <a:cubicBezTo>
                    <a:pt x="66" y="28"/>
                    <a:pt x="61" y="26"/>
                    <a:pt x="59" y="28"/>
                  </a:cubicBezTo>
                  <a:cubicBezTo>
                    <a:pt x="57" y="30"/>
                    <a:pt x="57" y="33"/>
                    <a:pt x="56" y="36"/>
                  </a:cubicBezTo>
                  <a:cubicBezTo>
                    <a:pt x="56" y="38"/>
                    <a:pt x="59" y="40"/>
                    <a:pt x="57" y="41"/>
                  </a:cubicBezTo>
                  <a:cubicBezTo>
                    <a:pt x="55" y="43"/>
                    <a:pt x="51" y="40"/>
                    <a:pt x="48" y="41"/>
                  </a:cubicBezTo>
                  <a:cubicBezTo>
                    <a:pt x="47" y="42"/>
                    <a:pt x="47" y="45"/>
                    <a:pt x="45" y="46"/>
                  </a:cubicBezTo>
                  <a:cubicBezTo>
                    <a:pt x="44" y="47"/>
                    <a:pt x="41" y="46"/>
                    <a:pt x="40" y="46"/>
                  </a:cubicBezTo>
                  <a:cubicBezTo>
                    <a:pt x="38" y="46"/>
                    <a:pt x="37" y="48"/>
                    <a:pt x="35" y="48"/>
                  </a:cubicBezTo>
                  <a:cubicBezTo>
                    <a:pt x="33" y="48"/>
                    <a:pt x="32" y="47"/>
                    <a:pt x="30" y="47"/>
                  </a:cubicBezTo>
                  <a:cubicBezTo>
                    <a:pt x="28" y="46"/>
                    <a:pt x="27" y="44"/>
                    <a:pt x="25" y="43"/>
                  </a:cubicBezTo>
                  <a:cubicBezTo>
                    <a:pt x="24" y="42"/>
                    <a:pt x="22" y="41"/>
                    <a:pt x="20" y="39"/>
                  </a:cubicBezTo>
                  <a:cubicBezTo>
                    <a:pt x="21" y="38"/>
                    <a:pt x="22" y="37"/>
                    <a:pt x="22" y="35"/>
                  </a:cubicBezTo>
                  <a:cubicBezTo>
                    <a:pt x="22" y="34"/>
                    <a:pt x="23" y="32"/>
                    <a:pt x="22" y="31"/>
                  </a:cubicBezTo>
                  <a:cubicBezTo>
                    <a:pt x="21" y="30"/>
                    <a:pt x="19" y="29"/>
                    <a:pt x="17" y="28"/>
                  </a:cubicBezTo>
                  <a:cubicBezTo>
                    <a:pt x="16" y="28"/>
                    <a:pt x="16" y="29"/>
                    <a:pt x="15" y="29"/>
                  </a:cubicBezTo>
                  <a:cubicBezTo>
                    <a:pt x="13" y="29"/>
                    <a:pt x="12" y="29"/>
                    <a:pt x="11" y="29"/>
                  </a:cubicBezTo>
                  <a:cubicBezTo>
                    <a:pt x="9" y="28"/>
                    <a:pt x="8" y="27"/>
                    <a:pt x="6" y="2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6" name="Freeform 2646"/>
            <p:cNvSpPr>
              <a:spLocks noChangeAspect="1"/>
            </p:cNvSpPr>
            <p:nvPr/>
          </p:nvSpPr>
          <p:spPr bwMode="auto">
            <a:xfrm>
              <a:off x="12682637" y="1398613"/>
              <a:ext cx="451945" cy="263269"/>
            </a:xfrm>
            <a:custGeom>
              <a:avLst/>
              <a:gdLst>
                <a:gd name="T0" fmla="*/ 104 w 86"/>
                <a:gd name="T1" fmla="*/ 13 h 50"/>
                <a:gd name="T2" fmla="*/ 101 w 86"/>
                <a:gd name="T3" fmla="*/ 13 h 50"/>
                <a:gd name="T4" fmla="*/ 95 w 86"/>
                <a:gd name="T5" fmla="*/ 16 h 50"/>
                <a:gd name="T6" fmla="*/ 85 w 86"/>
                <a:gd name="T7" fmla="*/ 8 h 50"/>
                <a:gd name="T8" fmla="*/ 72 w 86"/>
                <a:gd name="T9" fmla="*/ 2 h 50"/>
                <a:gd name="T10" fmla="*/ 66 w 86"/>
                <a:gd name="T11" fmla="*/ 1 h 50"/>
                <a:gd name="T12" fmla="*/ 56 w 86"/>
                <a:gd name="T13" fmla="*/ 7 h 50"/>
                <a:gd name="T14" fmla="*/ 59 w 86"/>
                <a:gd name="T15" fmla="*/ 20 h 50"/>
                <a:gd name="T16" fmla="*/ 53 w 86"/>
                <a:gd name="T17" fmla="*/ 29 h 50"/>
                <a:gd name="T18" fmla="*/ 42 w 86"/>
                <a:gd name="T19" fmla="*/ 34 h 50"/>
                <a:gd name="T20" fmla="*/ 35 w 86"/>
                <a:gd name="T21" fmla="*/ 23 h 50"/>
                <a:gd name="T22" fmla="*/ 28 w 86"/>
                <a:gd name="T23" fmla="*/ 16 h 50"/>
                <a:gd name="T24" fmla="*/ 26 w 86"/>
                <a:gd name="T25" fmla="*/ 12 h 50"/>
                <a:gd name="T26" fmla="*/ 13 w 86"/>
                <a:gd name="T27" fmla="*/ 17 h 50"/>
                <a:gd name="T28" fmla="*/ 8 w 86"/>
                <a:gd name="T29" fmla="*/ 23 h 50"/>
                <a:gd name="T30" fmla="*/ 1 w 86"/>
                <a:gd name="T31" fmla="*/ 41 h 50"/>
                <a:gd name="T32" fmla="*/ 1 w 86"/>
                <a:gd name="T33" fmla="*/ 58 h 50"/>
                <a:gd name="T34" fmla="*/ 7 w 86"/>
                <a:gd name="T35" fmla="*/ 52 h 50"/>
                <a:gd name="T36" fmla="*/ 19 w 86"/>
                <a:gd name="T37" fmla="*/ 46 h 50"/>
                <a:gd name="T38" fmla="*/ 36 w 86"/>
                <a:gd name="T39" fmla="*/ 49 h 50"/>
                <a:gd name="T40" fmla="*/ 53 w 86"/>
                <a:gd name="T41" fmla="*/ 50 h 50"/>
                <a:gd name="T42" fmla="*/ 59 w 86"/>
                <a:gd name="T43" fmla="*/ 53 h 50"/>
                <a:gd name="T44" fmla="*/ 67 w 86"/>
                <a:gd name="T45" fmla="*/ 50 h 50"/>
                <a:gd name="T46" fmla="*/ 75 w 86"/>
                <a:gd name="T47" fmla="*/ 56 h 50"/>
                <a:gd name="T48" fmla="*/ 87 w 86"/>
                <a:gd name="T49" fmla="*/ 64 h 50"/>
                <a:gd name="T50" fmla="*/ 99 w 86"/>
                <a:gd name="T51" fmla="*/ 72 h 50"/>
                <a:gd name="T52" fmla="*/ 104 w 86"/>
                <a:gd name="T53" fmla="*/ 66 h 50"/>
                <a:gd name="T54" fmla="*/ 114 w 86"/>
                <a:gd name="T55" fmla="*/ 67 h 50"/>
                <a:gd name="T56" fmla="*/ 117 w 86"/>
                <a:gd name="T57" fmla="*/ 59 h 50"/>
                <a:gd name="T58" fmla="*/ 122 w 86"/>
                <a:gd name="T59" fmla="*/ 55 h 50"/>
                <a:gd name="T60" fmla="*/ 123 w 86"/>
                <a:gd name="T61" fmla="*/ 49 h 50"/>
                <a:gd name="T62" fmla="*/ 115 w 86"/>
                <a:gd name="T63" fmla="*/ 35 h 50"/>
                <a:gd name="T64" fmla="*/ 115 w 86"/>
                <a:gd name="T65" fmla="*/ 24 h 50"/>
                <a:gd name="T66" fmla="*/ 110 w 86"/>
                <a:gd name="T67" fmla="*/ 19 h 50"/>
                <a:gd name="T68" fmla="*/ 104 w 86"/>
                <a:gd name="T69" fmla="*/ 13 h 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50"/>
                <a:gd name="T107" fmla="*/ 86 w 86"/>
                <a:gd name="T108" fmla="*/ 50 h 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50">
                  <a:moveTo>
                    <a:pt x="73" y="9"/>
                  </a:moveTo>
                  <a:cubicBezTo>
                    <a:pt x="72" y="9"/>
                    <a:pt x="71" y="9"/>
                    <a:pt x="70" y="9"/>
                  </a:cubicBezTo>
                  <a:cubicBezTo>
                    <a:pt x="68" y="10"/>
                    <a:pt x="67" y="11"/>
                    <a:pt x="66" y="11"/>
                  </a:cubicBezTo>
                  <a:cubicBezTo>
                    <a:pt x="63" y="10"/>
                    <a:pt x="61" y="8"/>
                    <a:pt x="59" y="6"/>
                  </a:cubicBezTo>
                  <a:cubicBezTo>
                    <a:pt x="56" y="5"/>
                    <a:pt x="53" y="4"/>
                    <a:pt x="50" y="2"/>
                  </a:cubicBezTo>
                  <a:cubicBezTo>
                    <a:pt x="49" y="2"/>
                    <a:pt x="47" y="0"/>
                    <a:pt x="46" y="1"/>
                  </a:cubicBezTo>
                  <a:cubicBezTo>
                    <a:pt x="43" y="1"/>
                    <a:pt x="41" y="4"/>
                    <a:pt x="39" y="5"/>
                  </a:cubicBezTo>
                  <a:cubicBezTo>
                    <a:pt x="39" y="8"/>
                    <a:pt x="41" y="11"/>
                    <a:pt x="41" y="14"/>
                  </a:cubicBezTo>
                  <a:cubicBezTo>
                    <a:pt x="40" y="17"/>
                    <a:pt x="39" y="19"/>
                    <a:pt x="37" y="20"/>
                  </a:cubicBezTo>
                  <a:cubicBezTo>
                    <a:pt x="35" y="22"/>
                    <a:pt x="32" y="24"/>
                    <a:pt x="29" y="23"/>
                  </a:cubicBezTo>
                  <a:cubicBezTo>
                    <a:pt x="27" y="22"/>
                    <a:pt x="26" y="18"/>
                    <a:pt x="24" y="16"/>
                  </a:cubicBezTo>
                  <a:cubicBezTo>
                    <a:pt x="23" y="14"/>
                    <a:pt x="20" y="13"/>
                    <a:pt x="19" y="11"/>
                  </a:cubicBezTo>
                  <a:cubicBezTo>
                    <a:pt x="18" y="10"/>
                    <a:pt x="19" y="8"/>
                    <a:pt x="18" y="8"/>
                  </a:cubicBezTo>
                  <a:cubicBezTo>
                    <a:pt x="15" y="9"/>
                    <a:pt x="12" y="10"/>
                    <a:pt x="9" y="12"/>
                  </a:cubicBezTo>
                  <a:cubicBezTo>
                    <a:pt x="8" y="13"/>
                    <a:pt x="6" y="15"/>
                    <a:pt x="6" y="16"/>
                  </a:cubicBezTo>
                  <a:cubicBezTo>
                    <a:pt x="5" y="21"/>
                    <a:pt x="3" y="25"/>
                    <a:pt x="1" y="28"/>
                  </a:cubicBezTo>
                  <a:cubicBezTo>
                    <a:pt x="0" y="32"/>
                    <a:pt x="1" y="36"/>
                    <a:pt x="1" y="40"/>
                  </a:cubicBezTo>
                  <a:cubicBezTo>
                    <a:pt x="2" y="38"/>
                    <a:pt x="3" y="37"/>
                    <a:pt x="5" y="36"/>
                  </a:cubicBezTo>
                  <a:cubicBezTo>
                    <a:pt x="7" y="34"/>
                    <a:pt x="10" y="32"/>
                    <a:pt x="13" y="32"/>
                  </a:cubicBezTo>
                  <a:cubicBezTo>
                    <a:pt x="17" y="31"/>
                    <a:pt x="21" y="33"/>
                    <a:pt x="25" y="34"/>
                  </a:cubicBezTo>
                  <a:cubicBezTo>
                    <a:pt x="29" y="34"/>
                    <a:pt x="33" y="34"/>
                    <a:pt x="37" y="35"/>
                  </a:cubicBezTo>
                  <a:cubicBezTo>
                    <a:pt x="38" y="36"/>
                    <a:pt x="40" y="37"/>
                    <a:pt x="41" y="37"/>
                  </a:cubicBezTo>
                  <a:cubicBezTo>
                    <a:pt x="43" y="38"/>
                    <a:pt x="45" y="35"/>
                    <a:pt x="47" y="35"/>
                  </a:cubicBezTo>
                  <a:cubicBezTo>
                    <a:pt x="49" y="36"/>
                    <a:pt x="51" y="38"/>
                    <a:pt x="53" y="39"/>
                  </a:cubicBezTo>
                  <a:cubicBezTo>
                    <a:pt x="56" y="41"/>
                    <a:pt x="58" y="43"/>
                    <a:pt x="61" y="44"/>
                  </a:cubicBezTo>
                  <a:cubicBezTo>
                    <a:pt x="64" y="46"/>
                    <a:pt x="66" y="48"/>
                    <a:pt x="69" y="50"/>
                  </a:cubicBezTo>
                  <a:cubicBezTo>
                    <a:pt x="70" y="49"/>
                    <a:pt x="71" y="47"/>
                    <a:pt x="73" y="46"/>
                  </a:cubicBezTo>
                  <a:cubicBezTo>
                    <a:pt x="75" y="46"/>
                    <a:pt x="77" y="48"/>
                    <a:pt x="79" y="47"/>
                  </a:cubicBezTo>
                  <a:cubicBezTo>
                    <a:pt x="80" y="45"/>
                    <a:pt x="81" y="43"/>
                    <a:pt x="82" y="41"/>
                  </a:cubicBezTo>
                  <a:cubicBezTo>
                    <a:pt x="83" y="40"/>
                    <a:pt x="84" y="39"/>
                    <a:pt x="85" y="38"/>
                  </a:cubicBezTo>
                  <a:cubicBezTo>
                    <a:pt x="85" y="37"/>
                    <a:pt x="86" y="35"/>
                    <a:pt x="86" y="34"/>
                  </a:cubicBezTo>
                  <a:cubicBezTo>
                    <a:pt x="85" y="30"/>
                    <a:pt x="82" y="28"/>
                    <a:pt x="80" y="24"/>
                  </a:cubicBezTo>
                  <a:cubicBezTo>
                    <a:pt x="80" y="22"/>
                    <a:pt x="81" y="19"/>
                    <a:pt x="80" y="17"/>
                  </a:cubicBezTo>
                  <a:cubicBezTo>
                    <a:pt x="80" y="15"/>
                    <a:pt x="78" y="15"/>
                    <a:pt x="77" y="13"/>
                  </a:cubicBezTo>
                  <a:cubicBezTo>
                    <a:pt x="75" y="12"/>
                    <a:pt x="74" y="10"/>
                    <a:pt x="73" y="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7" name="Freeform 2647"/>
            <p:cNvSpPr>
              <a:spLocks noChangeAspect="1"/>
            </p:cNvSpPr>
            <p:nvPr/>
          </p:nvSpPr>
          <p:spPr bwMode="auto">
            <a:xfrm>
              <a:off x="12823047" y="1262590"/>
              <a:ext cx="280820" cy="197453"/>
            </a:xfrm>
            <a:custGeom>
              <a:avLst/>
              <a:gdLst>
                <a:gd name="T0" fmla="*/ 68 w 53"/>
                <a:gd name="T1" fmla="*/ 52 h 37"/>
                <a:gd name="T2" fmla="*/ 63 w 53"/>
                <a:gd name="T3" fmla="*/ 52 h 37"/>
                <a:gd name="T4" fmla="*/ 57 w 53"/>
                <a:gd name="T5" fmla="*/ 55 h 37"/>
                <a:gd name="T6" fmla="*/ 47 w 53"/>
                <a:gd name="T7" fmla="*/ 47 h 37"/>
                <a:gd name="T8" fmla="*/ 34 w 53"/>
                <a:gd name="T9" fmla="*/ 41 h 37"/>
                <a:gd name="T10" fmla="*/ 28 w 53"/>
                <a:gd name="T11" fmla="*/ 40 h 37"/>
                <a:gd name="T12" fmla="*/ 17 w 53"/>
                <a:gd name="T13" fmla="*/ 46 h 37"/>
                <a:gd name="T14" fmla="*/ 21 w 53"/>
                <a:gd name="T15" fmla="*/ 33 h 37"/>
                <a:gd name="T16" fmla="*/ 14 w 53"/>
                <a:gd name="T17" fmla="*/ 33 h 37"/>
                <a:gd name="T18" fmla="*/ 10 w 53"/>
                <a:gd name="T19" fmla="*/ 35 h 37"/>
                <a:gd name="T20" fmla="*/ 2 w 53"/>
                <a:gd name="T21" fmla="*/ 28 h 37"/>
                <a:gd name="T22" fmla="*/ 2 w 53"/>
                <a:gd name="T23" fmla="*/ 22 h 37"/>
                <a:gd name="T24" fmla="*/ 0 w 53"/>
                <a:gd name="T25" fmla="*/ 16 h 37"/>
                <a:gd name="T26" fmla="*/ 2 w 53"/>
                <a:gd name="T27" fmla="*/ 9 h 37"/>
                <a:gd name="T28" fmla="*/ 14 w 53"/>
                <a:gd name="T29" fmla="*/ 5 h 37"/>
                <a:gd name="T30" fmla="*/ 35 w 53"/>
                <a:gd name="T31" fmla="*/ 0 h 37"/>
                <a:gd name="T32" fmla="*/ 52 w 53"/>
                <a:gd name="T33" fmla="*/ 0 h 37"/>
                <a:gd name="T34" fmla="*/ 60 w 53"/>
                <a:gd name="T35" fmla="*/ 5 h 37"/>
                <a:gd name="T36" fmla="*/ 77 w 53"/>
                <a:gd name="T37" fmla="*/ 5 h 37"/>
                <a:gd name="T38" fmla="*/ 76 w 53"/>
                <a:gd name="T39" fmla="*/ 12 h 37"/>
                <a:gd name="T40" fmla="*/ 75 w 53"/>
                <a:gd name="T41" fmla="*/ 16 h 37"/>
                <a:gd name="T42" fmla="*/ 65 w 53"/>
                <a:gd name="T43" fmla="*/ 18 h 37"/>
                <a:gd name="T44" fmla="*/ 58 w 53"/>
                <a:gd name="T45" fmla="*/ 21 h 37"/>
                <a:gd name="T46" fmla="*/ 64 w 53"/>
                <a:gd name="T47" fmla="*/ 33 h 37"/>
                <a:gd name="T48" fmla="*/ 70 w 53"/>
                <a:gd name="T49" fmla="*/ 46 h 37"/>
                <a:gd name="T50" fmla="*/ 69 w 53"/>
                <a:gd name="T51" fmla="*/ 49 h 37"/>
                <a:gd name="T52" fmla="*/ 68 w 53"/>
                <a:gd name="T53" fmla="*/ 52 h 3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3"/>
                <a:gd name="T82" fmla="*/ 0 h 37"/>
                <a:gd name="T83" fmla="*/ 53 w 53"/>
                <a:gd name="T84" fmla="*/ 37 h 3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3" h="37">
                  <a:moveTo>
                    <a:pt x="46" y="35"/>
                  </a:moveTo>
                  <a:cubicBezTo>
                    <a:pt x="45" y="35"/>
                    <a:pt x="44" y="35"/>
                    <a:pt x="43" y="35"/>
                  </a:cubicBezTo>
                  <a:cubicBezTo>
                    <a:pt x="41" y="36"/>
                    <a:pt x="40" y="37"/>
                    <a:pt x="39" y="37"/>
                  </a:cubicBezTo>
                  <a:cubicBezTo>
                    <a:pt x="36" y="36"/>
                    <a:pt x="34" y="34"/>
                    <a:pt x="32" y="32"/>
                  </a:cubicBezTo>
                  <a:cubicBezTo>
                    <a:pt x="29" y="31"/>
                    <a:pt x="26" y="30"/>
                    <a:pt x="23" y="28"/>
                  </a:cubicBezTo>
                  <a:cubicBezTo>
                    <a:pt x="22" y="28"/>
                    <a:pt x="20" y="26"/>
                    <a:pt x="19" y="27"/>
                  </a:cubicBezTo>
                  <a:cubicBezTo>
                    <a:pt x="16" y="27"/>
                    <a:pt x="14" y="30"/>
                    <a:pt x="12" y="31"/>
                  </a:cubicBezTo>
                  <a:cubicBezTo>
                    <a:pt x="12" y="28"/>
                    <a:pt x="14" y="25"/>
                    <a:pt x="14" y="22"/>
                  </a:cubicBezTo>
                  <a:cubicBezTo>
                    <a:pt x="13" y="21"/>
                    <a:pt x="11" y="22"/>
                    <a:pt x="10" y="22"/>
                  </a:cubicBezTo>
                  <a:cubicBezTo>
                    <a:pt x="9" y="23"/>
                    <a:pt x="8" y="24"/>
                    <a:pt x="7" y="24"/>
                  </a:cubicBezTo>
                  <a:cubicBezTo>
                    <a:pt x="4" y="23"/>
                    <a:pt x="3" y="21"/>
                    <a:pt x="2" y="19"/>
                  </a:cubicBezTo>
                  <a:cubicBezTo>
                    <a:pt x="1" y="18"/>
                    <a:pt x="2" y="16"/>
                    <a:pt x="2" y="15"/>
                  </a:cubicBezTo>
                  <a:cubicBezTo>
                    <a:pt x="2" y="14"/>
                    <a:pt x="0" y="12"/>
                    <a:pt x="0" y="11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4" y="4"/>
                    <a:pt x="7" y="3"/>
                    <a:pt x="10" y="3"/>
                  </a:cubicBezTo>
                  <a:cubicBezTo>
                    <a:pt x="14" y="1"/>
                    <a:pt x="19" y="0"/>
                    <a:pt x="24" y="0"/>
                  </a:cubicBezTo>
                  <a:cubicBezTo>
                    <a:pt x="28" y="0"/>
                    <a:pt x="32" y="0"/>
                    <a:pt x="36" y="0"/>
                  </a:cubicBezTo>
                  <a:cubicBezTo>
                    <a:pt x="38" y="1"/>
                    <a:pt x="39" y="3"/>
                    <a:pt x="41" y="3"/>
                  </a:cubicBezTo>
                  <a:cubicBezTo>
                    <a:pt x="45" y="4"/>
                    <a:pt x="49" y="3"/>
                    <a:pt x="53" y="3"/>
                  </a:cubicBezTo>
                  <a:cubicBezTo>
                    <a:pt x="53" y="4"/>
                    <a:pt x="52" y="6"/>
                    <a:pt x="52" y="8"/>
                  </a:cubicBezTo>
                  <a:cubicBezTo>
                    <a:pt x="51" y="9"/>
                    <a:pt x="51" y="10"/>
                    <a:pt x="51" y="11"/>
                  </a:cubicBezTo>
                  <a:cubicBezTo>
                    <a:pt x="49" y="11"/>
                    <a:pt x="47" y="11"/>
                    <a:pt x="45" y="12"/>
                  </a:cubicBezTo>
                  <a:cubicBezTo>
                    <a:pt x="43" y="12"/>
                    <a:pt x="40" y="13"/>
                    <a:pt x="40" y="14"/>
                  </a:cubicBezTo>
                  <a:cubicBezTo>
                    <a:pt x="40" y="17"/>
                    <a:pt x="43" y="20"/>
                    <a:pt x="44" y="22"/>
                  </a:cubicBezTo>
                  <a:cubicBezTo>
                    <a:pt x="45" y="25"/>
                    <a:pt x="47" y="28"/>
                    <a:pt x="48" y="31"/>
                  </a:cubicBezTo>
                  <a:cubicBezTo>
                    <a:pt x="48" y="31"/>
                    <a:pt x="48" y="32"/>
                    <a:pt x="47" y="33"/>
                  </a:cubicBezTo>
                  <a:cubicBezTo>
                    <a:pt x="47" y="34"/>
                    <a:pt x="46" y="34"/>
                    <a:pt x="46" y="3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8" name="Freeform 2648"/>
            <p:cNvSpPr>
              <a:spLocks noChangeAspect="1"/>
            </p:cNvSpPr>
            <p:nvPr/>
          </p:nvSpPr>
          <p:spPr bwMode="auto">
            <a:xfrm>
              <a:off x="12612433" y="130534"/>
              <a:ext cx="671335" cy="1110117"/>
            </a:xfrm>
            <a:custGeom>
              <a:avLst/>
              <a:gdLst>
                <a:gd name="T0" fmla="*/ 70 w 127"/>
                <a:gd name="T1" fmla="*/ 137 h 211"/>
                <a:gd name="T2" fmla="*/ 80 w 127"/>
                <a:gd name="T3" fmla="*/ 157 h 211"/>
                <a:gd name="T4" fmla="*/ 57 w 127"/>
                <a:gd name="T5" fmla="*/ 175 h 211"/>
                <a:gd name="T6" fmla="*/ 33 w 127"/>
                <a:gd name="T7" fmla="*/ 203 h 211"/>
                <a:gd name="T8" fmla="*/ 14 w 127"/>
                <a:gd name="T9" fmla="*/ 216 h 211"/>
                <a:gd name="T10" fmla="*/ 19 w 127"/>
                <a:gd name="T11" fmla="*/ 266 h 211"/>
                <a:gd name="T12" fmla="*/ 37 w 127"/>
                <a:gd name="T13" fmla="*/ 284 h 211"/>
                <a:gd name="T14" fmla="*/ 49 w 127"/>
                <a:gd name="T15" fmla="*/ 301 h 211"/>
                <a:gd name="T16" fmla="*/ 86 w 127"/>
                <a:gd name="T17" fmla="*/ 294 h 211"/>
                <a:gd name="T18" fmla="*/ 119 w 127"/>
                <a:gd name="T19" fmla="*/ 284 h 211"/>
                <a:gd name="T20" fmla="*/ 136 w 127"/>
                <a:gd name="T21" fmla="*/ 273 h 211"/>
                <a:gd name="T22" fmla="*/ 163 w 127"/>
                <a:gd name="T23" fmla="*/ 247 h 211"/>
                <a:gd name="T24" fmla="*/ 184 w 127"/>
                <a:gd name="T25" fmla="*/ 215 h 211"/>
                <a:gd name="T26" fmla="*/ 161 w 127"/>
                <a:gd name="T27" fmla="*/ 189 h 211"/>
                <a:gd name="T28" fmla="*/ 164 w 127"/>
                <a:gd name="T29" fmla="*/ 174 h 211"/>
                <a:gd name="T30" fmla="*/ 158 w 127"/>
                <a:gd name="T31" fmla="*/ 161 h 211"/>
                <a:gd name="T32" fmla="*/ 152 w 127"/>
                <a:gd name="T33" fmla="*/ 151 h 211"/>
                <a:gd name="T34" fmla="*/ 149 w 127"/>
                <a:gd name="T35" fmla="*/ 143 h 211"/>
                <a:gd name="T36" fmla="*/ 158 w 127"/>
                <a:gd name="T37" fmla="*/ 127 h 211"/>
                <a:gd name="T38" fmla="*/ 151 w 127"/>
                <a:gd name="T39" fmla="*/ 77 h 211"/>
                <a:gd name="T40" fmla="*/ 128 w 127"/>
                <a:gd name="T41" fmla="*/ 60 h 211"/>
                <a:gd name="T42" fmla="*/ 128 w 127"/>
                <a:gd name="T43" fmla="*/ 41 h 211"/>
                <a:gd name="T44" fmla="*/ 129 w 127"/>
                <a:gd name="T45" fmla="*/ 34 h 211"/>
                <a:gd name="T46" fmla="*/ 122 w 127"/>
                <a:gd name="T47" fmla="*/ 10 h 211"/>
                <a:gd name="T48" fmla="*/ 88 w 127"/>
                <a:gd name="T49" fmla="*/ 5 h 211"/>
                <a:gd name="T50" fmla="*/ 80 w 127"/>
                <a:gd name="T51" fmla="*/ 36 h 211"/>
                <a:gd name="T52" fmla="*/ 70 w 127"/>
                <a:gd name="T53" fmla="*/ 48 h 211"/>
                <a:gd name="T54" fmla="*/ 40 w 127"/>
                <a:gd name="T55" fmla="*/ 46 h 211"/>
                <a:gd name="T56" fmla="*/ 6 w 127"/>
                <a:gd name="T57" fmla="*/ 20 h 211"/>
                <a:gd name="T58" fmla="*/ 0 w 127"/>
                <a:gd name="T59" fmla="*/ 34 h 211"/>
                <a:gd name="T60" fmla="*/ 33 w 127"/>
                <a:gd name="T61" fmla="*/ 52 h 211"/>
                <a:gd name="T62" fmla="*/ 45 w 127"/>
                <a:gd name="T63" fmla="*/ 78 h 211"/>
                <a:gd name="T64" fmla="*/ 49 w 127"/>
                <a:gd name="T65" fmla="*/ 86 h 211"/>
                <a:gd name="T66" fmla="*/ 51 w 127"/>
                <a:gd name="T67" fmla="*/ 114 h 2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27"/>
                <a:gd name="T103" fmla="*/ 0 h 211"/>
                <a:gd name="T104" fmla="*/ 127 w 127"/>
                <a:gd name="T105" fmla="*/ 211 h 21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27" h="211">
                  <a:moveTo>
                    <a:pt x="40" y="91"/>
                  </a:moveTo>
                  <a:cubicBezTo>
                    <a:pt x="43" y="92"/>
                    <a:pt x="45" y="93"/>
                    <a:pt x="48" y="95"/>
                  </a:cubicBezTo>
                  <a:cubicBezTo>
                    <a:pt x="51" y="96"/>
                    <a:pt x="54" y="97"/>
                    <a:pt x="56" y="100"/>
                  </a:cubicBezTo>
                  <a:cubicBezTo>
                    <a:pt x="57" y="102"/>
                    <a:pt x="57" y="106"/>
                    <a:pt x="55" y="109"/>
                  </a:cubicBezTo>
                  <a:cubicBezTo>
                    <a:pt x="53" y="111"/>
                    <a:pt x="49" y="110"/>
                    <a:pt x="47" y="112"/>
                  </a:cubicBezTo>
                  <a:cubicBezTo>
                    <a:pt x="43" y="114"/>
                    <a:pt x="42" y="119"/>
                    <a:pt x="39" y="122"/>
                  </a:cubicBezTo>
                  <a:cubicBezTo>
                    <a:pt x="36" y="126"/>
                    <a:pt x="32" y="129"/>
                    <a:pt x="29" y="132"/>
                  </a:cubicBezTo>
                  <a:cubicBezTo>
                    <a:pt x="26" y="135"/>
                    <a:pt x="25" y="139"/>
                    <a:pt x="22" y="141"/>
                  </a:cubicBezTo>
                  <a:cubicBezTo>
                    <a:pt x="20" y="142"/>
                    <a:pt x="17" y="142"/>
                    <a:pt x="15" y="144"/>
                  </a:cubicBezTo>
                  <a:cubicBezTo>
                    <a:pt x="13" y="145"/>
                    <a:pt x="10" y="148"/>
                    <a:pt x="10" y="150"/>
                  </a:cubicBezTo>
                  <a:cubicBezTo>
                    <a:pt x="9" y="157"/>
                    <a:pt x="10" y="164"/>
                    <a:pt x="11" y="171"/>
                  </a:cubicBezTo>
                  <a:cubicBezTo>
                    <a:pt x="11" y="175"/>
                    <a:pt x="13" y="180"/>
                    <a:pt x="13" y="185"/>
                  </a:cubicBezTo>
                  <a:cubicBezTo>
                    <a:pt x="13" y="188"/>
                    <a:pt x="11" y="193"/>
                    <a:pt x="13" y="195"/>
                  </a:cubicBezTo>
                  <a:cubicBezTo>
                    <a:pt x="16" y="198"/>
                    <a:pt x="22" y="197"/>
                    <a:pt x="26" y="198"/>
                  </a:cubicBezTo>
                  <a:cubicBezTo>
                    <a:pt x="29" y="199"/>
                    <a:pt x="32" y="199"/>
                    <a:pt x="33" y="201"/>
                  </a:cubicBezTo>
                  <a:cubicBezTo>
                    <a:pt x="35" y="203"/>
                    <a:pt x="32" y="209"/>
                    <a:pt x="34" y="209"/>
                  </a:cubicBezTo>
                  <a:cubicBezTo>
                    <a:pt x="38" y="211"/>
                    <a:pt x="42" y="207"/>
                    <a:pt x="46" y="206"/>
                  </a:cubicBezTo>
                  <a:cubicBezTo>
                    <a:pt x="50" y="205"/>
                    <a:pt x="55" y="205"/>
                    <a:pt x="59" y="204"/>
                  </a:cubicBezTo>
                  <a:cubicBezTo>
                    <a:pt x="62" y="203"/>
                    <a:pt x="64" y="199"/>
                    <a:pt x="67" y="198"/>
                  </a:cubicBezTo>
                  <a:cubicBezTo>
                    <a:pt x="72" y="197"/>
                    <a:pt x="77" y="198"/>
                    <a:pt x="82" y="198"/>
                  </a:cubicBezTo>
                  <a:cubicBezTo>
                    <a:pt x="85" y="198"/>
                    <a:pt x="87" y="198"/>
                    <a:pt x="90" y="198"/>
                  </a:cubicBezTo>
                  <a:cubicBezTo>
                    <a:pt x="92" y="195"/>
                    <a:pt x="92" y="192"/>
                    <a:pt x="94" y="190"/>
                  </a:cubicBezTo>
                  <a:cubicBezTo>
                    <a:pt x="97" y="187"/>
                    <a:pt x="102" y="186"/>
                    <a:pt x="105" y="183"/>
                  </a:cubicBezTo>
                  <a:cubicBezTo>
                    <a:pt x="108" y="180"/>
                    <a:pt x="110" y="176"/>
                    <a:pt x="112" y="172"/>
                  </a:cubicBezTo>
                  <a:cubicBezTo>
                    <a:pt x="115" y="167"/>
                    <a:pt x="117" y="162"/>
                    <a:pt x="120" y="158"/>
                  </a:cubicBezTo>
                  <a:cubicBezTo>
                    <a:pt x="122" y="155"/>
                    <a:pt x="127" y="153"/>
                    <a:pt x="127" y="149"/>
                  </a:cubicBezTo>
                  <a:cubicBezTo>
                    <a:pt x="127" y="145"/>
                    <a:pt x="122" y="143"/>
                    <a:pt x="120" y="140"/>
                  </a:cubicBezTo>
                  <a:cubicBezTo>
                    <a:pt x="117" y="137"/>
                    <a:pt x="113" y="135"/>
                    <a:pt x="111" y="132"/>
                  </a:cubicBezTo>
                  <a:cubicBezTo>
                    <a:pt x="110" y="130"/>
                    <a:pt x="114" y="128"/>
                    <a:pt x="115" y="126"/>
                  </a:cubicBezTo>
                  <a:cubicBezTo>
                    <a:pt x="115" y="124"/>
                    <a:pt x="114" y="122"/>
                    <a:pt x="113" y="121"/>
                  </a:cubicBezTo>
                  <a:cubicBezTo>
                    <a:pt x="112" y="120"/>
                    <a:pt x="110" y="120"/>
                    <a:pt x="109" y="118"/>
                  </a:cubicBezTo>
                  <a:cubicBezTo>
                    <a:pt x="108" y="116"/>
                    <a:pt x="110" y="114"/>
                    <a:pt x="109" y="112"/>
                  </a:cubicBezTo>
                  <a:cubicBezTo>
                    <a:pt x="108" y="111"/>
                    <a:pt x="106" y="113"/>
                    <a:pt x="105" y="112"/>
                  </a:cubicBezTo>
                  <a:cubicBezTo>
                    <a:pt x="104" y="110"/>
                    <a:pt x="104" y="107"/>
                    <a:pt x="105" y="105"/>
                  </a:cubicBezTo>
                  <a:cubicBezTo>
                    <a:pt x="105" y="103"/>
                    <a:pt x="108" y="102"/>
                    <a:pt x="107" y="101"/>
                  </a:cubicBezTo>
                  <a:cubicBezTo>
                    <a:pt x="107" y="99"/>
                    <a:pt x="103" y="101"/>
                    <a:pt x="103" y="99"/>
                  </a:cubicBezTo>
                  <a:cubicBezTo>
                    <a:pt x="103" y="96"/>
                    <a:pt x="105" y="94"/>
                    <a:pt x="106" y="92"/>
                  </a:cubicBezTo>
                  <a:lnTo>
                    <a:pt x="109" y="88"/>
                  </a:lnTo>
                  <a:lnTo>
                    <a:pt x="94" y="65"/>
                  </a:lnTo>
                  <a:lnTo>
                    <a:pt x="104" y="53"/>
                  </a:lnTo>
                  <a:cubicBezTo>
                    <a:pt x="100" y="49"/>
                    <a:pt x="97" y="46"/>
                    <a:pt x="96" y="44"/>
                  </a:cubicBezTo>
                  <a:cubicBezTo>
                    <a:pt x="95" y="42"/>
                    <a:pt x="90" y="44"/>
                    <a:pt x="88" y="42"/>
                  </a:cubicBezTo>
                  <a:cubicBezTo>
                    <a:pt x="86" y="40"/>
                    <a:pt x="86" y="37"/>
                    <a:pt x="86" y="35"/>
                  </a:cubicBezTo>
                  <a:cubicBezTo>
                    <a:pt x="86" y="32"/>
                    <a:pt x="88" y="31"/>
                    <a:pt x="88" y="28"/>
                  </a:cubicBezTo>
                  <a:cubicBezTo>
                    <a:pt x="88" y="27"/>
                    <a:pt x="85" y="28"/>
                    <a:pt x="85" y="27"/>
                  </a:cubicBezTo>
                  <a:cubicBezTo>
                    <a:pt x="85" y="25"/>
                    <a:pt x="88" y="24"/>
                    <a:pt x="89" y="23"/>
                  </a:cubicBezTo>
                  <a:cubicBezTo>
                    <a:pt x="90" y="19"/>
                    <a:pt x="93" y="16"/>
                    <a:pt x="92" y="12"/>
                  </a:cubicBezTo>
                  <a:cubicBezTo>
                    <a:pt x="92" y="9"/>
                    <a:pt x="87" y="9"/>
                    <a:pt x="84" y="7"/>
                  </a:cubicBezTo>
                  <a:cubicBezTo>
                    <a:pt x="80" y="6"/>
                    <a:pt x="76" y="0"/>
                    <a:pt x="72" y="2"/>
                  </a:cubicBezTo>
                  <a:cubicBezTo>
                    <a:pt x="69" y="5"/>
                    <a:pt x="64" y="4"/>
                    <a:pt x="61" y="3"/>
                  </a:cubicBezTo>
                  <a:cubicBezTo>
                    <a:pt x="59" y="5"/>
                    <a:pt x="56" y="10"/>
                    <a:pt x="55" y="15"/>
                  </a:cubicBezTo>
                  <a:cubicBezTo>
                    <a:pt x="54" y="18"/>
                    <a:pt x="56" y="22"/>
                    <a:pt x="55" y="25"/>
                  </a:cubicBezTo>
                  <a:cubicBezTo>
                    <a:pt x="54" y="27"/>
                    <a:pt x="50" y="25"/>
                    <a:pt x="49" y="27"/>
                  </a:cubicBezTo>
                  <a:cubicBezTo>
                    <a:pt x="47" y="29"/>
                    <a:pt x="50" y="33"/>
                    <a:pt x="48" y="33"/>
                  </a:cubicBezTo>
                  <a:cubicBezTo>
                    <a:pt x="43" y="33"/>
                    <a:pt x="39" y="28"/>
                    <a:pt x="35" y="28"/>
                  </a:cubicBezTo>
                  <a:cubicBezTo>
                    <a:pt x="32" y="28"/>
                    <a:pt x="29" y="33"/>
                    <a:pt x="27" y="32"/>
                  </a:cubicBezTo>
                  <a:cubicBezTo>
                    <a:pt x="23" y="30"/>
                    <a:pt x="19" y="31"/>
                    <a:pt x="17" y="30"/>
                  </a:cubicBezTo>
                  <a:cubicBezTo>
                    <a:pt x="13" y="25"/>
                    <a:pt x="12" y="16"/>
                    <a:pt x="4" y="14"/>
                  </a:cubicBezTo>
                  <a:cubicBezTo>
                    <a:pt x="2" y="14"/>
                    <a:pt x="5" y="19"/>
                    <a:pt x="4" y="21"/>
                  </a:cubicBezTo>
                  <a:cubicBezTo>
                    <a:pt x="3" y="22"/>
                    <a:pt x="1" y="22"/>
                    <a:pt x="0" y="23"/>
                  </a:cubicBezTo>
                  <a:cubicBezTo>
                    <a:pt x="3" y="26"/>
                    <a:pt x="6" y="31"/>
                    <a:pt x="10" y="33"/>
                  </a:cubicBezTo>
                  <a:cubicBezTo>
                    <a:pt x="14" y="35"/>
                    <a:pt x="19" y="34"/>
                    <a:pt x="22" y="36"/>
                  </a:cubicBezTo>
                  <a:cubicBezTo>
                    <a:pt x="26" y="38"/>
                    <a:pt x="29" y="41"/>
                    <a:pt x="31" y="45"/>
                  </a:cubicBezTo>
                  <a:cubicBezTo>
                    <a:pt x="33" y="48"/>
                    <a:pt x="31" y="51"/>
                    <a:pt x="31" y="54"/>
                  </a:cubicBezTo>
                  <a:cubicBezTo>
                    <a:pt x="32" y="55"/>
                    <a:pt x="34" y="56"/>
                    <a:pt x="34" y="58"/>
                  </a:cubicBezTo>
                  <a:cubicBezTo>
                    <a:pt x="35" y="59"/>
                    <a:pt x="34" y="59"/>
                    <a:pt x="34" y="60"/>
                  </a:cubicBezTo>
                  <a:cubicBezTo>
                    <a:pt x="34" y="63"/>
                    <a:pt x="37" y="66"/>
                    <a:pt x="37" y="69"/>
                  </a:cubicBezTo>
                  <a:cubicBezTo>
                    <a:pt x="37" y="73"/>
                    <a:pt x="34" y="76"/>
                    <a:pt x="35" y="79"/>
                  </a:cubicBezTo>
                  <a:cubicBezTo>
                    <a:pt x="35" y="83"/>
                    <a:pt x="38" y="87"/>
                    <a:pt x="40" y="9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59" name="Freeform 2649"/>
            <p:cNvSpPr>
              <a:spLocks noChangeAspect="1"/>
            </p:cNvSpPr>
            <p:nvPr/>
          </p:nvSpPr>
          <p:spPr bwMode="auto">
            <a:xfrm>
              <a:off x="12072733" y="240229"/>
              <a:ext cx="750317" cy="1443592"/>
            </a:xfrm>
            <a:custGeom>
              <a:avLst/>
              <a:gdLst>
                <a:gd name="T0" fmla="*/ 7 w 143"/>
                <a:gd name="T1" fmla="*/ 281 h 274"/>
                <a:gd name="T2" fmla="*/ 20 w 143"/>
                <a:gd name="T3" fmla="*/ 261 h 274"/>
                <a:gd name="T4" fmla="*/ 23 w 143"/>
                <a:gd name="T5" fmla="*/ 234 h 274"/>
                <a:gd name="T6" fmla="*/ 13 w 143"/>
                <a:gd name="T7" fmla="*/ 213 h 274"/>
                <a:gd name="T8" fmla="*/ 23 w 143"/>
                <a:gd name="T9" fmla="*/ 150 h 274"/>
                <a:gd name="T10" fmla="*/ 39 w 143"/>
                <a:gd name="T11" fmla="*/ 138 h 274"/>
                <a:gd name="T12" fmla="*/ 50 w 143"/>
                <a:gd name="T13" fmla="*/ 89 h 274"/>
                <a:gd name="T14" fmla="*/ 74 w 143"/>
                <a:gd name="T15" fmla="*/ 65 h 274"/>
                <a:gd name="T16" fmla="*/ 94 w 143"/>
                <a:gd name="T17" fmla="*/ 31 h 274"/>
                <a:gd name="T18" fmla="*/ 105 w 143"/>
                <a:gd name="T19" fmla="*/ 16 h 274"/>
                <a:gd name="T20" fmla="*/ 136 w 143"/>
                <a:gd name="T21" fmla="*/ 22 h 274"/>
                <a:gd name="T22" fmla="*/ 147 w 143"/>
                <a:gd name="T23" fmla="*/ 2 h 274"/>
                <a:gd name="T24" fmla="*/ 178 w 143"/>
                <a:gd name="T25" fmla="*/ 22 h 274"/>
                <a:gd name="T26" fmla="*/ 191 w 143"/>
                <a:gd name="T27" fmla="*/ 48 h 274"/>
                <a:gd name="T28" fmla="*/ 196 w 143"/>
                <a:gd name="T29" fmla="*/ 56 h 274"/>
                <a:gd name="T30" fmla="*/ 197 w 143"/>
                <a:gd name="T31" fmla="*/ 84 h 274"/>
                <a:gd name="T32" fmla="*/ 191 w 143"/>
                <a:gd name="T33" fmla="*/ 101 h 274"/>
                <a:gd name="T34" fmla="*/ 177 w 143"/>
                <a:gd name="T35" fmla="*/ 109 h 274"/>
                <a:gd name="T36" fmla="*/ 166 w 143"/>
                <a:gd name="T37" fmla="*/ 118 h 274"/>
                <a:gd name="T38" fmla="*/ 167 w 143"/>
                <a:gd name="T39" fmla="*/ 139 h 274"/>
                <a:gd name="T40" fmla="*/ 147 w 143"/>
                <a:gd name="T41" fmla="*/ 161 h 274"/>
                <a:gd name="T42" fmla="*/ 122 w 143"/>
                <a:gd name="T43" fmla="*/ 175 h 274"/>
                <a:gd name="T44" fmla="*/ 110 w 143"/>
                <a:gd name="T45" fmla="*/ 193 h 274"/>
                <a:gd name="T46" fmla="*/ 104 w 143"/>
                <a:gd name="T47" fmla="*/ 202 h 274"/>
                <a:gd name="T48" fmla="*/ 97 w 143"/>
                <a:gd name="T49" fmla="*/ 221 h 274"/>
                <a:gd name="T50" fmla="*/ 108 w 143"/>
                <a:gd name="T51" fmla="*/ 257 h 274"/>
                <a:gd name="T52" fmla="*/ 133 w 143"/>
                <a:gd name="T53" fmla="*/ 273 h 274"/>
                <a:gd name="T54" fmla="*/ 111 w 143"/>
                <a:gd name="T55" fmla="*/ 281 h 274"/>
                <a:gd name="T56" fmla="*/ 123 w 143"/>
                <a:gd name="T57" fmla="*/ 286 h 274"/>
                <a:gd name="T58" fmla="*/ 110 w 143"/>
                <a:gd name="T59" fmla="*/ 294 h 274"/>
                <a:gd name="T60" fmla="*/ 96 w 143"/>
                <a:gd name="T61" fmla="*/ 309 h 274"/>
                <a:gd name="T62" fmla="*/ 90 w 143"/>
                <a:gd name="T63" fmla="*/ 358 h 274"/>
                <a:gd name="T64" fmla="*/ 66 w 143"/>
                <a:gd name="T65" fmla="*/ 372 h 274"/>
                <a:gd name="T66" fmla="*/ 61 w 143"/>
                <a:gd name="T67" fmla="*/ 390 h 274"/>
                <a:gd name="T68" fmla="*/ 35 w 143"/>
                <a:gd name="T69" fmla="*/ 394 h 274"/>
                <a:gd name="T70" fmla="*/ 37 w 143"/>
                <a:gd name="T71" fmla="*/ 383 h 274"/>
                <a:gd name="T72" fmla="*/ 35 w 143"/>
                <a:gd name="T73" fmla="*/ 371 h 274"/>
                <a:gd name="T74" fmla="*/ 35 w 143"/>
                <a:gd name="T75" fmla="*/ 364 h 274"/>
                <a:gd name="T76" fmla="*/ 14 w 143"/>
                <a:gd name="T77" fmla="*/ 342 h 274"/>
                <a:gd name="T78" fmla="*/ 12 w 143"/>
                <a:gd name="T79" fmla="*/ 315 h 274"/>
                <a:gd name="T80" fmla="*/ 6 w 143"/>
                <a:gd name="T81" fmla="*/ 299 h 274"/>
                <a:gd name="T82" fmla="*/ 7 w 143"/>
                <a:gd name="T83" fmla="*/ 293 h 27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43"/>
                <a:gd name="T127" fmla="*/ 0 h 274"/>
                <a:gd name="T128" fmla="*/ 143 w 143"/>
                <a:gd name="T129" fmla="*/ 274 h 27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43" h="274">
                  <a:moveTo>
                    <a:pt x="5" y="203"/>
                  </a:moveTo>
                  <a:cubicBezTo>
                    <a:pt x="5" y="200"/>
                    <a:pt x="5" y="197"/>
                    <a:pt x="5" y="195"/>
                  </a:cubicBezTo>
                  <a:cubicBezTo>
                    <a:pt x="6" y="192"/>
                    <a:pt x="7" y="189"/>
                    <a:pt x="9" y="186"/>
                  </a:cubicBezTo>
                  <a:cubicBezTo>
                    <a:pt x="10" y="184"/>
                    <a:pt x="14" y="184"/>
                    <a:pt x="14" y="181"/>
                  </a:cubicBezTo>
                  <a:cubicBezTo>
                    <a:pt x="15" y="176"/>
                    <a:pt x="12" y="170"/>
                    <a:pt x="13" y="164"/>
                  </a:cubicBezTo>
                  <a:cubicBezTo>
                    <a:pt x="13" y="163"/>
                    <a:pt x="16" y="163"/>
                    <a:pt x="16" y="162"/>
                  </a:cubicBezTo>
                  <a:cubicBezTo>
                    <a:pt x="17" y="161"/>
                    <a:pt x="18" y="159"/>
                    <a:pt x="17" y="158"/>
                  </a:cubicBezTo>
                  <a:cubicBezTo>
                    <a:pt x="15" y="154"/>
                    <a:pt x="9" y="151"/>
                    <a:pt x="9" y="147"/>
                  </a:cubicBezTo>
                  <a:cubicBezTo>
                    <a:pt x="9" y="136"/>
                    <a:pt x="9" y="125"/>
                    <a:pt x="10" y="113"/>
                  </a:cubicBezTo>
                  <a:cubicBezTo>
                    <a:pt x="10" y="110"/>
                    <a:pt x="13" y="106"/>
                    <a:pt x="16" y="104"/>
                  </a:cubicBezTo>
                  <a:cubicBezTo>
                    <a:pt x="21" y="102"/>
                    <a:pt x="27" y="107"/>
                    <a:pt x="31" y="104"/>
                  </a:cubicBezTo>
                  <a:cubicBezTo>
                    <a:pt x="33" y="102"/>
                    <a:pt x="28" y="99"/>
                    <a:pt x="28" y="96"/>
                  </a:cubicBezTo>
                  <a:cubicBezTo>
                    <a:pt x="28" y="86"/>
                    <a:pt x="32" y="77"/>
                    <a:pt x="33" y="68"/>
                  </a:cubicBezTo>
                  <a:cubicBezTo>
                    <a:pt x="34" y="66"/>
                    <a:pt x="33" y="64"/>
                    <a:pt x="35" y="62"/>
                  </a:cubicBezTo>
                  <a:cubicBezTo>
                    <a:pt x="37" y="60"/>
                    <a:pt x="43" y="62"/>
                    <a:pt x="44" y="59"/>
                  </a:cubicBezTo>
                  <a:cubicBezTo>
                    <a:pt x="45" y="54"/>
                    <a:pt x="48" y="49"/>
                    <a:pt x="52" y="45"/>
                  </a:cubicBezTo>
                  <a:cubicBezTo>
                    <a:pt x="54" y="43"/>
                    <a:pt x="51" y="40"/>
                    <a:pt x="52" y="37"/>
                  </a:cubicBezTo>
                  <a:cubicBezTo>
                    <a:pt x="56" y="31"/>
                    <a:pt x="60" y="25"/>
                    <a:pt x="66" y="22"/>
                  </a:cubicBezTo>
                  <a:cubicBezTo>
                    <a:pt x="68" y="21"/>
                    <a:pt x="71" y="27"/>
                    <a:pt x="72" y="25"/>
                  </a:cubicBezTo>
                  <a:cubicBezTo>
                    <a:pt x="75" y="21"/>
                    <a:pt x="72" y="15"/>
                    <a:pt x="74" y="11"/>
                  </a:cubicBezTo>
                  <a:cubicBezTo>
                    <a:pt x="76" y="9"/>
                    <a:pt x="80" y="9"/>
                    <a:pt x="82" y="10"/>
                  </a:cubicBezTo>
                  <a:cubicBezTo>
                    <a:pt x="87" y="11"/>
                    <a:pt x="91" y="18"/>
                    <a:pt x="95" y="15"/>
                  </a:cubicBezTo>
                  <a:cubicBezTo>
                    <a:pt x="99" y="13"/>
                    <a:pt x="94" y="6"/>
                    <a:pt x="96" y="2"/>
                  </a:cubicBezTo>
                  <a:cubicBezTo>
                    <a:pt x="97" y="0"/>
                    <a:pt x="101" y="2"/>
                    <a:pt x="103" y="2"/>
                  </a:cubicBezTo>
                  <a:cubicBezTo>
                    <a:pt x="106" y="5"/>
                    <a:pt x="109" y="10"/>
                    <a:pt x="113" y="12"/>
                  </a:cubicBezTo>
                  <a:cubicBezTo>
                    <a:pt x="117" y="14"/>
                    <a:pt x="122" y="13"/>
                    <a:pt x="125" y="15"/>
                  </a:cubicBezTo>
                  <a:cubicBezTo>
                    <a:pt x="129" y="17"/>
                    <a:pt x="132" y="20"/>
                    <a:pt x="134" y="24"/>
                  </a:cubicBezTo>
                  <a:cubicBezTo>
                    <a:pt x="136" y="27"/>
                    <a:pt x="134" y="30"/>
                    <a:pt x="134" y="33"/>
                  </a:cubicBezTo>
                  <a:cubicBezTo>
                    <a:pt x="135" y="34"/>
                    <a:pt x="137" y="35"/>
                    <a:pt x="137" y="37"/>
                  </a:cubicBezTo>
                  <a:cubicBezTo>
                    <a:pt x="138" y="38"/>
                    <a:pt x="137" y="38"/>
                    <a:pt x="137" y="39"/>
                  </a:cubicBezTo>
                  <a:cubicBezTo>
                    <a:pt x="137" y="42"/>
                    <a:pt x="140" y="45"/>
                    <a:pt x="140" y="48"/>
                  </a:cubicBezTo>
                  <a:cubicBezTo>
                    <a:pt x="140" y="52"/>
                    <a:pt x="137" y="55"/>
                    <a:pt x="138" y="58"/>
                  </a:cubicBezTo>
                  <a:cubicBezTo>
                    <a:pt x="138" y="62"/>
                    <a:pt x="141" y="66"/>
                    <a:pt x="143" y="70"/>
                  </a:cubicBezTo>
                  <a:cubicBezTo>
                    <a:pt x="140" y="70"/>
                    <a:pt x="137" y="70"/>
                    <a:pt x="134" y="70"/>
                  </a:cubicBezTo>
                  <a:cubicBezTo>
                    <a:pt x="130" y="70"/>
                    <a:pt x="127" y="67"/>
                    <a:pt x="124" y="69"/>
                  </a:cubicBezTo>
                  <a:cubicBezTo>
                    <a:pt x="122" y="70"/>
                    <a:pt x="126" y="74"/>
                    <a:pt x="124" y="76"/>
                  </a:cubicBezTo>
                  <a:cubicBezTo>
                    <a:pt x="122" y="78"/>
                    <a:pt x="118" y="76"/>
                    <a:pt x="116" y="78"/>
                  </a:cubicBezTo>
                  <a:cubicBezTo>
                    <a:pt x="115" y="79"/>
                    <a:pt x="117" y="81"/>
                    <a:pt x="116" y="82"/>
                  </a:cubicBezTo>
                  <a:cubicBezTo>
                    <a:pt x="114" y="84"/>
                    <a:pt x="108" y="86"/>
                    <a:pt x="109" y="89"/>
                  </a:cubicBezTo>
                  <a:cubicBezTo>
                    <a:pt x="109" y="93"/>
                    <a:pt x="117" y="94"/>
                    <a:pt x="117" y="97"/>
                  </a:cubicBezTo>
                  <a:cubicBezTo>
                    <a:pt x="117" y="101"/>
                    <a:pt x="110" y="100"/>
                    <a:pt x="109" y="102"/>
                  </a:cubicBezTo>
                  <a:cubicBezTo>
                    <a:pt x="108" y="106"/>
                    <a:pt x="107" y="110"/>
                    <a:pt x="103" y="112"/>
                  </a:cubicBezTo>
                  <a:cubicBezTo>
                    <a:pt x="99" y="113"/>
                    <a:pt x="95" y="116"/>
                    <a:pt x="91" y="118"/>
                  </a:cubicBezTo>
                  <a:cubicBezTo>
                    <a:pt x="89" y="119"/>
                    <a:pt x="87" y="120"/>
                    <a:pt x="85" y="122"/>
                  </a:cubicBezTo>
                  <a:cubicBezTo>
                    <a:pt x="82" y="124"/>
                    <a:pt x="78" y="127"/>
                    <a:pt x="76" y="130"/>
                  </a:cubicBezTo>
                  <a:cubicBezTo>
                    <a:pt x="75" y="131"/>
                    <a:pt x="77" y="133"/>
                    <a:pt x="77" y="134"/>
                  </a:cubicBezTo>
                  <a:cubicBezTo>
                    <a:pt x="75" y="135"/>
                    <a:pt x="71" y="135"/>
                    <a:pt x="71" y="137"/>
                  </a:cubicBezTo>
                  <a:cubicBezTo>
                    <a:pt x="71" y="139"/>
                    <a:pt x="73" y="138"/>
                    <a:pt x="73" y="140"/>
                  </a:cubicBezTo>
                  <a:cubicBezTo>
                    <a:pt x="74" y="145"/>
                    <a:pt x="73" y="149"/>
                    <a:pt x="71" y="153"/>
                  </a:cubicBezTo>
                  <a:cubicBezTo>
                    <a:pt x="70" y="154"/>
                    <a:pt x="69" y="151"/>
                    <a:pt x="68" y="153"/>
                  </a:cubicBezTo>
                  <a:cubicBezTo>
                    <a:pt x="67" y="155"/>
                    <a:pt x="68" y="158"/>
                    <a:pt x="69" y="161"/>
                  </a:cubicBezTo>
                  <a:cubicBezTo>
                    <a:pt x="70" y="167"/>
                    <a:pt x="71" y="173"/>
                    <a:pt x="75" y="178"/>
                  </a:cubicBezTo>
                  <a:cubicBezTo>
                    <a:pt x="77" y="180"/>
                    <a:pt x="82" y="176"/>
                    <a:pt x="85" y="178"/>
                  </a:cubicBezTo>
                  <a:cubicBezTo>
                    <a:pt x="89" y="181"/>
                    <a:pt x="93" y="184"/>
                    <a:pt x="93" y="189"/>
                  </a:cubicBezTo>
                  <a:cubicBezTo>
                    <a:pt x="93" y="193"/>
                    <a:pt x="88" y="195"/>
                    <a:pt x="85" y="196"/>
                  </a:cubicBezTo>
                  <a:cubicBezTo>
                    <a:pt x="83" y="197"/>
                    <a:pt x="80" y="194"/>
                    <a:pt x="78" y="195"/>
                  </a:cubicBezTo>
                  <a:cubicBezTo>
                    <a:pt x="77" y="196"/>
                    <a:pt x="74" y="200"/>
                    <a:pt x="76" y="200"/>
                  </a:cubicBezTo>
                  <a:cubicBezTo>
                    <a:pt x="79" y="202"/>
                    <a:pt x="83" y="196"/>
                    <a:pt x="86" y="198"/>
                  </a:cubicBezTo>
                  <a:cubicBezTo>
                    <a:pt x="88" y="200"/>
                    <a:pt x="84" y="204"/>
                    <a:pt x="81" y="205"/>
                  </a:cubicBezTo>
                  <a:cubicBezTo>
                    <a:pt x="80" y="206"/>
                    <a:pt x="79" y="204"/>
                    <a:pt x="77" y="204"/>
                  </a:cubicBezTo>
                  <a:cubicBezTo>
                    <a:pt x="76" y="205"/>
                    <a:pt x="76" y="206"/>
                    <a:pt x="75" y="207"/>
                  </a:cubicBezTo>
                  <a:cubicBezTo>
                    <a:pt x="72" y="209"/>
                    <a:pt x="68" y="210"/>
                    <a:pt x="67" y="214"/>
                  </a:cubicBezTo>
                  <a:cubicBezTo>
                    <a:pt x="66" y="217"/>
                    <a:pt x="68" y="222"/>
                    <a:pt x="68" y="226"/>
                  </a:cubicBezTo>
                  <a:cubicBezTo>
                    <a:pt x="67" y="233"/>
                    <a:pt x="65" y="241"/>
                    <a:pt x="63" y="248"/>
                  </a:cubicBezTo>
                  <a:cubicBezTo>
                    <a:pt x="62" y="251"/>
                    <a:pt x="60" y="256"/>
                    <a:pt x="57" y="258"/>
                  </a:cubicBezTo>
                  <a:cubicBezTo>
                    <a:pt x="54" y="260"/>
                    <a:pt x="49" y="257"/>
                    <a:pt x="46" y="258"/>
                  </a:cubicBezTo>
                  <a:cubicBezTo>
                    <a:pt x="43" y="259"/>
                    <a:pt x="40" y="261"/>
                    <a:pt x="40" y="263"/>
                  </a:cubicBezTo>
                  <a:cubicBezTo>
                    <a:pt x="39" y="266"/>
                    <a:pt x="45" y="268"/>
                    <a:pt x="43" y="271"/>
                  </a:cubicBezTo>
                  <a:cubicBezTo>
                    <a:pt x="42" y="273"/>
                    <a:pt x="37" y="272"/>
                    <a:pt x="33" y="272"/>
                  </a:cubicBezTo>
                  <a:cubicBezTo>
                    <a:pt x="30" y="273"/>
                    <a:pt x="27" y="274"/>
                    <a:pt x="24" y="273"/>
                  </a:cubicBezTo>
                  <a:cubicBezTo>
                    <a:pt x="23" y="273"/>
                    <a:pt x="24" y="271"/>
                    <a:pt x="24" y="270"/>
                  </a:cubicBezTo>
                  <a:cubicBezTo>
                    <a:pt x="25" y="269"/>
                    <a:pt x="27" y="267"/>
                    <a:pt x="26" y="266"/>
                  </a:cubicBezTo>
                  <a:cubicBezTo>
                    <a:pt x="25" y="263"/>
                    <a:pt x="19" y="261"/>
                    <a:pt x="18" y="257"/>
                  </a:cubicBezTo>
                  <a:cubicBezTo>
                    <a:pt x="18" y="256"/>
                    <a:pt x="23" y="259"/>
                    <a:pt x="24" y="257"/>
                  </a:cubicBezTo>
                  <a:cubicBezTo>
                    <a:pt x="25" y="255"/>
                    <a:pt x="20" y="254"/>
                    <a:pt x="20" y="252"/>
                  </a:cubicBezTo>
                  <a:cubicBezTo>
                    <a:pt x="20" y="251"/>
                    <a:pt x="25" y="253"/>
                    <a:pt x="24" y="252"/>
                  </a:cubicBezTo>
                  <a:cubicBezTo>
                    <a:pt x="22" y="246"/>
                    <a:pt x="18" y="240"/>
                    <a:pt x="14" y="236"/>
                  </a:cubicBezTo>
                  <a:cubicBezTo>
                    <a:pt x="13" y="235"/>
                    <a:pt x="10" y="239"/>
                    <a:pt x="10" y="237"/>
                  </a:cubicBezTo>
                  <a:cubicBezTo>
                    <a:pt x="8" y="233"/>
                    <a:pt x="9" y="229"/>
                    <a:pt x="9" y="225"/>
                  </a:cubicBezTo>
                  <a:cubicBezTo>
                    <a:pt x="9" y="222"/>
                    <a:pt x="9" y="220"/>
                    <a:pt x="8" y="218"/>
                  </a:cubicBezTo>
                  <a:cubicBezTo>
                    <a:pt x="8" y="217"/>
                    <a:pt x="5" y="217"/>
                    <a:pt x="5" y="216"/>
                  </a:cubicBezTo>
                  <a:cubicBezTo>
                    <a:pt x="4" y="213"/>
                    <a:pt x="5" y="210"/>
                    <a:pt x="4" y="207"/>
                  </a:cubicBezTo>
                  <a:cubicBezTo>
                    <a:pt x="3" y="206"/>
                    <a:pt x="0" y="205"/>
                    <a:pt x="1" y="204"/>
                  </a:cubicBezTo>
                  <a:cubicBezTo>
                    <a:pt x="1" y="202"/>
                    <a:pt x="4" y="203"/>
                    <a:pt x="5" y="20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0" name="Freeform 2650"/>
            <p:cNvSpPr>
              <a:spLocks noChangeAspect="1"/>
            </p:cNvSpPr>
            <p:nvPr/>
          </p:nvSpPr>
          <p:spPr bwMode="auto">
            <a:xfrm>
              <a:off x="11690991" y="12063"/>
              <a:ext cx="1513795" cy="1404101"/>
            </a:xfrm>
            <a:custGeom>
              <a:avLst/>
              <a:gdLst>
                <a:gd name="T0" fmla="*/ 101 w 287"/>
                <a:gd name="T1" fmla="*/ 339 h 267"/>
                <a:gd name="T2" fmla="*/ 94 w 287"/>
                <a:gd name="T3" fmla="*/ 352 h 267"/>
                <a:gd name="T4" fmla="*/ 56 w 287"/>
                <a:gd name="T5" fmla="*/ 379 h 267"/>
                <a:gd name="T6" fmla="*/ 8 w 287"/>
                <a:gd name="T7" fmla="*/ 360 h 267"/>
                <a:gd name="T8" fmla="*/ 19 w 287"/>
                <a:gd name="T9" fmla="*/ 340 h 267"/>
                <a:gd name="T10" fmla="*/ 19 w 287"/>
                <a:gd name="T11" fmla="*/ 331 h 267"/>
                <a:gd name="T12" fmla="*/ 13 w 287"/>
                <a:gd name="T13" fmla="*/ 328 h 267"/>
                <a:gd name="T14" fmla="*/ 7 w 287"/>
                <a:gd name="T15" fmla="*/ 300 h 267"/>
                <a:gd name="T16" fmla="*/ 10 w 287"/>
                <a:gd name="T17" fmla="*/ 279 h 267"/>
                <a:gd name="T18" fmla="*/ 1 w 287"/>
                <a:gd name="T19" fmla="*/ 267 h 267"/>
                <a:gd name="T20" fmla="*/ 36 w 287"/>
                <a:gd name="T21" fmla="*/ 266 h 267"/>
                <a:gd name="T22" fmla="*/ 43 w 287"/>
                <a:gd name="T23" fmla="*/ 255 h 267"/>
                <a:gd name="T24" fmla="*/ 55 w 287"/>
                <a:gd name="T25" fmla="*/ 253 h 267"/>
                <a:gd name="T26" fmla="*/ 65 w 287"/>
                <a:gd name="T27" fmla="*/ 234 h 267"/>
                <a:gd name="T28" fmla="*/ 78 w 287"/>
                <a:gd name="T29" fmla="*/ 230 h 267"/>
                <a:gd name="T30" fmla="*/ 102 w 287"/>
                <a:gd name="T31" fmla="*/ 218 h 267"/>
                <a:gd name="T32" fmla="*/ 78 w 287"/>
                <a:gd name="T33" fmla="*/ 219 h 267"/>
                <a:gd name="T34" fmla="*/ 113 w 287"/>
                <a:gd name="T35" fmla="*/ 201 h 267"/>
                <a:gd name="T36" fmla="*/ 124 w 287"/>
                <a:gd name="T37" fmla="*/ 179 h 267"/>
                <a:gd name="T38" fmla="*/ 130 w 287"/>
                <a:gd name="T39" fmla="*/ 155 h 267"/>
                <a:gd name="T40" fmla="*/ 135 w 287"/>
                <a:gd name="T41" fmla="*/ 143 h 267"/>
                <a:gd name="T42" fmla="*/ 153 w 287"/>
                <a:gd name="T43" fmla="*/ 128 h 267"/>
                <a:gd name="T44" fmla="*/ 165 w 287"/>
                <a:gd name="T45" fmla="*/ 115 h 267"/>
                <a:gd name="T46" fmla="*/ 159 w 287"/>
                <a:gd name="T47" fmla="*/ 107 h 267"/>
                <a:gd name="T48" fmla="*/ 198 w 287"/>
                <a:gd name="T49" fmla="*/ 86 h 267"/>
                <a:gd name="T50" fmla="*/ 171 w 287"/>
                <a:gd name="T51" fmla="*/ 67 h 267"/>
                <a:gd name="T52" fmla="*/ 186 w 287"/>
                <a:gd name="T53" fmla="*/ 80 h 267"/>
                <a:gd name="T54" fmla="*/ 194 w 287"/>
                <a:gd name="T55" fmla="*/ 71 h 267"/>
                <a:gd name="T56" fmla="*/ 208 w 287"/>
                <a:gd name="T57" fmla="*/ 52 h 267"/>
                <a:gd name="T58" fmla="*/ 227 w 287"/>
                <a:gd name="T59" fmla="*/ 58 h 267"/>
                <a:gd name="T60" fmla="*/ 233 w 287"/>
                <a:gd name="T61" fmla="*/ 52 h 267"/>
                <a:gd name="T62" fmla="*/ 240 w 287"/>
                <a:gd name="T63" fmla="*/ 56 h 267"/>
                <a:gd name="T64" fmla="*/ 269 w 287"/>
                <a:gd name="T65" fmla="*/ 50 h 267"/>
                <a:gd name="T66" fmla="*/ 270 w 287"/>
                <a:gd name="T67" fmla="*/ 28 h 267"/>
                <a:gd name="T68" fmla="*/ 293 w 287"/>
                <a:gd name="T69" fmla="*/ 29 h 267"/>
                <a:gd name="T70" fmla="*/ 309 w 287"/>
                <a:gd name="T71" fmla="*/ 5 h 267"/>
                <a:gd name="T72" fmla="*/ 329 w 287"/>
                <a:gd name="T73" fmla="*/ 12 h 267"/>
                <a:gd name="T74" fmla="*/ 335 w 287"/>
                <a:gd name="T75" fmla="*/ 14 h 267"/>
                <a:gd name="T76" fmla="*/ 350 w 287"/>
                <a:gd name="T77" fmla="*/ 22 h 267"/>
                <a:gd name="T78" fmla="*/ 364 w 287"/>
                <a:gd name="T79" fmla="*/ 1 h 267"/>
                <a:gd name="T80" fmla="*/ 367 w 287"/>
                <a:gd name="T81" fmla="*/ 17 h 267"/>
                <a:gd name="T82" fmla="*/ 379 w 287"/>
                <a:gd name="T83" fmla="*/ 10 h 267"/>
                <a:gd name="T84" fmla="*/ 412 w 287"/>
                <a:gd name="T85" fmla="*/ 28 h 267"/>
                <a:gd name="T86" fmla="*/ 395 w 287"/>
                <a:gd name="T87" fmla="*/ 41 h 267"/>
                <a:gd name="T88" fmla="*/ 415 w 287"/>
                <a:gd name="T89" fmla="*/ 48 h 267"/>
                <a:gd name="T90" fmla="*/ 399 w 287"/>
                <a:gd name="T91" fmla="*/ 55 h 267"/>
                <a:gd name="T92" fmla="*/ 381 w 287"/>
                <a:gd name="T93" fmla="*/ 66 h 267"/>
                <a:gd name="T94" fmla="*/ 357 w 287"/>
                <a:gd name="T95" fmla="*/ 36 h 267"/>
                <a:gd name="T96" fmla="*/ 332 w 287"/>
                <a:gd name="T97" fmla="*/ 70 h 267"/>
                <a:gd name="T98" fmla="*/ 303 w 287"/>
                <a:gd name="T99" fmla="*/ 73 h 267"/>
                <a:gd name="T100" fmla="*/ 258 w 287"/>
                <a:gd name="T101" fmla="*/ 53 h 267"/>
                <a:gd name="T102" fmla="*/ 243 w 287"/>
                <a:gd name="T103" fmla="*/ 66 h 267"/>
                <a:gd name="T104" fmla="*/ 212 w 287"/>
                <a:gd name="T105" fmla="*/ 79 h 267"/>
                <a:gd name="T106" fmla="*/ 179 w 287"/>
                <a:gd name="T107" fmla="*/ 116 h 267"/>
                <a:gd name="T108" fmla="*/ 155 w 287"/>
                <a:gd name="T109" fmla="*/ 152 h 267"/>
                <a:gd name="T110" fmla="*/ 149 w 287"/>
                <a:gd name="T111" fmla="*/ 212 h 267"/>
                <a:gd name="T112" fmla="*/ 117 w 287"/>
                <a:gd name="T113" fmla="*/ 274 h 267"/>
                <a:gd name="T114" fmla="*/ 123 w 287"/>
                <a:gd name="T115" fmla="*/ 298 h 267"/>
                <a:gd name="T116" fmla="*/ 112 w 287"/>
                <a:gd name="T117" fmla="*/ 343 h 2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7"/>
                <a:gd name="T178" fmla="*/ 0 h 267"/>
                <a:gd name="T179" fmla="*/ 287 w 287"/>
                <a:gd name="T180" fmla="*/ 267 h 2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7" h="267">
                  <a:moveTo>
                    <a:pt x="77" y="247"/>
                  </a:moveTo>
                  <a:cubicBezTo>
                    <a:pt x="76" y="246"/>
                    <a:pt x="71" y="246"/>
                    <a:pt x="70" y="244"/>
                  </a:cubicBezTo>
                  <a:cubicBezTo>
                    <a:pt x="68" y="242"/>
                    <a:pt x="70" y="239"/>
                    <a:pt x="70" y="236"/>
                  </a:cubicBezTo>
                  <a:cubicBezTo>
                    <a:pt x="69" y="234"/>
                    <a:pt x="69" y="230"/>
                    <a:pt x="66" y="230"/>
                  </a:cubicBezTo>
                  <a:cubicBezTo>
                    <a:pt x="64" y="231"/>
                    <a:pt x="65" y="235"/>
                    <a:pt x="65" y="237"/>
                  </a:cubicBezTo>
                  <a:cubicBezTo>
                    <a:pt x="65" y="240"/>
                    <a:pt x="66" y="243"/>
                    <a:pt x="65" y="245"/>
                  </a:cubicBezTo>
                  <a:cubicBezTo>
                    <a:pt x="64" y="247"/>
                    <a:pt x="62" y="249"/>
                    <a:pt x="60" y="249"/>
                  </a:cubicBezTo>
                  <a:cubicBezTo>
                    <a:pt x="58" y="250"/>
                    <a:pt x="57" y="247"/>
                    <a:pt x="55" y="248"/>
                  </a:cubicBezTo>
                  <a:cubicBezTo>
                    <a:pt x="49" y="252"/>
                    <a:pt x="45" y="260"/>
                    <a:pt x="39" y="264"/>
                  </a:cubicBezTo>
                  <a:cubicBezTo>
                    <a:pt x="36" y="266"/>
                    <a:pt x="32" y="267"/>
                    <a:pt x="29" y="266"/>
                  </a:cubicBezTo>
                  <a:cubicBezTo>
                    <a:pt x="23" y="264"/>
                    <a:pt x="17" y="261"/>
                    <a:pt x="11" y="258"/>
                  </a:cubicBezTo>
                  <a:cubicBezTo>
                    <a:pt x="9" y="256"/>
                    <a:pt x="6" y="253"/>
                    <a:pt x="6" y="250"/>
                  </a:cubicBezTo>
                  <a:cubicBezTo>
                    <a:pt x="7" y="248"/>
                    <a:pt x="12" y="250"/>
                    <a:pt x="14" y="249"/>
                  </a:cubicBezTo>
                  <a:cubicBezTo>
                    <a:pt x="16" y="247"/>
                    <a:pt x="16" y="244"/>
                    <a:pt x="16" y="242"/>
                  </a:cubicBezTo>
                  <a:cubicBezTo>
                    <a:pt x="16" y="240"/>
                    <a:pt x="15" y="237"/>
                    <a:pt x="13" y="237"/>
                  </a:cubicBezTo>
                  <a:cubicBezTo>
                    <a:pt x="10" y="236"/>
                    <a:pt x="7" y="241"/>
                    <a:pt x="5" y="240"/>
                  </a:cubicBezTo>
                  <a:cubicBezTo>
                    <a:pt x="3" y="239"/>
                    <a:pt x="7" y="236"/>
                    <a:pt x="8" y="235"/>
                  </a:cubicBezTo>
                  <a:cubicBezTo>
                    <a:pt x="10" y="233"/>
                    <a:pt x="11" y="232"/>
                    <a:pt x="13" y="230"/>
                  </a:cubicBezTo>
                  <a:cubicBezTo>
                    <a:pt x="15" y="227"/>
                    <a:pt x="17" y="224"/>
                    <a:pt x="19" y="221"/>
                  </a:cubicBezTo>
                  <a:cubicBezTo>
                    <a:pt x="19" y="220"/>
                    <a:pt x="17" y="220"/>
                    <a:pt x="17" y="221"/>
                  </a:cubicBezTo>
                  <a:cubicBezTo>
                    <a:pt x="14" y="223"/>
                    <a:pt x="13" y="228"/>
                    <a:pt x="9" y="229"/>
                  </a:cubicBezTo>
                  <a:cubicBezTo>
                    <a:pt x="6" y="229"/>
                    <a:pt x="6" y="224"/>
                    <a:pt x="5" y="222"/>
                  </a:cubicBezTo>
                  <a:cubicBezTo>
                    <a:pt x="3" y="220"/>
                    <a:pt x="0" y="218"/>
                    <a:pt x="0" y="215"/>
                  </a:cubicBezTo>
                  <a:cubicBezTo>
                    <a:pt x="0" y="213"/>
                    <a:pt x="4" y="212"/>
                    <a:pt x="5" y="209"/>
                  </a:cubicBezTo>
                  <a:cubicBezTo>
                    <a:pt x="5" y="207"/>
                    <a:pt x="5" y="204"/>
                    <a:pt x="5" y="202"/>
                  </a:cubicBezTo>
                  <a:cubicBezTo>
                    <a:pt x="4" y="200"/>
                    <a:pt x="0" y="200"/>
                    <a:pt x="0" y="199"/>
                  </a:cubicBezTo>
                  <a:cubicBezTo>
                    <a:pt x="1" y="196"/>
                    <a:pt x="4" y="195"/>
                    <a:pt x="7" y="194"/>
                  </a:cubicBezTo>
                  <a:cubicBezTo>
                    <a:pt x="9" y="193"/>
                    <a:pt x="15" y="195"/>
                    <a:pt x="13" y="194"/>
                  </a:cubicBezTo>
                  <a:cubicBezTo>
                    <a:pt x="10" y="192"/>
                    <a:pt x="6" y="193"/>
                    <a:pt x="3" y="191"/>
                  </a:cubicBezTo>
                  <a:cubicBezTo>
                    <a:pt x="2" y="190"/>
                    <a:pt x="0" y="187"/>
                    <a:pt x="1" y="186"/>
                  </a:cubicBezTo>
                  <a:cubicBezTo>
                    <a:pt x="3" y="184"/>
                    <a:pt x="5" y="187"/>
                    <a:pt x="8" y="187"/>
                  </a:cubicBezTo>
                  <a:cubicBezTo>
                    <a:pt x="11" y="187"/>
                    <a:pt x="14" y="186"/>
                    <a:pt x="17" y="185"/>
                  </a:cubicBezTo>
                  <a:cubicBezTo>
                    <a:pt x="20" y="185"/>
                    <a:pt x="26" y="187"/>
                    <a:pt x="25" y="185"/>
                  </a:cubicBezTo>
                  <a:cubicBezTo>
                    <a:pt x="24" y="181"/>
                    <a:pt x="17" y="183"/>
                    <a:pt x="15" y="180"/>
                  </a:cubicBezTo>
                  <a:cubicBezTo>
                    <a:pt x="14" y="178"/>
                    <a:pt x="19" y="179"/>
                    <a:pt x="21" y="178"/>
                  </a:cubicBezTo>
                  <a:cubicBezTo>
                    <a:pt x="24" y="178"/>
                    <a:pt x="29" y="181"/>
                    <a:pt x="30" y="178"/>
                  </a:cubicBezTo>
                  <a:cubicBezTo>
                    <a:pt x="32" y="176"/>
                    <a:pt x="23" y="176"/>
                    <a:pt x="24" y="173"/>
                  </a:cubicBezTo>
                  <a:cubicBezTo>
                    <a:pt x="24" y="171"/>
                    <a:pt x="29" y="171"/>
                    <a:pt x="32" y="172"/>
                  </a:cubicBezTo>
                  <a:cubicBezTo>
                    <a:pt x="34" y="172"/>
                    <a:pt x="35" y="176"/>
                    <a:pt x="38" y="176"/>
                  </a:cubicBezTo>
                  <a:cubicBezTo>
                    <a:pt x="40" y="175"/>
                    <a:pt x="41" y="172"/>
                    <a:pt x="41" y="170"/>
                  </a:cubicBezTo>
                  <a:cubicBezTo>
                    <a:pt x="41" y="169"/>
                    <a:pt x="38" y="168"/>
                    <a:pt x="38" y="166"/>
                  </a:cubicBezTo>
                  <a:cubicBezTo>
                    <a:pt x="40" y="164"/>
                    <a:pt x="43" y="165"/>
                    <a:pt x="45" y="163"/>
                  </a:cubicBezTo>
                  <a:cubicBezTo>
                    <a:pt x="46" y="162"/>
                    <a:pt x="45" y="158"/>
                    <a:pt x="46" y="158"/>
                  </a:cubicBezTo>
                  <a:cubicBezTo>
                    <a:pt x="49" y="158"/>
                    <a:pt x="49" y="164"/>
                    <a:pt x="52" y="164"/>
                  </a:cubicBezTo>
                  <a:cubicBezTo>
                    <a:pt x="54" y="165"/>
                    <a:pt x="53" y="160"/>
                    <a:pt x="54" y="160"/>
                  </a:cubicBezTo>
                  <a:cubicBezTo>
                    <a:pt x="56" y="159"/>
                    <a:pt x="58" y="162"/>
                    <a:pt x="60" y="162"/>
                  </a:cubicBezTo>
                  <a:cubicBezTo>
                    <a:pt x="61" y="163"/>
                    <a:pt x="63" y="162"/>
                    <a:pt x="64" y="161"/>
                  </a:cubicBezTo>
                  <a:cubicBezTo>
                    <a:pt x="67" y="159"/>
                    <a:pt x="69" y="155"/>
                    <a:pt x="71" y="152"/>
                  </a:cubicBezTo>
                  <a:cubicBezTo>
                    <a:pt x="71" y="151"/>
                    <a:pt x="69" y="150"/>
                    <a:pt x="69" y="151"/>
                  </a:cubicBezTo>
                  <a:cubicBezTo>
                    <a:pt x="65" y="153"/>
                    <a:pt x="63" y="158"/>
                    <a:pt x="59" y="159"/>
                  </a:cubicBezTo>
                  <a:cubicBezTo>
                    <a:pt x="56" y="159"/>
                    <a:pt x="54" y="155"/>
                    <a:pt x="54" y="153"/>
                  </a:cubicBezTo>
                  <a:cubicBezTo>
                    <a:pt x="55" y="149"/>
                    <a:pt x="59" y="146"/>
                    <a:pt x="62" y="143"/>
                  </a:cubicBezTo>
                  <a:cubicBezTo>
                    <a:pt x="65" y="141"/>
                    <a:pt x="67" y="140"/>
                    <a:pt x="70" y="139"/>
                  </a:cubicBezTo>
                  <a:cubicBezTo>
                    <a:pt x="73" y="138"/>
                    <a:pt x="77" y="142"/>
                    <a:pt x="78" y="140"/>
                  </a:cubicBezTo>
                  <a:cubicBezTo>
                    <a:pt x="80" y="137"/>
                    <a:pt x="74" y="132"/>
                    <a:pt x="76" y="130"/>
                  </a:cubicBezTo>
                  <a:cubicBezTo>
                    <a:pt x="78" y="127"/>
                    <a:pt x="83" y="130"/>
                    <a:pt x="86" y="128"/>
                  </a:cubicBezTo>
                  <a:cubicBezTo>
                    <a:pt x="88" y="127"/>
                    <a:pt x="86" y="125"/>
                    <a:pt x="86" y="124"/>
                  </a:cubicBezTo>
                  <a:cubicBezTo>
                    <a:pt x="86" y="121"/>
                    <a:pt x="85" y="118"/>
                    <a:pt x="86" y="116"/>
                  </a:cubicBezTo>
                  <a:cubicBezTo>
                    <a:pt x="88" y="114"/>
                    <a:pt x="92" y="116"/>
                    <a:pt x="93" y="113"/>
                  </a:cubicBezTo>
                  <a:cubicBezTo>
                    <a:pt x="94" y="111"/>
                    <a:pt x="89" y="110"/>
                    <a:pt x="90" y="108"/>
                  </a:cubicBezTo>
                  <a:cubicBezTo>
                    <a:pt x="92" y="106"/>
                    <a:pt x="97" y="109"/>
                    <a:pt x="100" y="106"/>
                  </a:cubicBezTo>
                  <a:cubicBezTo>
                    <a:pt x="101" y="105"/>
                    <a:pt x="95" y="107"/>
                    <a:pt x="94" y="105"/>
                  </a:cubicBezTo>
                  <a:cubicBezTo>
                    <a:pt x="92" y="103"/>
                    <a:pt x="92" y="100"/>
                    <a:pt x="93" y="99"/>
                  </a:cubicBezTo>
                  <a:cubicBezTo>
                    <a:pt x="95" y="97"/>
                    <a:pt x="98" y="100"/>
                    <a:pt x="99" y="99"/>
                  </a:cubicBezTo>
                  <a:cubicBezTo>
                    <a:pt x="100" y="97"/>
                    <a:pt x="98" y="94"/>
                    <a:pt x="99" y="93"/>
                  </a:cubicBezTo>
                  <a:cubicBezTo>
                    <a:pt x="100" y="90"/>
                    <a:pt x="103" y="89"/>
                    <a:pt x="106" y="89"/>
                  </a:cubicBezTo>
                  <a:cubicBezTo>
                    <a:pt x="110" y="88"/>
                    <a:pt x="117" y="92"/>
                    <a:pt x="117" y="88"/>
                  </a:cubicBezTo>
                  <a:cubicBezTo>
                    <a:pt x="118" y="85"/>
                    <a:pt x="108" y="88"/>
                    <a:pt x="107" y="85"/>
                  </a:cubicBezTo>
                  <a:cubicBezTo>
                    <a:pt x="106" y="82"/>
                    <a:pt x="111" y="81"/>
                    <a:pt x="114" y="80"/>
                  </a:cubicBezTo>
                  <a:cubicBezTo>
                    <a:pt x="116" y="80"/>
                    <a:pt x="119" y="83"/>
                    <a:pt x="120" y="81"/>
                  </a:cubicBezTo>
                  <a:cubicBezTo>
                    <a:pt x="121" y="79"/>
                    <a:pt x="119" y="76"/>
                    <a:pt x="117" y="74"/>
                  </a:cubicBezTo>
                  <a:cubicBezTo>
                    <a:pt x="115" y="73"/>
                    <a:pt x="109" y="76"/>
                    <a:pt x="110" y="74"/>
                  </a:cubicBezTo>
                  <a:cubicBezTo>
                    <a:pt x="112" y="71"/>
                    <a:pt x="117" y="72"/>
                    <a:pt x="120" y="70"/>
                  </a:cubicBezTo>
                  <a:cubicBezTo>
                    <a:pt x="122" y="67"/>
                    <a:pt x="122" y="63"/>
                    <a:pt x="125" y="61"/>
                  </a:cubicBezTo>
                  <a:cubicBezTo>
                    <a:pt x="128" y="59"/>
                    <a:pt x="134" y="62"/>
                    <a:pt x="137" y="60"/>
                  </a:cubicBezTo>
                  <a:cubicBezTo>
                    <a:pt x="139" y="59"/>
                    <a:pt x="133" y="58"/>
                    <a:pt x="131" y="58"/>
                  </a:cubicBezTo>
                  <a:cubicBezTo>
                    <a:pt x="125" y="58"/>
                    <a:pt x="117" y="63"/>
                    <a:pt x="112" y="59"/>
                  </a:cubicBezTo>
                  <a:cubicBezTo>
                    <a:pt x="109" y="56"/>
                    <a:pt x="115" y="50"/>
                    <a:pt x="118" y="47"/>
                  </a:cubicBezTo>
                  <a:cubicBezTo>
                    <a:pt x="120" y="46"/>
                    <a:pt x="118" y="52"/>
                    <a:pt x="120" y="52"/>
                  </a:cubicBezTo>
                  <a:cubicBezTo>
                    <a:pt x="123" y="53"/>
                    <a:pt x="126" y="48"/>
                    <a:pt x="129" y="50"/>
                  </a:cubicBezTo>
                  <a:cubicBezTo>
                    <a:pt x="131" y="51"/>
                    <a:pt x="127" y="55"/>
                    <a:pt x="129" y="56"/>
                  </a:cubicBezTo>
                  <a:cubicBezTo>
                    <a:pt x="131" y="58"/>
                    <a:pt x="135" y="56"/>
                    <a:pt x="137" y="54"/>
                  </a:cubicBezTo>
                  <a:cubicBezTo>
                    <a:pt x="138" y="53"/>
                    <a:pt x="139" y="51"/>
                    <a:pt x="139" y="50"/>
                  </a:cubicBezTo>
                  <a:cubicBezTo>
                    <a:pt x="138" y="49"/>
                    <a:pt x="135" y="51"/>
                    <a:pt x="134" y="49"/>
                  </a:cubicBezTo>
                  <a:cubicBezTo>
                    <a:pt x="134" y="48"/>
                    <a:pt x="135" y="46"/>
                    <a:pt x="136" y="46"/>
                  </a:cubicBezTo>
                  <a:cubicBezTo>
                    <a:pt x="138" y="45"/>
                    <a:pt x="141" y="47"/>
                    <a:pt x="143" y="45"/>
                  </a:cubicBezTo>
                  <a:cubicBezTo>
                    <a:pt x="145" y="43"/>
                    <a:pt x="141" y="38"/>
                    <a:pt x="144" y="36"/>
                  </a:cubicBezTo>
                  <a:cubicBezTo>
                    <a:pt x="146" y="35"/>
                    <a:pt x="147" y="42"/>
                    <a:pt x="149" y="41"/>
                  </a:cubicBezTo>
                  <a:cubicBezTo>
                    <a:pt x="151" y="41"/>
                    <a:pt x="149" y="36"/>
                    <a:pt x="150" y="36"/>
                  </a:cubicBezTo>
                  <a:cubicBezTo>
                    <a:pt x="153" y="36"/>
                    <a:pt x="155" y="42"/>
                    <a:pt x="157" y="40"/>
                  </a:cubicBezTo>
                  <a:cubicBezTo>
                    <a:pt x="159" y="38"/>
                    <a:pt x="155" y="34"/>
                    <a:pt x="157" y="31"/>
                  </a:cubicBezTo>
                  <a:cubicBezTo>
                    <a:pt x="157" y="30"/>
                    <a:pt x="161" y="30"/>
                    <a:pt x="162" y="31"/>
                  </a:cubicBezTo>
                  <a:cubicBezTo>
                    <a:pt x="163" y="32"/>
                    <a:pt x="159" y="37"/>
                    <a:pt x="161" y="36"/>
                  </a:cubicBezTo>
                  <a:cubicBezTo>
                    <a:pt x="164" y="33"/>
                    <a:pt x="165" y="27"/>
                    <a:pt x="169" y="26"/>
                  </a:cubicBezTo>
                  <a:cubicBezTo>
                    <a:pt x="171" y="25"/>
                    <a:pt x="168" y="31"/>
                    <a:pt x="168" y="33"/>
                  </a:cubicBezTo>
                  <a:cubicBezTo>
                    <a:pt x="167" y="35"/>
                    <a:pt x="164" y="40"/>
                    <a:pt x="166" y="39"/>
                  </a:cubicBezTo>
                  <a:cubicBezTo>
                    <a:pt x="169" y="36"/>
                    <a:pt x="169" y="31"/>
                    <a:pt x="173" y="29"/>
                  </a:cubicBezTo>
                  <a:cubicBezTo>
                    <a:pt x="175" y="27"/>
                    <a:pt x="178" y="26"/>
                    <a:pt x="180" y="27"/>
                  </a:cubicBezTo>
                  <a:cubicBezTo>
                    <a:pt x="183" y="28"/>
                    <a:pt x="183" y="36"/>
                    <a:pt x="186" y="35"/>
                  </a:cubicBezTo>
                  <a:cubicBezTo>
                    <a:pt x="189" y="34"/>
                    <a:pt x="187" y="28"/>
                    <a:pt x="186" y="25"/>
                  </a:cubicBezTo>
                  <a:cubicBezTo>
                    <a:pt x="186" y="23"/>
                    <a:pt x="182" y="22"/>
                    <a:pt x="182" y="19"/>
                  </a:cubicBezTo>
                  <a:cubicBezTo>
                    <a:pt x="182" y="18"/>
                    <a:pt x="185" y="18"/>
                    <a:pt x="187" y="19"/>
                  </a:cubicBezTo>
                  <a:cubicBezTo>
                    <a:pt x="189" y="19"/>
                    <a:pt x="191" y="22"/>
                    <a:pt x="194" y="23"/>
                  </a:cubicBezTo>
                  <a:cubicBezTo>
                    <a:pt x="197" y="25"/>
                    <a:pt x="200" y="28"/>
                    <a:pt x="203" y="27"/>
                  </a:cubicBezTo>
                  <a:cubicBezTo>
                    <a:pt x="205" y="26"/>
                    <a:pt x="202" y="22"/>
                    <a:pt x="203" y="20"/>
                  </a:cubicBezTo>
                  <a:cubicBezTo>
                    <a:pt x="204" y="17"/>
                    <a:pt x="206" y="15"/>
                    <a:pt x="208" y="14"/>
                  </a:cubicBezTo>
                  <a:cubicBezTo>
                    <a:pt x="210" y="12"/>
                    <a:pt x="213" y="11"/>
                    <a:pt x="215" y="9"/>
                  </a:cubicBezTo>
                  <a:cubicBezTo>
                    <a:pt x="216" y="7"/>
                    <a:pt x="212" y="3"/>
                    <a:pt x="214" y="3"/>
                  </a:cubicBezTo>
                  <a:cubicBezTo>
                    <a:pt x="217" y="3"/>
                    <a:pt x="218" y="8"/>
                    <a:pt x="221" y="8"/>
                  </a:cubicBezTo>
                  <a:cubicBezTo>
                    <a:pt x="224" y="8"/>
                    <a:pt x="223" y="6"/>
                    <a:pt x="226" y="6"/>
                  </a:cubicBezTo>
                  <a:cubicBezTo>
                    <a:pt x="228" y="6"/>
                    <a:pt x="229" y="6"/>
                    <a:pt x="228" y="8"/>
                  </a:cubicBezTo>
                  <a:cubicBezTo>
                    <a:pt x="227" y="11"/>
                    <a:pt x="222" y="11"/>
                    <a:pt x="221" y="14"/>
                  </a:cubicBezTo>
                  <a:cubicBezTo>
                    <a:pt x="220" y="17"/>
                    <a:pt x="218" y="25"/>
                    <a:pt x="221" y="23"/>
                  </a:cubicBezTo>
                  <a:cubicBezTo>
                    <a:pt x="227" y="22"/>
                    <a:pt x="228" y="14"/>
                    <a:pt x="232" y="10"/>
                  </a:cubicBezTo>
                  <a:cubicBezTo>
                    <a:pt x="233" y="9"/>
                    <a:pt x="236" y="4"/>
                    <a:pt x="237" y="6"/>
                  </a:cubicBezTo>
                  <a:cubicBezTo>
                    <a:pt x="239" y="9"/>
                    <a:pt x="235" y="14"/>
                    <a:pt x="237" y="17"/>
                  </a:cubicBezTo>
                  <a:cubicBezTo>
                    <a:pt x="238" y="19"/>
                    <a:pt x="241" y="17"/>
                    <a:pt x="242" y="15"/>
                  </a:cubicBezTo>
                  <a:cubicBezTo>
                    <a:pt x="244" y="13"/>
                    <a:pt x="244" y="10"/>
                    <a:pt x="244" y="8"/>
                  </a:cubicBezTo>
                  <a:cubicBezTo>
                    <a:pt x="245" y="6"/>
                    <a:pt x="242" y="5"/>
                    <a:pt x="243" y="4"/>
                  </a:cubicBezTo>
                  <a:cubicBezTo>
                    <a:pt x="246" y="2"/>
                    <a:pt x="249" y="0"/>
                    <a:pt x="252" y="1"/>
                  </a:cubicBezTo>
                  <a:cubicBezTo>
                    <a:pt x="255" y="2"/>
                    <a:pt x="257" y="5"/>
                    <a:pt x="256" y="7"/>
                  </a:cubicBezTo>
                  <a:cubicBezTo>
                    <a:pt x="255" y="9"/>
                    <a:pt x="251" y="6"/>
                    <a:pt x="251" y="7"/>
                  </a:cubicBezTo>
                  <a:cubicBezTo>
                    <a:pt x="250" y="9"/>
                    <a:pt x="255" y="10"/>
                    <a:pt x="254" y="12"/>
                  </a:cubicBezTo>
                  <a:cubicBezTo>
                    <a:pt x="254" y="14"/>
                    <a:pt x="248" y="15"/>
                    <a:pt x="250" y="16"/>
                  </a:cubicBezTo>
                  <a:cubicBezTo>
                    <a:pt x="252" y="17"/>
                    <a:pt x="255" y="15"/>
                    <a:pt x="257" y="14"/>
                  </a:cubicBezTo>
                  <a:cubicBezTo>
                    <a:pt x="259" y="12"/>
                    <a:pt x="259" y="7"/>
                    <a:pt x="262" y="7"/>
                  </a:cubicBezTo>
                  <a:cubicBezTo>
                    <a:pt x="264" y="6"/>
                    <a:pt x="266" y="9"/>
                    <a:pt x="268" y="10"/>
                  </a:cubicBezTo>
                  <a:cubicBezTo>
                    <a:pt x="270" y="11"/>
                    <a:pt x="272" y="10"/>
                    <a:pt x="275" y="11"/>
                  </a:cubicBezTo>
                  <a:cubicBezTo>
                    <a:pt x="278" y="13"/>
                    <a:pt x="285" y="14"/>
                    <a:pt x="285" y="19"/>
                  </a:cubicBezTo>
                  <a:cubicBezTo>
                    <a:pt x="286" y="22"/>
                    <a:pt x="280" y="23"/>
                    <a:pt x="276" y="23"/>
                  </a:cubicBezTo>
                  <a:cubicBezTo>
                    <a:pt x="271" y="24"/>
                    <a:pt x="263" y="17"/>
                    <a:pt x="261" y="22"/>
                  </a:cubicBezTo>
                  <a:cubicBezTo>
                    <a:pt x="258" y="26"/>
                    <a:pt x="270" y="25"/>
                    <a:pt x="274" y="28"/>
                  </a:cubicBezTo>
                  <a:cubicBezTo>
                    <a:pt x="275" y="28"/>
                    <a:pt x="273" y="31"/>
                    <a:pt x="274" y="31"/>
                  </a:cubicBezTo>
                  <a:cubicBezTo>
                    <a:pt x="276" y="32"/>
                    <a:pt x="279" y="29"/>
                    <a:pt x="281" y="30"/>
                  </a:cubicBezTo>
                  <a:cubicBezTo>
                    <a:pt x="283" y="30"/>
                    <a:pt x="285" y="32"/>
                    <a:pt x="287" y="33"/>
                  </a:cubicBezTo>
                  <a:cubicBezTo>
                    <a:pt x="286" y="34"/>
                    <a:pt x="286" y="36"/>
                    <a:pt x="284" y="36"/>
                  </a:cubicBezTo>
                  <a:cubicBezTo>
                    <a:pt x="282" y="36"/>
                    <a:pt x="280" y="33"/>
                    <a:pt x="278" y="33"/>
                  </a:cubicBezTo>
                  <a:cubicBezTo>
                    <a:pt x="276" y="33"/>
                    <a:pt x="277" y="38"/>
                    <a:pt x="276" y="38"/>
                  </a:cubicBezTo>
                  <a:cubicBezTo>
                    <a:pt x="273" y="39"/>
                    <a:pt x="271" y="40"/>
                    <a:pt x="269" y="41"/>
                  </a:cubicBezTo>
                  <a:cubicBezTo>
                    <a:pt x="268" y="43"/>
                    <a:pt x="269" y="46"/>
                    <a:pt x="268" y="47"/>
                  </a:cubicBezTo>
                  <a:cubicBezTo>
                    <a:pt x="267" y="48"/>
                    <a:pt x="265" y="46"/>
                    <a:pt x="264" y="46"/>
                  </a:cubicBezTo>
                  <a:cubicBezTo>
                    <a:pt x="265" y="42"/>
                    <a:pt x="268" y="39"/>
                    <a:pt x="267" y="35"/>
                  </a:cubicBezTo>
                  <a:cubicBezTo>
                    <a:pt x="267" y="32"/>
                    <a:pt x="262" y="32"/>
                    <a:pt x="259" y="30"/>
                  </a:cubicBezTo>
                  <a:cubicBezTo>
                    <a:pt x="255" y="29"/>
                    <a:pt x="251" y="23"/>
                    <a:pt x="247" y="25"/>
                  </a:cubicBezTo>
                  <a:cubicBezTo>
                    <a:pt x="244" y="28"/>
                    <a:pt x="239" y="27"/>
                    <a:pt x="236" y="26"/>
                  </a:cubicBezTo>
                  <a:cubicBezTo>
                    <a:pt x="234" y="28"/>
                    <a:pt x="231" y="33"/>
                    <a:pt x="230" y="38"/>
                  </a:cubicBezTo>
                  <a:cubicBezTo>
                    <a:pt x="229" y="41"/>
                    <a:pt x="231" y="45"/>
                    <a:pt x="230" y="48"/>
                  </a:cubicBezTo>
                  <a:cubicBezTo>
                    <a:pt x="229" y="50"/>
                    <a:pt x="225" y="48"/>
                    <a:pt x="224" y="50"/>
                  </a:cubicBezTo>
                  <a:cubicBezTo>
                    <a:pt x="222" y="52"/>
                    <a:pt x="225" y="56"/>
                    <a:pt x="223" y="56"/>
                  </a:cubicBezTo>
                  <a:cubicBezTo>
                    <a:pt x="218" y="56"/>
                    <a:pt x="214" y="51"/>
                    <a:pt x="210" y="51"/>
                  </a:cubicBezTo>
                  <a:cubicBezTo>
                    <a:pt x="207" y="51"/>
                    <a:pt x="204" y="56"/>
                    <a:pt x="202" y="55"/>
                  </a:cubicBezTo>
                  <a:cubicBezTo>
                    <a:pt x="198" y="53"/>
                    <a:pt x="194" y="54"/>
                    <a:pt x="192" y="53"/>
                  </a:cubicBezTo>
                  <a:cubicBezTo>
                    <a:pt x="188" y="48"/>
                    <a:pt x="187" y="39"/>
                    <a:pt x="179" y="37"/>
                  </a:cubicBezTo>
                  <a:cubicBezTo>
                    <a:pt x="177" y="37"/>
                    <a:pt x="180" y="42"/>
                    <a:pt x="179" y="44"/>
                  </a:cubicBezTo>
                  <a:cubicBezTo>
                    <a:pt x="178" y="45"/>
                    <a:pt x="176" y="45"/>
                    <a:pt x="175" y="46"/>
                  </a:cubicBezTo>
                  <a:cubicBezTo>
                    <a:pt x="173" y="46"/>
                    <a:pt x="169" y="44"/>
                    <a:pt x="168" y="46"/>
                  </a:cubicBezTo>
                  <a:cubicBezTo>
                    <a:pt x="166" y="50"/>
                    <a:pt x="171" y="57"/>
                    <a:pt x="167" y="59"/>
                  </a:cubicBezTo>
                  <a:cubicBezTo>
                    <a:pt x="163" y="62"/>
                    <a:pt x="159" y="55"/>
                    <a:pt x="154" y="54"/>
                  </a:cubicBezTo>
                  <a:cubicBezTo>
                    <a:pt x="152" y="53"/>
                    <a:pt x="148" y="53"/>
                    <a:pt x="146" y="55"/>
                  </a:cubicBezTo>
                  <a:cubicBezTo>
                    <a:pt x="144" y="59"/>
                    <a:pt x="147" y="65"/>
                    <a:pt x="144" y="69"/>
                  </a:cubicBezTo>
                  <a:cubicBezTo>
                    <a:pt x="143" y="71"/>
                    <a:pt x="140" y="65"/>
                    <a:pt x="138" y="66"/>
                  </a:cubicBezTo>
                  <a:cubicBezTo>
                    <a:pt x="132" y="69"/>
                    <a:pt x="128" y="75"/>
                    <a:pt x="124" y="81"/>
                  </a:cubicBezTo>
                  <a:cubicBezTo>
                    <a:pt x="123" y="84"/>
                    <a:pt x="126" y="87"/>
                    <a:pt x="124" y="89"/>
                  </a:cubicBezTo>
                  <a:cubicBezTo>
                    <a:pt x="120" y="93"/>
                    <a:pt x="117" y="98"/>
                    <a:pt x="116" y="103"/>
                  </a:cubicBezTo>
                  <a:cubicBezTo>
                    <a:pt x="115" y="106"/>
                    <a:pt x="109" y="104"/>
                    <a:pt x="107" y="106"/>
                  </a:cubicBezTo>
                  <a:cubicBezTo>
                    <a:pt x="105" y="108"/>
                    <a:pt x="106" y="110"/>
                    <a:pt x="105" y="112"/>
                  </a:cubicBezTo>
                  <a:cubicBezTo>
                    <a:pt x="104" y="121"/>
                    <a:pt x="100" y="130"/>
                    <a:pt x="100" y="140"/>
                  </a:cubicBezTo>
                  <a:cubicBezTo>
                    <a:pt x="100" y="143"/>
                    <a:pt x="105" y="146"/>
                    <a:pt x="103" y="148"/>
                  </a:cubicBezTo>
                  <a:cubicBezTo>
                    <a:pt x="99" y="151"/>
                    <a:pt x="93" y="146"/>
                    <a:pt x="88" y="148"/>
                  </a:cubicBezTo>
                  <a:cubicBezTo>
                    <a:pt x="85" y="150"/>
                    <a:pt x="82" y="154"/>
                    <a:pt x="82" y="157"/>
                  </a:cubicBezTo>
                  <a:cubicBezTo>
                    <a:pt x="81" y="169"/>
                    <a:pt x="81" y="180"/>
                    <a:pt x="81" y="191"/>
                  </a:cubicBezTo>
                  <a:cubicBezTo>
                    <a:pt x="81" y="195"/>
                    <a:pt x="87" y="198"/>
                    <a:pt x="89" y="202"/>
                  </a:cubicBezTo>
                  <a:cubicBezTo>
                    <a:pt x="90" y="203"/>
                    <a:pt x="89" y="205"/>
                    <a:pt x="88" y="206"/>
                  </a:cubicBezTo>
                  <a:cubicBezTo>
                    <a:pt x="88" y="207"/>
                    <a:pt x="85" y="207"/>
                    <a:pt x="85" y="208"/>
                  </a:cubicBezTo>
                  <a:cubicBezTo>
                    <a:pt x="84" y="214"/>
                    <a:pt x="87" y="220"/>
                    <a:pt x="86" y="225"/>
                  </a:cubicBezTo>
                  <a:cubicBezTo>
                    <a:pt x="86" y="228"/>
                    <a:pt x="82" y="228"/>
                    <a:pt x="81" y="230"/>
                  </a:cubicBezTo>
                  <a:cubicBezTo>
                    <a:pt x="79" y="233"/>
                    <a:pt x="78" y="236"/>
                    <a:pt x="77" y="239"/>
                  </a:cubicBezTo>
                  <a:cubicBezTo>
                    <a:pt x="77" y="241"/>
                    <a:pt x="77" y="244"/>
                    <a:pt x="77" y="24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1" name="Freeform 2651"/>
            <p:cNvSpPr>
              <a:spLocks noChangeAspect="1"/>
            </p:cNvSpPr>
            <p:nvPr/>
          </p:nvSpPr>
          <p:spPr bwMode="auto">
            <a:xfrm>
              <a:off x="11765585" y="1714534"/>
              <a:ext cx="570416" cy="706438"/>
            </a:xfrm>
            <a:custGeom>
              <a:avLst/>
              <a:gdLst>
                <a:gd name="T0" fmla="*/ 136 w 108"/>
                <a:gd name="T1" fmla="*/ 29 h 134"/>
                <a:gd name="T2" fmla="*/ 129 w 108"/>
                <a:gd name="T3" fmla="*/ 22 h 134"/>
                <a:gd name="T4" fmla="*/ 112 w 108"/>
                <a:gd name="T5" fmla="*/ 16 h 134"/>
                <a:gd name="T6" fmla="*/ 94 w 108"/>
                <a:gd name="T7" fmla="*/ 23 h 134"/>
                <a:gd name="T8" fmla="*/ 90 w 108"/>
                <a:gd name="T9" fmla="*/ 13 h 134"/>
                <a:gd name="T10" fmla="*/ 76 w 108"/>
                <a:gd name="T11" fmla="*/ 13 h 134"/>
                <a:gd name="T12" fmla="*/ 70 w 108"/>
                <a:gd name="T13" fmla="*/ 6 h 134"/>
                <a:gd name="T14" fmla="*/ 57 w 108"/>
                <a:gd name="T15" fmla="*/ 2 h 134"/>
                <a:gd name="T16" fmla="*/ 47 w 108"/>
                <a:gd name="T17" fmla="*/ 0 h 134"/>
                <a:gd name="T18" fmla="*/ 51 w 108"/>
                <a:gd name="T19" fmla="*/ 12 h 134"/>
                <a:gd name="T20" fmla="*/ 51 w 108"/>
                <a:gd name="T21" fmla="*/ 22 h 134"/>
                <a:gd name="T22" fmla="*/ 52 w 108"/>
                <a:gd name="T23" fmla="*/ 24 h 134"/>
                <a:gd name="T24" fmla="*/ 45 w 108"/>
                <a:gd name="T25" fmla="*/ 28 h 134"/>
                <a:gd name="T26" fmla="*/ 41 w 108"/>
                <a:gd name="T27" fmla="*/ 31 h 134"/>
                <a:gd name="T28" fmla="*/ 35 w 108"/>
                <a:gd name="T29" fmla="*/ 37 h 134"/>
                <a:gd name="T30" fmla="*/ 28 w 108"/>
                <a:gd name="T31" fmla="*/ 31 h 134"/>
                <a:gd name="T32" fmla="*/ 23 w 108"/>
                <a:gd name="T33" fmla="*/ 38 h 134"/>
                <a:gd name="T34" fmla="*/ 20 w 108"/>
                <a:gd name="T35" fmla="*/ 50 h 134"/>
                <a:gd name="T36" fmla="*/ 19 w 108"/>
                <a:gd name="T37" fmla="*/ 66 h 134"/>
                <a:gd name="T38" fmla="*/ 13 w 108"/>
                <a:gd name="T39" fmla="*/ 77 h 134"/>
                <a:gd name="T40" fmla="*/ 1 w 108"/>
                <a:gd name="T41" fmla="*/ 78 h 134"/>
                <a:gd name="T42" fmla="*/ 2 w 108"/>
                <a:gd name="T43" fmla="*/ 95 h 134"/>
                <a:gd name="T44" fmla="*/ 1 w 108"/>
                <a:gd name="T45" fmla="*/ 105 h 134"/>
                <a:gd name="T46" fmla="*/ 5 w 108"/>
                <a:gd name="T47" fmla="*/ 112 h 134"/>
                <a:gd name="T48" fmla="*/ 8 w 108"/>
                <a:gd name="T49" fmla="*/ 115 h 134"/>
                <a:gd name="T50" fmla="*/ 5 w 108"/>
                <a:gd name="T51" fmla="*/ 124 h 134"/>
                <a:gd name="T52" fmla="*/ 10 w 108"/>
                <a:gd name="T53" fmla="*/ 131 h 134"/>
                <a:gd name="T54" fmla="*/ 12 w 108"/>
                <a:gd name="T55" fmla="*/ 138 h 134"/>
                <a:gd name="T56" fmla="*/ 22 w 108"/>
                <a:gd name="T57" fmla="*/ 145 h 134"/>
                <a:gd name="T58" fmla="*/ 31 w 108"/>
                <a:gd name="T59" fmla="*/ 149 h 134"/>
                <a:gd name="T60" fmla="*/ 36 w 108"/>
                <a:gd name="T61" fmla="*/ 155 h 134"/>
                <a:gd name="T62" fmla="*/ 30 w 108"/>
                <a:gd name="T63" fmla="*/ 172 h 134"/>
                <a:gd name="T64" fmla="*/ 30 w 108"/>
                <a:gd name="T65" fmla="*/ 187 h 134"/>
                <a:gd name="T66" fmla="*/ 42 w 108"/>
                <a:gd name="T67" fmla="*/ 186 h 134"/>
                <a:gd name="T68" fmla="*/ 47 w 108"/>
                <a:gd name="T69" fmla="*/ 180 h 134"/>
                <a:gd name="T70" fmla="*/ 59 w 108"/>
                <a:gd name="T71" fmla="*/ 184 h 134"/>
                <a:gd name="T72" fmla="*/ 65 w 108"/>
                <a:gd name="T73" fmla="*/ 192 h 134"/>
                <a:gd name="T74" fmla="*/ 77 w 108"/>
                <a:gd name="T75" fmla="*/ 193 h 134"/>
                <a:gd name="T76" fmla="*/ 87 w 108"/>
                <a:gd name="T77" fmla="*/ 187 h 134"/>
                <a:gd name="T78" fmla="*/ 100 w 108"/>
                <a:gd name="T79" fmla="*/ 186 h 134"/>
                <a:gd name="T80" fmla="*/ 123 w 108"/>
                <a:gd name="T81" fmla="*/ 179 h 134"/>
                <a:gd name="T82" fmla="*/ 130 w 108"/>
                <a:gd name="T83" fmla="*/ 166 h 134"/>
                <a:gd name="T84" fmla="*/ 137 w 108"/>
                <a:gd name="T85" fmla="*/ 160 h 134"/>
                <a:gd name="T86" fmla="*/ 128 w 108"/>
                <a:gd name="T87" fmla="*/ 145 h 134"/>
                <a:gd name="T88" fmla="*/ 113 w 108"/>
                <a:gd name="T89" fmla="*/ 130 h 134"/>
                <a:gd name="T90" fmla="*/ 106 w 108"/>
                <a:gd name="T91" fmla="*/ 117 h 134"/>
                <a:gd name="T92" fmla="*/ 116 w 108"/>
                <a:gd name="T93" fmla="*/ 114 h 134"/>
                <a:gd name="T94" fmla="*/ 136 w 108"/>
                <a:gd name="T95" fmla="*/ 107 h 134"/>
                <a:gd name="T96" fmla="*/ 147 w 108"/>
                <a:gd name="T97" fmla="*/ 99 h 134"/>
                <a:gd name="T98" fmla="*/ 155 w 108"/>
                <a:gd name="T99" fmla="*/ 99 h 134"/>
                <a:gd name="T100" fmla="*/ 150 w 108"/>
                <a:gd name="T101" fmla="*/ 88 h 134"/>
                <a:gd name="T102" fmla="*/ 150 w 108"/>
                <a:gd name="T103" fmla="*/ 73 h 134"/>
                <a:gd name="T104" fmla="*/ 148 w 108"/>
                <a:gd name="T105" fmla="*/ 62 h 134"/>
                <a:gd name="T106" fmla="*/ 144 w 108"/>
                <a:gd name="T107" fmla="*/ 41 h 13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"/>
                <a:gd name="T163" fmla="*/ 0 h 134"/>
                <a:gd name="T164" fmla="*/ 108 w 108"/>
                <a:gd name="T165" fmla="*/ 134 h 13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" h="134">
                  <a:moveTo>
                    <a:pt x="98" y="21"/>
                  </a:moveTo>
                  <a:cubicBezTo>
                    <a:pt x="97" y="21"/>
                    <a:pt x="94" y="21"/>
                    <a:pt x="94" y="20"/>
                  </a:cubicBezTo>
                  <a:cubicBezTo>
                    <a:pt x="94" y="19"/>
                    <a:pt x="98" y="19"/>
                    <a:pt x="97" y="18"/>
                  </a:cubicBezTo>
                  <a:cubicBezTo>
                    <a:pt x="95" y="16"/>
                    <a:pt x="92" y="17"/>
                    <a:pt x="89" y="15"/>
                  </a:cubicBezTo>
                  <a:cubicBezTo>
                    <a:pt x="87" y="14"/>
                    <a:pt x="86" y="12"/>
                    <a:pt x="84" y="11"/>
                  </a:cubicBezTo>
                  <a:cubicBezTo>
                    <a:pt x="82" y="11"/>
                    <a:pt x="79" y="11"/>
                    <a:pt x="77" y="11"/>
                  </a:cubicBezTo>
                  <a:cubicBezTo>
                    <a:pt x="75" y="12"/>
                    <a:pt x="73" y="13"/>
                    <a:pt x="71" y="13"/>
                  </a:cubicBezTo>
                  <a:cubicBezTo>
                    <a:pt x="69" y="14"/>
                    <a:pt x="67" y="15"/>
                    <a:pt x="65" y="16"/>
                  </a:cubicBezTo>
                  <a:cubicBezTo>
                    <a:pt x="62" y="16"/>
                    <a:pt x="58" y="19"/>
                    <a:pt x="57" y="16"/>
                  </a:cubicBezTo>
                  <a:cubicBezTo>
                    <a:pt x="56" y="13"/>
                    <a:pt x="62" y="12"/>
                    <a:pt x="62" y="9"/>
                  </a:cubicBezTo>
                  <a:cubicBezTo>
                    <a:pt x="62" y="7"/>
                    <a:pt x="59" y="11"/>
                    <a:pt x="57" y="11"/>
                  </a:cubicBezTo>
                  <a:cubicBezTo>
                    <a:pt x="55" y="11"/>
                    <a:pt x="54" y="10"/>
                    <a:pt x="52" y="9"/>
                  </a:cubicBezTo>
                  <a:cubicBezTo>
                    <a:pt x="50" y="9"/>
                    <a:pt x="48" y="11"/>
                    <a:pt x="46" y="9"/>
                  </a:cubicBezTo>
                  <a:cubicBezTo>
                    <a:pt x="45" y="8"/>
                    <a:pt x="49" y="6"/>
                    <a:pt x="48" y="4"/>
                  </a:cubicBezTo>
                  <a:cubicBezTo>
                    <a:pt x="47" y="3"/>
                    <a:pt x="45" y="3"/>
                    <a:pt x="44" y="3"/>
                  </a:cubicBezTo>
                  <a:cubicBezTo>
                    <a:pt x="42" y="3"/>
                    <a:pt x="41" y="3"/>
                    <a:pt x="39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34" y="1"/>
                    <a:pt x="33" y="1"/>
                    <a:pt x="32" y="0"/>
                  </a:cubicBezTo>
                  <a:cubicBezTo>
                    <a:pt x="32" y="1"/>
                    <a:pt x="32" y="3"/>
                    <a:pt x="32" y="3"/>
                  </a:cubicBezTo>
                  <a:cubicBezTo>
                    <a:pt x="33" y="5"/>
                    <a:pt x="35" y="6"/>
                    <a:pt x="35" y="8"/>
                  </a:cubicBezTo>
                  <a:cubicBezTo>
                    <a:pt x="34" y="10"/>
                    <a:pt x="30" y="9"/>
                    <a:pt x="30" y="11"/>
                  </a:cubicBezTo>
                  <a:cubicBezTo>
                    <a:pt x="30" y="13"/>
                    <a:pt x="34" y="13"/>
                    <a:pt x="35" y="15"/>
                  </a:cubicBezTo>
                  <a:cubicBezTo>
                    <a:pt x="35" y="16"/>
                    <a:pt x="31" y="14"/>
                    <a:pt x="32" y="15"/>
                  </a:cubicBezTo>
                  <a:cubicBezTo>
                    <a:pt x="33" y="16"/>
                    <a:pt x="35" y="16"/>
                    <a:pt x="36" y="17"/>
                  </a:cubicBezTo>
                  <a:cubicBezTo>
                    <a:pt x="37" y="18"/>
                    <a:pt x="37" y="20"/>
                    <a:pt x="37" y="20"/>
                  </a:cubicBezTo>
                  <a:cubicBezTo>
                    <a:pt x="35" y="21"/>
                    <a:pt x="32" y="18"/>
                    <a:pt x="31" y="19"/>
                  </a:cubicBezTo>
                  <a:cubicBezTo>
                    <a:pt x="29" y="21"/>
                    <a:pt x="33" y="24"/>
                    <a:pt x="32" y="25"/>
                  </a:cubicBezTo>
                  <a:cubicBezTo>
                    <a:pt x="31" y="26"/>
                    <a:pt x="29" y="21"/>
                    <a:pt x="28" y="22"/>
                  </a:cubicBezTo>
                  <a:cubicBezTo>
                    <a:pt x="27" y="23"/>
                    <a:pt x="29" y="26"/>
                    <a:pt x="28" y="27"/>
                  </a:cubicBezTo>
                  <a:cubicBezTo>
                    <a:pt x="27" y="28"/>
                    <a:pt x="25" y="27"/>
                    <a:pt x="24" y="26"/>
                  </a:cubicBezTo>
                  <a:cubicBezTo>
                    <a:pt x="23" y="25"/>
                    <a:pt x="25" y="23"/>
                    <a:pt x="24" y="23"/>
                  </a:cubicBezTo>
                  <a:cubicBezTo>
                    <a:pt x="23" y="21"/>
                    <a:pt x="20" y="22"/>
                    <a:pt x="19" y="22"/>
                  </a:cubicBezTo>
                  <a:cubicBezTo>
                    <a:pt x="17" y="23"/>
                    <a:pt x="15" y="24"/>
                    <a:pt x="14" y="26"/>
                  </a:cubicBezTo>
                  <a:cubicBezTo>
                    <a:pt x="14" y="26"/>
                    <a:pt x="16" y="26"/>
                    <a:pt x="16" y="27"/>
                  </a:cubicBezTo>
                  <a:cubicBezTo>
                    <a:pt x="16" y="28"/>
                    <a:pt x="15" y="30"/>
                    <a:pt x="15" y="31"/>
                  </a:cubicBezTo>
                  <a:cubicBezTo>
                    <a:pt x="15" y="32"/>
                    <a:pt x="15" y="33"/>
                    <a:pt x="14" y="35"/>
                  </a:cubicBezTo>
                  <a:cubicBezTo>
                    <a:pt x="14" y="37"/>
                    <a:pt x="12" y="38"/>
                    <a:pt x="12" y="40"/>
                  </a:cubicBezTo>
                  <a:cubicBezTo>
                    <a:pt x="12" y="42"/>
                    <a:pt x="13" y="44"/>
                    <a:pt x="13" y="46"/>
                  </a:cubicBezTo>
                  <a:cubicBezTo>
                    <a:pt x="12" y="47"/>
                    <a:pt x="10" y="48"/>
                    <a:pt x="9" y="49"/>
                  </a:cubicBezTo>
                  <a:cubicBezTo>
                    <a:pt x="9" y="51"/>
                    <a:pt x="10" y="52"/>
                    <a:pt x="9" y="53"/>
                  </a:cubicBezTo>
                  <a:cubicBezTo>
                    <a:pt x="8" y="54"/>
                    <a:pt x="6" y="54"/>
                    <a:pt x="5" y="54"/>
                  </a:cubicBezTo>
                  <a:cubicBezTo>
                    <a:pt x="4" y="55"/>
                    <a:pt x="1" y="53"/>
                    <a:pt x="1" y="54"/>
                  </a:cubicBezTo>
                  <a:cubicBezTo>
                    <a:pt x="0" y="57"/>
                    <a:pt x="3" y="59"/>
                    <a:pt x="3" y="62"/>
                  </a:cubicBezTo>
                  <a:cubicBezTo>
                    <a:pt x="3" y="63"/>
                    <a:pt x="3" y="65"/>
                    <a:pt x="2" y="66"/>
                  </a:cubicBezTo>
                  <a:cubicBezTo>
                    <a:pt x="2" y="67"/>
                    <a:pt x="1" y="68"/>
                    <a:pt x="1" y="69"/>
                  </a:cubicBezTo>
                  <a:cubicBezTo>
                    <a:pt x="0" y="70"/>
                    <a:pt x="1" y="71"/>
                    <a:pt x="1" y="72"/>
                  </a:cubicBezTo>
                  <a:cubicBezTo>
                    <a:pt x="2" y="73"/>
                    <a:pt x="3" y="74"/>
                    <a:pt x="4" y="75"/>
                  </a:cubicBezTo>
                  <a:cubicBezTo>
                    <a:pt x="4" y="75"/>
                    <a:pt x="3" y="76"/>
                    <a:pt x="3" y="77"/>
                  </a:cubicBezTo>
                  <a:cubicBezTo>
                    <a:pt x="4" y="77"/>
                    <a:pt x="5" y="77"/>
                    <a:pt x="5" y="77"/>
                  </a:cubicBezTo>
                  <a:cubicBezTo>
                    <a:pt x="6" y="78"/>
                    <a:pt x="6" y="79"/>
                    <a:pt x="6" y="80"/>
                  </a:cubicBezTo>
                  <a:cubicBezTo>
                    <a:pt x="5" y="82"/>
                    <a:pt x="3" y="82"/>
                    <a:pt x="2" y="83"/>
                  </a:cubicBezTo>
                  <a:cubicBezTo>
                    <a:pt x="2" y="84"/>
                    <a:pt x="3" y="85"/>
                    <a:pt x="3" y="86"/>
                  </a:cubicBezTo>
                  <a:cubicBezTo>
                    <a:pt x="4" y="87"/>
                    <a:pt x="5" y="88"/>
                    <a:pt x="6" y="89"/>
                  </a:cubicBezTo>
                  <a:cubicBezTo>
                    <a:pt x="7" y="89"/>
                    <a:pt x="7" y="90"/>
                    <a:pt x="7" y="91"/>
                  </a:cubicBezTo>
                  <a:cubicBezTo>
                    <a:pt x="7" y="92"/>
                    <a:pt x="6" y="93"/>
                    <a:pt x="6" y="95"/>
                  </a:cubicBezTo>
                  <a:cubicBezTo>
                    <a:pt x="7" y="95"/>
                    <a:pt x="7" y="96"/>
                    <a:pt x="8" y="96"/>
                  </a:cubicBezTo>
                  <a:cubicBezTo>
                    <a:pt x="9" y="97"/>
                    <a:pt x="10" y="98"/>
                    <a:pt x="11" y="99"/>
                  </a:cubicBezTo>
                  <a:cubicBezTo>
                    <a:pt x="12" y="100"/>
                    <a:pt x="13" y="100"/>
                    <a:pt x="15" y="101"/>
                  </a:cubicBezTo>
                  <a:cubicBezTo>
                    <a:pt x="16" y="101"/>
                    <a:pt x="17" y="100"/>
                    <a:pt x="18" y="100"/>
                  </a:cubicBezTo>
                  <a:cubicBezTo>
                    <a:pt x="20" y="101"/>
                    <a:pt x="21" y="102"/>
                    <a:pt x="22" y="103"/>
                  </a:cubicBezTo>
                  <a:cubicBezTo>
                    <a:pt x="24" y="103"/>
                    <a:pt x="27" y="103"/>
                    <a:pt x="28" y="104"/>
                  </a:cubicBezTo>
                  <a:cubicBezTo>
                    <a:pt x="28" y="106"/>
                    <a:pt x="26" y="106"/>
                    <a:pt x="25" y="107"/>
                  </a:cubicBezTo>
                  <a:cubicBezTo>
                    <a:pt x="24" y="109"/>
                    <a:pt x="24" y="111"/>
                    <a:pt x="23" y="113"/>
                  </a:cubicBezTo>
                  <a:cubicBezTo>
                    <a:pt x="22" y="115"/>
                    <a:pt x="21" y="117"/>
                    <a:pt x="21" y="119"/>
                  </a:cubicBezTo>
                  <a:cubicBezTo>
                    <a:pt x="21" y="120"/>
                    <a:pt x="21" y="122"/>
                    <a:pt x="21" y="124"/>
                  </a:cubicBezTo>
                  <a:cubicBezTo>
                    <a:pt x="21" y="126"/>
                    <a:pt x="21" y="128"/>
                    <a:pt x="21" y="130"/>
                  </a:cubicBezTo>
                  <a:cubicBezTo>
                    <a:pt x="22" y="130"/>
                    <a:pt x="24" y="131"/>
                    <a:pt x="26" y="131"/>
                  </a:cubicBezTo>
                  <a:cubicBezTo>
                    <a:pt x="27" y="130"/>
                    <a:pt x="28" y="129"/>
                    <a:pt x="29" y="129"/>
                  </a:cubicBezTo>
                  <a:cubicBezTo>
                    <a:pt x="30" y="128"/>
                    <a:pt x="31" y="129"/>
                    <a:pt x="32" y="128"/>
                  </a:cubicBezTo>
                  <a:cubicBezTo>
                    <a:pt x="33" y="127"/>
                    <a:pt x="31" y="125"/>
                    <a:pt x="32" y="125"/>
                  </a:cubicBezTo>
                  <a:cubicBezTo>
                    <a:pt x="33" y="125"/>
                    <a:pt x="35" y="127"/>
                    <a:pt x="36" y="127"/>
                  </a:cubicBezTo>
                  <a:cubicBezTo>
                    <a:pt x="38" y="127"/>
                    <a:pt x="39" y="127"/>
                    <a:pt x="41" y="127"/>
                  </a:cubicBezTo>
                  <a:cubicBezTo>
                    <a:pt x="42" y="128"/>
                    <a:pt x="43" y="129"/>
                    <a:pt x="44" y="130"/>
                  </a:cubicBezTo>
                  <a:cubicBezTo>
                    <a:pt x="44" y="131"/>
                    <a:pt x="44" y="132"/>
                    <a:pt x="45" y="133"/>
                  </a:cubicBezTo>
                  <a:cubicBezTo>
                    <a:pt x="46" y="132"/>
                    <a:pt x="46" y="129"/>
                    <a:pt x="47" y="129"/>
                  </a:cubicBezTo>
                  <a:cubicBezTo>
                    <a:pt x="50" y="130"/>
                    <a:pt x="51" y="134"/>
                    <a:pt x="53" y="134"/>
                  </a:cubicBezTo>
                  <a:cubicBezTo>
                    <a:pt x="55" y="134"/>
                    <a:pt x="53" y="130"/>
                    <a:pt x="55" y="130"/>
                  </a:cubicBezTo>
                  <a:cubicBezTo>
                    <a:pt x="56" y="129"/>
                    <a:pt x="58" y="130"/>
                    <a:pt x="60" y="130"/>
                  </a:cubicBezTo>
                  <a:cubicBezTo>
                    <a:pt x="62" y="131"/>
                    <a:pt x="63" y="133"/>
                    <a:pt x="65" y="132"/>
                  </a:cubicBezTo>
                  <a:cubicBezTo>
                    <a:pt x="66" y="132"/>
                    <a:pt x="67" y="130"/>
                    <a:pt x="69" y="129"/>
                  </a:cubicBezTo>
                  <a:cubicBezTo>
                    <a:pt x="71" y="128"/>
                    <a:pt x="74" y="128"/>
                    <a:pt x="77" y="127"/>
                  </a:cubicBezTo>
                  <a:cubicBezTo>
                    <a:pt x="79" y="126"/>
                    <a:pt x="83" y="126"/>
                    <a:pt x="85" y="124"/>
                  </a:cubicBezTo>
                  <a:cubicBezTo>
                    <a:pt x="86" y="122"/>
                    <a:pt x="82" y="120"/>
                    <a:pt x="83" y="118"/>
                  </a:cubicBezTo>
                  <a:cubicBezTo>
                    <a:pt x="84" y="116"/>
                    <a:pt x="88" y="117"/>
                    <a:pt x="90" y="115"/>
                  </a:cubicBezTo>
                  <a:cubicBezTo>
                    <a:pt x="91" y="114"/>
                    <a:pt x="89" y="112"/>
                    <a:pt x="90" y="111"/>
                  </a:cubicBezTo>
                  <a:cubicBezTo>
                    <a:pt x="91" y="111"/>
                    <a:pt x="94" y="112"/>
                    <a:pt x="95" y="111"/>
                  </a:cubicBezTo>
                  <a:cubicBezTo>
                    <a:pt x="95" y="111"/>
                    <a:pt x="95" y="109"/>
                    <a:pt x="95" y="108"/>
                  </a:cubicBezTo>
                  <a:cubicBezTo>
                    <a:pt x="93" y="106"/>
                    <a:pt x="91" y="103"/>
                    <a:pt x="88" y="101"/>
                  </a:cubicBezTo>
                  <a:cubicBezTo>
                    <a:pt x="86" y="100"/>
                    <a:pt x="84" y="99"/>
                    <a:pt x="82" y="97"/>
                  </a:cubicBezTo>
                  <a:cubicBezTo>
                    <a:pt x="80" y="95"/>
                    <a:pt x="79" y="93"/>
                    <a:pt x="78" y="90"/>
                  </a:cubicBezTo>
                  <a:cubicBezTo>
                    <a:pt x="77" y="89"/>
                    <a:pt x="79" y="87"/>
                    <a:pt x="78" y="86"/>
                  </a:cubicBezTo>
                  <a:cubicBezTo>
                    <a:pt x="77" y="84"/>
                    <a:pt x="74" y="83"/>
                    <a:pt x="73" y="81"/>
                  </a:cubicBezTo>
                  <a:cubicBezTo>
                    <a:pt x="73" y="80"/>
                    <a:pt x="75" y="81"/>
                    <a:pt x="76" y="80"/>
                  </a:cubicBezTo>
                  <a:cubicBezTo>
                    <a:pt x="78" y="80"/>
                    <a:pt x="79" y="79"/>
                    <a:pt x="80" y="79"/>
                  </a:cubicBezTo>
                  <a:cubicBezTo>
                    <a:pt x="82" y="78"/>
                    <a:pt x="85" y="77"/>
                    <a:pt x="87" y="77"/>
                  </a:cubicBezTo>
                  <a:cubicBezTo>
                    <a:pt x="89" y="76"/>
                    <a:pt x="91" y="75"/>
                    <a:pt x="94" y="74"/>
                  </a:cubicBezTo>
                  <a:cubicBezTo>
                    <a:pt x="96" y="73"/>
                    <a:pt x="98" y="72"/>
                    <a:pt x="100" y="71"/>
                  </a:cubicBezTo>
                  <a:cubicBezTo>
                    <a:pt x="101" y="70"/>
                    <a:pt x="100" y="67"/>
                    <a:pt x="101" y="68"/>
                  </a:cubicBezTo>
                  <a:cubicBezTo>
                    <a:pt x="103" y="68"/>
                    <a:pt x="103" y="72"/>
                    <a:pt x="105" y="72"/>
                  </a:cubicBezTo>
                  <a:cubicBezTo>
                    <a:pt x="107" y="73"/>
                    <a:pt x="106" y="70"/>
                    <a:pt x="107" y="68"/>
                  </a:cubicBezTo>
                  <a:cubicBezTo>
                    <a:pt x="107" y="67"/>
                    <a:pt x="108" y="66"/>
                    <a:pt x="107" y="65"/>
                  </a:cubicBezTo>
                  <a:cubicBezTo>
                    <a:pt x="107" y="63"/>
                    <a:pt x="105" y="62"/>
                    <a:pt x="104" y="61"/>
                  </a:cubicBezTo>
                  <a:cubicBezTo>
                    <a:pt x="103" y="59"/>
                    <a:pt x="102" y="57"/>
                    <a:pt x="102" y="56"/>
                  </a:cubicBezTo>
                  <a:cubicBezTo>
                    <a:pt x="102" y="54"/>
                    <a:pt x="104" y="53"/>
                    <a:pt x="104" y="51"/>
                  </a:cubicBezTo>
                  <a:cubicBezTo>
                    <a:pt x="104" y="49"/>
                    <a:pt x="102" y="48"/>
                    <a:pt x="101" y="46"/>
                  </a:cubicBezTo>
                  <a:cubicBezTo>
                    <a:pt x="101" y="45"/>
                    <a:pt x="103" y="44"/>
                    <a:pt x="102" y="43"/>
                  </a:cubicBezTo>
                  <a:cubicBezTo>
                    <a:pt x="101" y="40"/>
                    <a:pt x="98" y="39"/>
                    <a:pt x="97" y="36"/>
                  </a:cubicBezTo>
                  <a:cubicBezTo>
                    <a:pt x="97" y="33"/>
                    <a:pt x="100" y="31"/>
                    <a:pt x="100" y="28"/>
                  </a:cubicBezTo>
                  <a:cubicBezTo>
                    <a:pt x="100" y="26"/>
                    <a:pt x="99" y="24"/>
                    <a:pt x="98" y="2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2" name="Freeform 2652"/>
            <p:cNvSpPr>
              <a:spLocks noChangeAspect="1"/>
            </p:cNvSpPr>
            <p:nvPr/>
          </p:nvSpPr>
          <p:spPr bwMode="auto">
            <a:xfrm>
              <a:off x="11554969" y="2039233"/>
              <a:ext cx="241329" cy="171125"/>
            </a:xfrm>
            <a:custGeom>
              <a:avLst/>
              <a:gdLst>
                <a:gd name="T0" fmla="*/ 0 w 46"/>
                <a:gd name="T1" fmla="*/ 9 h 33"/>
                <a:gd name="T2" fmla="*/ 7 w 46"/>
                <a:gd name="T3" fmla="*/ 5 h 33"/>
                <a:gd name="T4" fmla="*/ 13 w 46"/>
                <a:gd name="T5" fmla="*/ 2 h 33"/>
                <a:gd name="T6" fmla="*/ 19 w 46"/>
                <a:gd name="T7" fmla="*/ 6 h 33"/>
                <a:gd name="T8" fmla="*/ 24 w 46"/>
                <a:gd name="T9" fmla="*/ 6 h 33"/>
                <a:gd name="T10" fmla="*/ 26 w 46"/>
                <a:gd name="T11" fmla="*/ 5 h 33"/>
                <a:gd name="T12" fmla="*/ 30 w 46"/>
                <a:gd name="T13" fmla="*/ 1 h 33"/>
                <a:gd name="T14" fmla="*/ 33 w 46"/>
                <a:gd name="T15" fmla="*/ 0 h 33"/>
                <a:gd name="T16" fmla="*/ 39 w 46"/>
                <a:gd name="T17" fmla="*/ 0 h 33"/>
                <a:gd name="T18" fmla="*/ 44 w 46"/>
                <a:gd name="T19" fmla="*/ 2 h 33"/>
                <a:gd name="T20" fmla="*/ 45 w 46"/>
                <a:gd name="T21" fmla="*/ 6 h 33"/>
                <a:gd name="T22" fmla="*/ 50 w 46"/>
                <a:gd name="T23" fmla="*/ 6 h 33"/>
                <a:gd name="T24" fmla="*/ 54 w 46"/>
                <a:gd name="T25" fmla="*/ 8 h 33"/>
                <a:gd name="T26" fmla="*/ 53 w 46"/>
                <a:gd name="T27" fmla="*/ 15 h 33"/>
                <a:gd name="T28" fmla="*/ 59 w 46"/>
                <a:gd name="T29" fmla="*/ 15 h 33"/>
                <a:gd name="T30" fmla="*/ 63 w 46"/>
                <a:gd name="T31" fmla="*/ 20 h 33"/>
                <a:gd name="T32" fmla="*/ 61 w 46"/>
                <a:gd name="T33" fmla="*/ 22 h 33"/>
                <a:gd name="T34" fmla="*/ 65 w 46"/>
                <a:gd name="T35" fmla="*/ 22 h 33"/>
                <a:gd name="T36" fmla="*/ 66 w 46"/>
                <a:gd name="T37" fmla="*/ 26 h 33"/>
                <a:gd name="T38" fmla="*/ 60 w 46"/>
                <a:gd name="T39" fmla="*/ 31 h 33"/>
                <a:gd name="T40" fmla="*/ 57 w 46"/>
                <a:gd name="T41" fmla="*/ 32 h 33"/>
                <a:gd name="T42" fmla="*/ 54 w 46"/>
                <a:gd name="T43" fmla="*/ 37 h 33"/>
                <a:gd name="T44" fmla="*/ 56 w 46"/>
                <a:gd name="T45" fmla="*/ 40 h 33"/>
                <a:gd name="T46" fmla="*/ 57 w 46"/>
                <a:gd name="T47" fmla="*/ 46 h 33"/>
                <a:gd name="T48" fmla="*/ 53 w 46"/>
                <a:gd name="T49" fmla="*/ 46 h 33"/>
                <a:gd name="T50" fmla="*/ 47 w 46"/>
                <a:gd name="T51" fmla="*/ 44 h 33"/>
                <a:gd name="T52" fmla="*/ 42 w 46"/>
                <a:gd name="T53" fmla="*/ 39 h 33"/>
                <a:gd name="T54" fmla="*/ 38 w 46"/>
                <a:gd name="T55" fmla="*/ 35 h 33"/>
                <a:gd name="T56" fmla="*/ 36 w 46"/>
                <a:gd name="T57" fmla="*/ 35 h 33"/>
                <a:gd name="T58" fmla="*/ 30 w 46"/>
                <a:gd name="T59" fmla="*/ 35 h 33"/>
                <a:gd name="T60" fmla="*/ 29 w 46"/>
                <a:gd name="T61" fmla="*/ 31 h 33"/>
                <a:gd name="T62" fmla="*/ 26 w 46"/>
                <a:gd name="T63" fmla="*/ 26 h 33"/>
                <a:gd name="T64" fmla="*/ 20 w 46"/>
                <a:gd name="T65" fmla="*/ 26 h 33"/>
                <a:gd name="T66" fmla="*/ 19 w 46"/>
                <a:gd name="T67" fmla="*/ 24 h 33"/>
                <a:gd name="T68" fmla="*/ 13 w 46"/>
                <a:gd name="T69" fmla="*/ 22 h 33"/>
                <a:gd name="T70" fmla="*/ 10 w 46"/>
                <a:gd name="T71" fmla="*/ 18 h 33"/>
                <a:gd name="T72" fmla="*/ 6 w 46"/>
                <a:gd name="T73" fmla="*/ 17 h 33"/>
                <a:gd name="T74" fmla="*/ 2 w 46"/>
                <a:gd name="T75" fmla="*/ 15 h 33"/>
                <a:gd name="T76" fmla="*/ 0 w 46"/>
                <a:gd name="T77" fmla="*/ 9 h 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6"/>
                <a:gd name="T118" fmla="*/ 0 h 33"/>
                <a:gd name="T119" fmla="*/ 46 w 46"/>
                <a:gd name="T120" fmla="*/ 33 h 3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6" h="33">
                  <a:moveTo>
                    <a:pt x="0" y="7"/>
                  </a:moveTo>
                  <a:cubicBezTo>
                    <a:pt x="1" y="6"/>
                    <a:pt x="3" y="4"/>
                    <a:pt x="5" y="3"/>
                  </a:cubicBezTo>
                  <a:cubicBezTo>
                    <a:pt x="6" y="3"/>
                    <a:pt x="7" y="2"/>
                    <a:pt x="9" y="2"/>
                  </a:cubicBezTo>
                  <a:cubicBezTo>
                    <a:pt x="10" y="2"/>
                    <a:pt x="12" y="3"/>
                    <a:pt x="13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4"/>
                    <a:pt x="18" y="3"/>
                    <a:pt x="18" y="3"/>
                  </a:cubicBezTo>
                  <a:cubicBezTo>
                    <a:pt x="19" y="2"/>
                    <a:pt x="20" y="2"/>
                    <a:pt x="21" y="1"/>
                  </a:cubicBezTo>
                  <a:cubicBezTo>
                    <a:pt x="21" y="1"/>
                    <a:pt x="22" y="0"/>
                    <a:pt x="23" y="0"/>
                  </a:cubicBezTo>
                  <a:cubicBezTo>
                    <a:pt x="25" y="0"/>
                    <a:pt x="26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2" y="2"/>
                    <a:pt x="31" y="4"/>
                    <a:pt x="32" y="4"/>
                  </a:cubicBezTo>
                  <a:cubicBezTo>
                    <a:pt x="33" y="5"/>
                    <a:pt x="34" y="3"/>
                    <a:pt x="35" y="4"/>
                  </a:cubicBezTo>
                  <a:cubicBezTo>
                    <a:pt x="36" y="4"/>
                    <a:pt x="38" y="5"/>
                    <a:pt x="38" y="6"/>
                  </a:cubicBezTo>
                  <a:cubicBezTo>
                    <a:pt x="39" y="7"/>
                    <a:pt x="37" y="9"/>
                    <a:pt x="37" y="11"/>
                  </a:cubicBezTo>
                  <a:cubicBezTo>
                    <a:pt x="38" y="12"/>
                    <a:pt x="40" y="11"/>
                    <a:pt x="41" y="11"/>
                  </a:cubicBezTo>
                  <a:cubicBezTo>
                    <a:pt x="42" y="12"/>
                    <a:pt x="43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4" y="16"/>
                    <a:pt x="45" y="16"/>
                    <a:pt x="45" y="16"/>
                  </a:cubicBezTo>
                  <a:cubicBezTo>
                    <a:pt x="46" y="17"/>
                    <a:pt x="46" y="18"/>
                    <a:pt x="46" y="19"/>
                  </a:cubicBezTo>
                  <a:cubicBezTo>
                    <a:pt x="45" y="21"/>
                    <a:pt x="43" y="21"/>
                    <a:pt x="42" y="22"/>
                  </a:cubicBezTo>
                  <a:cubicBezTo>
                    <a:pt x="41" y="22"/>
                    <a:pt x="40" y="22"/>
                    <a:pt x="40" y="23"/>
                  </a:cubicBezTo>
                  <a:cubicBezTo>
                    <a:pt x="39" y="24"/>
                    <a:pt x="38" y="25"/>
                    <a:pt x="38" y="26"/>
                  </a:cubicBezTo>
                  <a:cubicBezTo>
                    <a:pt x="38" y="27"/>
                    <a:pt x="39" y="28"/>
                    <a:pt x="39" y="29"/>
                  </a:cubicBezTo>
                  <a:cubicBezTo>
                    <a:pt x="39" y="30"/>
                    <a:pt x="40" y="32"/>
                    <a:pt x="40" y="33"/>
                  </a:cubicBezTo>
                  <a:cubicBezTo>
                    <a:pt x="39" y="33"/>
                    <a:pt x="38" y="33"/>
                    <a:pt x="37" y="33"/>
                  </a:cubicBezTo>
                  <a:cubicBezTo>
                    <a:pt x="36" y="32"/>
                    <a:pt x="34" y="32"/>
                    <a:pt x="33" y="31"/>
                  </a:cubicBezTo>
                  <a:cubicBezTo>
                    <a:pt x="32" y="30"/>
                    <a:pt x="30" y="29"/>
                    <a:pt x="29" y="28"/>
                  </a:cubicBezTo>
                  <a:cubicBezTo>
                    <a:pt x="28" y="27"/>
                    <a:pt x="28" y="25"/>
                    <a:pt x="27" y="25"/>
                  </a:cubicBezTo>
                  <a:cubicBezTo>
                    <a:pt x="26" y="24"/>
                    <a:pt x="25" y="25"/>
                    <a:pt x="25" y="25"/>
                  </a:cubicBezTo>
                  <a:cubicBezTo>
                    <a:pt x="23" y="25"/>
                    <a:pt x="22" y="26"/>
                    <a:pt x="21" y="25"/>
                  </a:cubicBezTo>
                  <a:cubicBezTo>
                    <a:pt x="20" y="25"/>
                    <a:pt x="21" y="23"/>
                    <a:pt x="20" y="22"/>
                  </a:cubicBezTo>
                  <a:cubicBezTo>
                    <a:pt x="20" y="21"/>
                    <a:pt x="20" y="19"/>
                    <a:pt x="18" y="19"/>
                  </a:cubicBezTo>
                  <a:cubicBezTo>
                    <a:pt x="17" y="18"/>
                    <a:pt x="16" y="19"/>
                    <a:pt x="14" y="19"/>
                  </a:cubicBezTo>
                  <a:cubicBezTo>
                    <a:pt x="14" y="18"/>
                    <a:pt x="13" y="17"/>
                    <a:pt x="13" y="17"/>
                  </a:cubicBezTo>
                  <a:cubicBezTo>
                    <a:pt x="12" y="16"/>
                    <a:pt x="10" y="17"/>
                    <a:pt x="9" y="16"/>
                  </a:cubicBezTo>
                  <a:cubicBezTo>
                    <a:pt x="8" y="15"/>
                    <a:pt x="8" y="13"/>
                    <a:pt x="7" y="13"/>
                  </a:cubicBezTo>
                  <a:cubicBezTo>
                    <a:pt x="6" y="12"/>
                    <a:pt x="5" y="12"/>
                    <a:pt x="4" y="12"/>
                  </a:cubicBezTo>
                  <a:cubicBezTo>
                    <a:pt x="3" y="12"/>
                    <a:pt x="2" y="12"/>
                    <a:pt x="2" y="11"/>
                  </a:cubicBezTo>
                  <a:cubicBezTo>
                    <a:pt x="1" y="10"/>
                    <a:pt x="0" y="8"/>
                    <a:pt x="0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3" name="Freeform 2653"/>
            <p:cNvSpPr>
              <a:spLocks noChangeAspect="1"/>
            </p:cNvSpPr>
            <p:nvPr/>
          </p:nvSpPr>
          <p:spPr bwMode="auto">
            <a:xfrm>
              <a:off x="11660278" y="1854944"/>
              <a:ext cx="184289" cy="245717"/>
            </a:xfrm>
            <a:custGeom>
              <a:avLst/>
              <a:gdLst>
                <a:gd name="T0" fmla="*/ 1 w 35"/>
                <a:gd name="T1" fmla="*/ 51 h 47"/>
                <a:gd name="T2" fmla="*/ 0 w 35"/>
                <a:gd name="T3" fmla="*/ 44 h 47"/>
                <a:gd name="T4" fmla="*/ 0 w 35"/>
                <a:gd name="T5" fmla="*/ 38 h 47"/>
                <a:gd name="T6" fmla="*/ 0 w 35"/>
                <a:gd name="T7" fmla="*/ 32 h 47"/>
                <a:gd name="T8" fmla="*/ 5 w 35"/>
                <a:gd name="T9" fmla="*/ 25 h 47"/>
                <a:gd name="T10" fmla="*/ 6 w 35"/>
                <a:gd name="T11" fmla="*/ 17 h 47"/>
                <a:gd name="T12" fmla="*/ 8 w 35"/>
                <a:gd name="T13" fmla="*/ 13 h 47"/>
                <a:gd name="T14" fmla="*/ 14 w 35"/>
                <a:gd name="T15" fmla="*/ 12 h 47"/>
                <a:gd name="T16" fmla="*/ 19 w 35"/>
                <a:gd name="T17" fmla="*/ 7 h 47"/>
                <a:gd name="T18" fmla="*/ 28 w 35"/>
                <a:gd name="T19" fmla="*/ 1 h 47"/>
                <a:gd name="T20" fmla="*/ 34 w 35"/>
                <a:gd name="T21" fmla="*/ 2 h 47"/>
                <a:gd name="T22" fmla="*/ 36 w 35"/>
                <a:gd name="T23" fmla="*/ 1 h 47"/>
                <a:gd name="T24" fmla="*/ 43 w 35"/>
                <a:gd name="T25" fmla="*/ 0 h 47"/>
                <a:gd name="T26" fmla="*/ 44 w 35"/>
                <a:gd name="T27" fmla="*/ 2 h 47"/>
                <a:gd name="T28" fmla="*/ 48 w 35"/>
                <a:gd name="T29" fmla="*/ 5 h 47"/>
                <a:gd name="T30" fmla="*/ 50 w 35"/>
                <a:gd name="T31" fmla="*/ 7 h 47"/>
                <a:gd name="T32" fmla="*/ 49 w 35"/>
                <a:gd name="T33" fmla="*/ 13 h 47"/>
                <a:gd name="T34" fmla="*/ 46 w 35"/>
                <a:gd name="T35" fmla="*/ 20 h 47"/>
                <a:gd name="T36" fmla="*/ 48 w 35"/>
                <a:gd name="T37" fmla="*/ 29 h 47"/>
                <a:gd name="T38" fmla="*/ 42 w 35"/>
                <a:gd name="T39" fmla="*/ 32 h 47"/>
                <a:gd name="T40" fmla="*/ 42 w 35"/>
                <a:gd name="T41" fmla="*/ 38 h 47"/>
                <a:gd name="T42" fmla="*/ 36 w 35"/>
                <a:gd name="T43" fmla="*/ 39 h 47"/>
                <a:gd name="T44" fmla="*/ 30 w 35"/>
                <a:gd name="T45" fmla="*/ 39 h 47"/>
                <a:gd name="T46" fmla="*/ 34 w 35"/>
                <a:gd name="T47" fmla="*/ 51 h 47"/>
                <a:gd name="T48" fmla="*/ 31 w 35"/>
                <a:gd name="T49" fmla="*/ 57 h 47"/>
                <a:gd name="T50" fmla="*/ 30 w 35"/>
                <a:gd name="T51" fmla="*/ 61 h 47"/>
                <a:gd name="T52" fmla="*/ 30 w 35"/>
                <a:gd name="T53" fmla="*/ 66 h 47"/>
                <a:gd name="T54" fmla="*/ 24 w 35"/>
                <a:gd name="T55" fmla="*/ 66 h 47"/>
                <a:gd name="T56" fmla="*/ 26 w 35"/>
                <a:gd name="T57" fmla="*/ 58 h 47"/>
                <a:gd name="T58" fmla="*/ 22 w 35"/>
                <a:gd name="T59" fmla="*/ 55 h 47"/>
                <a:gd name="T60" fmla="*/ 17 w 35"/>
                <a:gd name="T61" fmla="*/ 55 h 47"/>
                <a:gd name="T62" fmla="*/ 16 w 35"/>
                <a:gd name="T63" fmla="*/ 52 h 47"/>
                <a:gd name="T64" fmla="*/ 12 w 35"/>
                <a:gd name="T65" fmla="*/ 50 h 47"/>
                <a:gd name="T66" fmla="*/ 5 w 35"/>
                <a:gd name="T67" fmla="*/ 50 h 47"/>
                <a:gd name="T68" fmla="*/ 1 w 35"/>
                <a:gd name="T69" fmla="*/ 51 h 4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"/>
                <a:gd name="T106" fmla="*/ 0 h 47"/>
                <a:gd name="T107" fmla="*/ 35 w 35"/>
                <a:gd name="T108" fmla="*/ 47 h 4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" h="47">
                  <a:moveTo>
                    <a:pt x="1" y="36"/>
                  </a:moveTo>
                  <a:cubicBezTo>
                    <a:pt x="1" y="34"/>
                    <a:pt x="0" y="32"/>
                    <a:pt x="0" y="31"/>
                  </a:cubicBezTo>
                  <a:cubicBezTo>
                    <a:pt x="0" y="29"/>
                    <a:pt x="0" y="28"/>
                    <a:pt x="0" y="27"/>
                  </a:cubicBezTo>
                  <a:cubicBezTo>
                    <a:pt x="0" y="26"/>
                    <a:pt x="0" y="25"/>
                    <a:pt x="0" y="23"/>
                  </a:cubicBezTo>
                  <a:cubicBezTo>
                    <a:pt x="1" y="21"/>
                    <a:pt x="2" y="20"/>
                    <a:pt x="3" y="18"/>
                  </a:cubicBezTo>
                  <a:cubicBezTo>
                    <a:pt x="4" y="16"/>
                    <a:pt x="4" y="14"/>
                    <a:pt x="4" y="12"/>
                  </a:cubicBezTo>
                  <a:cubicBezTo>
                    <a:pt x="5" y="11"/>
                    <a:pt x="5" y="10"/>
                    <a:pt x="6" y="9"/>
                  </a:cubicBezTo>
                  <a:cubicBezTo>
                    <a:pt x="8" y="8"/>
                    <a:pt x="9" y="9"/>
                    <a:pt x="10" y="8"/>
                  </a:cubicBezTo>
                  <a:cubicBezTo>
                    <a:pt x="12" y="7"/>
                    <a:pt x="12" y="6"/>
                    <a:pt x="13" y="5"/>
                  </a:cubicBezTo>
                  <a:cubicBezTo>
                    <a:pt x="15" y="3"/>
                    <a:pt x="17" y="2"/>
                    <a:pt x="19" y="1"/>
                  </a:cubicBezTo>
                  <a:cubicBezTo>
                    <a:pt x="20" y="1"/>
                    <a:pt x="22" y="2"/>
                    <a:pt x="23" y="2"/>
                  </a:cubicBezTo>
                  <a:cubicBezTo>
                    <a:pt x="24" y="2"/>
                    <a:pt x="24" y="1"/>
                    <a:pt x="25" y="1"/>
                  </a:cubicBezTo>
                  <a:cubicBezTo>
                    <a:pt x="27" y="0"/>
                    <a:pt x="28" y="0"/>
                    <a:pt x="30" y="0"/>
                  </a:cubicBezTo>
                  <a:cubicBezTo>
                    <a:pt x="31" y="0"/>
                    <a:pt x="30" y="2"/>
                    <a:pt x="31" y="2"/>
                  </a:cubicBezTo>
                  <a:cubicBezTo>
                    <a:pt x="31" y="3"/>
                    <a:pt x="33" y="2"/>
                    <a:pt x="33" y="3"/>
                  </a:cubicBezTo>
                  <a:cubicBezTo>
                    <a:pt x="34" y="3"/>
                    <a:pt x="34" y="4"/>
                    <a:pt x="35" y="5"/>
                  </a:cubicBezTo>
                  <a:cubicBezTo>
                    <a:pt x="35" y="6"/>
                    <a:pt x="35" y="7"/>
                    <a:pt x="34" y="9"/>
                  </a:cubicBezTo>
                  <a:cubicBezTo>
                    <a:pt x="34" y="11"/>
                    <a:pt x="32" y="12"/>
                    <a:pt x="32" y="14"/>
                  </a:cubicBezTo>
                  <a:cubicBezTo>
                    <a:pt x="32" y="16"/>
                    <a:pt x="33" y="18"/>
                    <a:pt x="33" y="20"/>
                  </a:cubicBezTo>
                  <a:cubicBezTo>
                    <a:pt x="32" y="21"/>
                    <a:pt x="30" y="22"/>
                    <a:pt x="29" y="23"/>
                  </a:cubicBezTo>
                  <a:cubicBezTo>
                    <a:pt x="29" y="25"/>
                    <a:pt x="30" y="26"/>
                    <a:pt x="29" y="27"/>
                  </a:cubicBezTo>
                  <a:cubicBezTo>
                    <a:pt x="28" y="28"/>
                    <a:pt x="26" y="28"/>
                    <a:pt x="25" y="28"/>
                  </a:cubicBezTo>
                  <a:cubicBezTo>
                    <a:pt x="24" y="29"/>
                    <a:pt x="21" y="27"/>
                    <a:pt x="21" y="28"/>
                  </a:cubicBezTo>
                  <a:cubicBezTo>
                    <a:pt x="20" y="31"/>
                    <a:pt x="23" y="33"/>
                    <a:pt x="23" y="36"/>
                  </a:cubicBezTo>
                  <a:cubicBezTo>
                    <a:pt x="23" y="37"/>
                    <a:pt x="23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1" y="45"/>
                    <a:pt x="21" y="46"/>
                  </a:cubicBezTo>
                  <a:cubicBezTo>
                    <a:pt x="20" y="46"/>
                    <a:pt x="18" y="47"/>
                    <a:pt x="17" y="46"/>
                  </a:cubicBezTo>
                  <a:cubicBezTo>
                    <a:pt x="17" y="44"/>
                    <a:pt x="19" y="42"/>
                    <a:pt x="18" y="41"/>
                  </a:cubicBezTo>
                  <a:cubicBezTo>
                    <a:pt x="18" y="40"/>
                    <a:pt x="16" y="39"/>
                    <a:pt x="15" y="39"/>
                  </a:cubicBezTo>
                  <a:cubicBezTo>
                    <a:pt x="14" y="38"/>
                    <a:pt x="13" y="40"/>
                    <a:pt x="12" y="39"/>
                  </a:cubicBezTo>
                  <a:cubicBezTo>
                    <a:pt x="11" y="39"/>
                    <a:pt x="12" y="37"/>
                    <a:pt x="11" y="37"/>
                  </a:cubicBezTo>
                  <a:cubicBezTo>
                    <a:pt x="11" y="36"/>
                    <a:pt x="9" y="35"/>
                    <a:pt x="8" y="35"/>
                  </a:cubicBezTo>
                  <a:cubicBezTo>
                    <a:pt x="6" y="35"/>
                    <a:pt x="5" y="35"/>
                    <a:pt x="3" y="35"/>
                  </a:cubicBezTo>
                  <a:cubicBezTo>
                    <a:pt x="2" y="35"/>
                    <a:pt x="1" y="36"/>
                    <a:pt x="1" y="3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4" name="Freeform 2654"/>
            <p:cNvSpPr>
              <a:spLocks noChangeAspect="1"/>
            </p:cNvSpPr>
            <p:nvPr/>
          </p:nvSpPr>
          <p:spPr bwMode="auto">
            <a:xfrm>
              <a:off x="10730060" y="1661881"/>
              <a:ext cx="293984" cy="381739"/>
            </a:xfrm>
            <a:custGeom>
              <a:avLst/>
              <a:gdLst>
                <a:gd name="T0" fmla="*/ 75 w 56"/>
                <a:gd name="T1" fmla="*/ 47 h 72"/>
                <a:gd name="T2" fmla="*/ 80 w 56"/>
                <a:gd name="T3" fmla="*/ 65 h 72"/>
                <a:gd name="T4" fmla="*/ 73 w 56"/>
                <a:gd name="T5" fmla="*/ 83 h 72"/>
                <a:gd name="T6" fmla="*/ 60 w 56"/>
                <a:gd name="T7" fmla="*/ 85 h 72"/>
                <a:gd name="T8" fmla="*/ 42 w 56"/>
                <a:gd name="T9" fmla="*/ 95 h 72"/>
                <a:gd name="T10" fmla="*/ 20 w 56"/>
                <a:gd name="T11" fmla="*/ 103 h 72"/>
                <a:gd name="T12" fmla="*/ 19 w 56"/>
                <a:gd name="T13" fmla="*/ 98 h 72"/>
                <a:gd name="T14" fmla="*/ 14 w 56"/>
                <a:gd name="T15" fmla="*/ 95 h 72"/>
                <a:gd name="T16" fmla="*/ 7 w 56"/>
                <a:gd name="T17" fmla="*/ 89 h 72"/>
                <a:gd name="T18" fmla="*/ 2 w 56"/>
                <a:gd name="T19" fmla="*/ 86 h 72"/>
                <a:gd name="T20" fmla="*/ 14 w 56"/>
                <a:gd name="T21" fmla="*/ 82 h 72"/>
                <a:gd name="T22" fmla="*/ 24 w 56"/>
                <a:gd name="T23" fmla="*/ 75 h 72"/>
                <a:gd name="T24" fmla="*/ 28 w 56"/>
                <a:gd name="T25" fmla="*/ 70 h 72"/>
                <a:gd name="T26" fmla="*/ 17 w 56"/>
                <a:gd name="T27" fmla="*/ 71 h 72"/>
                <a:gd name="T28" fmla="*/ 24 w 56"/>
                <a:gd name="T29" fmla="*/ 62 h 72"/>
                <a:gd name="T30" fmla="*/ 28 w 56"/>
                <a:gd name="T31" fmla="*/ 54 h 72"/>
                <a:gd name="T32" fmla="*/ 22 w 56"/>
                <a:gd name="T33" fmla="*/ 51 h 72"/>
                <a:gd name="T34" fmla="*/ 17 w 56"/>
                <a:gd name="T35" fmla="*/ 57 h 72"/>
                <a:gd name="T36" fmla="*/ 12 w 56"/>
                <a:gd name="T37" fmla="*/ 47 h 72"/>
                <a:gd name="T38" fmla="*/ 19 w 56"/>
                <a:gd name="T39" fmla="*/ 40 h 72"/>
                <a:gd name="T40" fmla="*/ 16 w 56"/>
                <a:gd name="T41" fmla="*/ 35 h 72"/>
                <a:gd name="T42" fmla="*/ 17 w 56"/>
                <a:gd name="T43" fmla="*/ 28 h 72"/>
                <a:gd name="T44" fmla="*/ 29 w 56"/>
                <a:gd name="T45" fmla="*/ 33 h 72"/>
                <a:gd name="T46" fmla="*/ 37 w 56"/>
                <a:gd name="T47" fmla="*/ 30 h 72"/>
                <a:gd name="T48" fmla="*/ 43 w 56"/>
                <a:gd name="T49" fmla="*/ 22 h 72"/>
                <a:gd name="T50" fmla="*/ 35 w 56"/>
                <a:gd name="T51" fmla="*/ 16 h 72"/>
                <a:gd name="T52" fmla="*/ 43 w 56"/>
                <a:gd name="T53" fmla="*/ 6 h 72"/>
                <a:gd name="T54" fmla="*/ 57 w 56"/>
                <a:gd name="T55" fmla="*/ 0 h 72"/>
                <a:gd name="T56" fmla="*/ 59 w 56"/>
                <a:gd name="T57" fmla="*/ 12 h 72"/>
                <a:gd name="T58" fmla="*/ 49 w 56"/>
                <a:gd name="T59" fmla="*/ 16 h 72"/>
                <a:gd name="T60" fmla="*/ 43 w 56"/>
                <a:gd name="T61" fmla="*/ 23 h 72"/>
                <a:gd name="T62" fmla="*/ 59 w 56"/>
                <a:gd name="T63" fmla="*/ 34 h 72"/>
                <a:gd name="T64" fmla="*/ 60 w 56"/>
                <a:gd name="T65" fmla="*/ 27 h 72"/>
                <a:gd name="T66" fmla="*/ 68 w 56"/>
                <a:gd name="T67" fmla="*/ 33 h 72"/>
                <a:gd name="T68" fmla="*/ 78 w 56"/>
                <a:gd name="T69" fmla="*/ 41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6"/>
                <a:gd name="T106" fmla="*/ 0 h 72"/>
                <a:gd name="T107" fmla="*/ 56 w 56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6" h="72">
                  <a:moveTo>
                    <a:pt x="54" y="28"/>
                  </a:moveTo>
                  <a:cubicBezTo>
                    <a:pt x="54" y="29"/>
                    <a:pt x="53" y="30"/>
                    <a:pt x="53" y="32"/>
                  </a:cubicBezTo>
                  <a:cubicBezTo>
                    <a:pt x="54" y="33"/>
                    <a:pt x="55" y="34"/>
                    <a:pt x="55" y="36"/>
                  </a:cubicBezTo>
                  <a:cubicBezTo>
                    <a:pt x="56" y="39"/>
                    <a:pt x="56" y="42"/>
                    <a:pt x="56" y="45"/>
                  </a:cubicBezTo>
                  <a:cubicBezTo>
                    <a:pt x="55" y="47"/>
                    <a:pt x="54" y="48"/>
                    <a:pt x="54" y="50"/>
                  </a:cubicBezTo>
                  <a:cubicBezTo>
                    <a:pt x="53" y="53"/>
                    <a:pt x="53" y="56"/>
                    <a:pt x="51" y="57"/>
                  </a:cubicBezTo>
                  <a:cubicBezTo>
                    <a:pt x="50" y="58"/>
                    <a:pt x="47" y="57"/>
                    <a:pt x="46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0" y="59"/>
                    <a:pt x="39" y="60"/>
                    <a:pt x="37" y="60"/>
                  </a:cubicBezTo>
                  <a:cubicBezTo>
                    <a:pt x="34" y="62"/>
                    <a:pt x="32" y="63"/>
                    <a:pt x="29" y="65"/>
                  </a:cubicBezTo>
                  <a:cubicBezTo>
                    <a:pt x="26" y="66"/>
                    <a:pt x="24" y="68"/>
                    <a:pt x="21" y="69"/>
                  </a:cubicBezTo>
                  <a:cubicBezTo>
                    <a:pt x="19" y="70"/>
                    <a:pt x="16" y="69"/>
                    <a:pt x="14" y="70"/>
                  </a:cubicBezTo>
                  <a:cubicBezTo>
                    <a:pt x="13" y="70"/>
                    <a:pt x="11" y="72"/>
                    <a:pt x="10" y="71"/>
                  </a:cubicBezTo>
                  <a:cubicBezTo>
                    <a:pt x="9" y="69"/>
                    <a:pt x="14" y="68"/>
                    <a:pt x="13" y="67"/>
                  </a:cubicBezTo>
                  <a:cubicBezTo>
                    <a:pt x="11" y="66"/>
                    <a:pt x="8" y="70"/>
                    <a:pt x="7" y="69"/>
                  </a:cubicBezTo>
                  <a:cubicBezTo>
                    <a:pt x="6" y="67"/>
                    <a:pt x="11" y="66"/>
                    <a:pt x="10" y="65"/>
                  </a:cubicBezTo>
                  <a:cubicBezTo>
                    <a:pt x="9" y="63"/>
                    <a:pt x="5" y="66"/>
                    <a:pt x="3" y="65"/>
                  </a:cubicBezTo>
                  <a:cubicBezTo>
                    <a:pt x="2" y="64"/>
                    <a:pt x="4" y="62"/>
                    <a:pt x="5" y="61"/>
                  </a:cubicBezTo>
                  <a:cubicBezTo>
                    <a:pt x="7" y="60"/>
                    <a:pt x="12" y="60"/>
                    <a:pt x="10" y="59"/>
                  </a:cubicBezTo>
                  <a:cubicBezTo>
                    <a:pt x="8" y="58"/>
                    <a:pt x="4" y="61"/>
                    <a:pt x="2" y="59"/>
                  </a:cubicBezTo>
                  <a:cubicBezTo>
                    <a:pt x="0" y="58"/>
                    <a:pt x="5" y="57"/>
                    <a:pt x="7" y="56"/>
                  </a:cubicBezTo>
                  <a:cubicBezTo>
                    <a:pt x="8" y="56"/>
                    <a:pt x="9" y="57"/>
                    <a:pt x="10" y="56"/>
                  </a:cubicBezTo>
                  <a:cubicBezTo>
                    <a:pt x="11" y="55"/>
                    <a:pt x="10" y="53"/>
                    <a:pt x="11" y="52"/>
                  </a:cubicBezTo>
                  <a:cubicBezTo>
                    <a:pt x="13" y="51"/>
                    <a:pt x="15" y="51"/>
                    <a:pt x="17" y="51"/>
                  </a:cubicBezTo>
                  <a:cubicBezTo>
                    <a:pt x="19" y="50"/>
                    <a:pt x="21" y="51"/>
                    <a:pt x="23" y="49"/>
                  </a:cubicBezTo>
                  <a:cubicBezTo>
                    <a:pt x="23" y="48"/>
                    <a:pt x="20" y="48"/>
                    <a:pt x="19" y="48"/>
                  </a:cubicBezTo>
                  <a:cubicBezTo>
                    <a:pt x="18" y="48"/>
                    <a:pt x="17" y="49"/>
                    <a:pt x="15" y="49"/>
                  </a:cubicBezTo>
                  <a:cubicBezTo>
                    <a:pt x="14" y="50"/>
                    <a:pt x="12" y="51"/>
                    <a:pt x="12" y="49"/>
                  </a:cubicBezTo>
                  <a:cubicBezTo>
                    <a:pt x="12" y="48"/>
                    <a:pt x="14" y="47"/>
                    <a:pt x="15" y="46"/>
                  </a:cubicBezTo>
                  <a:cubicBezTo>
                    <a:pt x="16" y="44"/>
                    <a:pt x="16" y="43"/>
                    <a:pt x="17" y="42"/>
                  </a:cubicBezTo>
                  <a:cubicBezTo>
                    <a:pt x="18" y="41"/>
                    <a:pt x="20" y="41"/>
                    <a:pt x="21" y="40"/>
                  </a:cubicBezTo>
                  <a:cubicBezTo>
                    <a:pt x="21" y="39"/>
                    <a:pt x="19" y="38"/>
                    <a:pt x="19" y="37"/>
                  </a:cubicBezTo>
                  <a:cubicBezTo>
                    <a:pt x="18" y="36"/>
                    <a:pt x="17" y="35"/>
                    <a:pt x="16" y="34"/>
                  </a:cubicBezTo>
                  <a:cubicBezTo>
                    <a:pt x="16" y="34"/>
                    <a:pt x="14" y="35"/>
                    <a:pt x="15" y="35"/>
                  </a:cubicBezTo>
                  <a:cubicBezTo>
                    <a:pt x="15" y="37"/>
                    <a:pt x="20" y="38"/>
                    <a:pt x="19" y="39"/>
                  </a:cubicBezTo>
                  <a:cubicBezTo>
                    <a:pt x="17" y="41"/>
                    <a:pt x="14" y="39"/>
                    <a:pt x="12" y="39"/>
                  </a:cubicBezTo>
                  <a:cubicBezTo>
                    <a:pt x="11" y="38"/>
                    <a:pt x="9" y="37"/>
                    <a:pt x="9" y="36"/>
                  </a:cubicBezTo>
                  <a:cubicBezTo>
                    <a:pt x="8" y="35"/>
                    <a:pt x="8" y="33"/>
                    <a:pt x="8" y="32"/>
                  </a:cubicBezTo>
                  <a:cubicBezTo>
                    <a:pt x="9" y="31"/>
                    <a:pt x="12" y="30"/>
                    <a:pt x="13" y="29"/>
                  </a:cubicBezTo>
                  <a:cubicBezTo>
                    <a:pt x="14" y="28"/>
                    <a:pt x="14" y="27"/>
                    <a:pt x="13" y="27"/>
                  </a:cubicBezTo>
                  <a:cubicBezTo>
                    <a:pt x="12" y="26"/>
                    <a:pt x="10" y="28"/>
                    <a:pt x="10" y="27"/>
                  </a:cubicBezTo>
                  <a:cubicBezTo>
                    <a:pt x="9" y="26"/>
                    <a:pt x="11" y="25"/>
                    <a:pt x="11" y="24"/>
                  </a:cubicBezTo>
                  <a:cubicBezTo>
                    <a:pt x="11" y="22"/>
                    <a:pt x="9" y="21"/>
                    <a:pt x="9" y="20"/>
                  </a:cubicBezTo>
                  <a:cubicBezTo>
                    <a:pt x="10" y="19"/>
                    <a:pt x="11" y="19"/>
                    <a:pt x="12" y="19"/>
                  </a:cubicBezTo>
                  <a:cubicBezTo>
                    <a:pt x="14" y="19"/>
                    <a:pt x="17" y="19"/>
                    <a:pt x="19" y="19"/>
                  </a:cubicBezTo>
                  <a:cubicBezTo>
                    <a:pt x="19" y="20"/>
                    <a:pt x="19" y="21"/>
                    <a:pt x="20" y="22"/>
                  </a:cubicBezTo>
                  <a:cubicBezTo>
                    <a:pt x="21" y="22"/>
                    <a:pt x="21" y="20"/>
                    <a:pt x="22" y="20"/>
                  </a:cubicBezTo>
                  <a:cubicBezTo>
                    <a:pt x="24" y="20"/>
                    <a:pt x="25" y="22"/>
                    <a:pt x="26" y="21"/>
                  </a:cubicBezTo>
                  <a:cubicBezTo>
                    <a:pt x="27" y="21"/>
                    <a:pt x="27" y="19"/>
                    <a:pt x="27" y="18"/>
                  </a:cubicBezTo>
                  <a:cubicBezTo>
                    <a:pt x="28" y="17"/>
                    <a:pt x="30" y="16"/>
                    <a:pt x="30" y="15"/>
                  </a:cubicBezTo>
                  <a:cubicBezTo>
                    <a:pt x="29" y="13"/>
                    <a:pt x="26" y="15"/>
                    <a:pt x="24" y="14"/>
                  </a:cubicBezTo>
                  <a:cubicBezTo>
                    <a:pt x="23" y="13"/>
                    <a:pt x="24" y="12"/>
                    <a:pt x="24" y="11"/>
                  </a:cubicBezTo>
                  <a:cubicBezTo>
                    <a:pt x="26" y="9"/>
                    <a:pt x="28" y="9"/>
                    <a:pt x="30" y="8"/>
                  </a:cubicBezTo>
                  <a:cubicBezTo>
                    <a:pt x="30" y="7"/>
                    <a:pt x="29" y="5"/>
                    <a:pt x="30" y="4"/>
                  </a:cubicBezTo>
                  <a:cubicBezTo>
                    <a:pt x="32" y="3"/>
                    <a:pt x="35" y="4"/>
                    <a:pt x="38" y="3"/>
                  </a:cubicBezTo>
                  <a:cubicBezTo>
                    <a:pt x="39" y="3"/>
                    <a:pt x="39" y="0"/>
                    <a:pt x="40" y="0"/>
                  </a:cubicBezTo>
                  <a:cubicBezTo>
                    <a:pt x="42" y="0"/>
                    <a:pt x="43" y="2"/>
                    <a:pt x="45" y="3"/>
                  </a:cubicBezTo>
                  <a:cubicBezTo>
                    <a:pt x="43" y="4"/>
                    <a:pt x="42" y="6"/>
                    <a:pt x="41" y="8"/>
                  </a:cubicBezTo>
                  <a:cubicBezTo>
                    <a:pt x="40" y="9"/>
                    <a:pt x="39" y="11"/>
                    <a:pt x="38" y="11"/>
                  </a:cubicBezTo>
                  <a:cubicBezTo>
                    <a:pt x="37" y="12"/>
                    <a:pt x="35" y="10"/>
                    <a:pt x="34" y="11"/>
                  </a:cubicBezTo>
                  <a:cubicBezTo>
                    <a:pt x="33" y="12"/>
                    <a:pt x="35" y="13"/>
                    <a:pt x="35" y="14"/>
                  </a:cubicBezTo>
                  <a:cubicBezTo>
                    <a:pt x="34" y="15"/>
                    <a:pt x="30" y="15"/>
                    <a:pt x="30" y="16"/>
                  </a:cubicBezTo>
                  <a:cubicBezTo>
                    <a:pt x="31" y="19"/>
                    <a:pt x="33" y="20"/>
                    <a:pt x="35" y="22"/>
                  </a:cubicBezTo>
                  <a:cubicBezTo>
                    <a:pt x="37" y="23"/>
                    <a:pt x="39" y="23"/>
                    <a:pt x="41" y="23"/>
                  </a:cubicBezTo>
                  <a:cubicBezTo>
                    <a:pt x="42" y="23"/>
                    <a:pt x="43" y="22"/>
                    <a:pt x="43" y="21"/>
                  </a:cubicBezTo>
                  <a:cubicBezTo>
                    <a:pt x="44" y="20"/>
                    <a:pt x="42" y="19"/>
                    <a:pt x="42" y="18"/>
                  </a:cubicBezTo>
                  <a:cubicBezTo>
                    <a:pt x="43" y="18"/>
                    <a:pt x="44" y="18"/>
                    <a:pt x="45" y="18"/>
                  </a:cubicBezTo>
                  <a:cubicBezTo>
                    <a:pt x="47" y="19"/>
                    <a:pt x="47" y="21"/>
                    <a:pt x="48" y="22"/>
                  </a:cubicBezTo>
                  <a:cubicBezTo>
                    <a:pt x="50" y="23"/>
                    <a:pt x="51" y="24"/>
                    <a:pt x="52" y="25"/>
                  </a:cubicBezTo>
                  <a:cubicBezTo>
                    <a:pt x="53" y="25"/>
                    <a:pt x="53" y="27"/>
                    <a:pt x="54" y="2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5" name="Freeform 2655"/>
            <p:cNvSpPr>
              <a:spLocks noChangeAspect="1"/>
            </p:cNvSpPr>
            <p:nvPr/>
          </p:nvSpPr>
          <p:spPr bwMode="auto">
            <a:xfrm>
              <a:off x="10888022" y="1679433"/>
              <a:ext cx="162349" cy="131634"/>
            </a:xfrm>
            <a:custGeom>
              <a:avLst/>
              <a:gdLst>
                <a:gd name="T0" fmla="*/ 35 w 31"/>
                <a:gd name="T1" fmla="*/ 36 h 25"/>
                <a:gd name="T2" fmla="*/ 37 w 31"/>
                <a:gd name="T3" fmla="*/ 29 h 25"/>
                <a:gd name="T4" fmla="*/ 43 w 31"/>
                <a:gd name="T5" fmla="*/ 26 h 25"/>
                <a:gd name="T6" fmla="*/ 43 w 31"/>
                <a:gd name="T7" fmla="*/ 19 h 25"/>
                <a:gd name="T8" fmla="*/ 42 w 31"/>
                <a:gd name="T9" fmla="*/ 12 h 25"/>
                <a:gd name="T10" fmla="*/ 38 w 31"/>
                <a:gd name="T11" fmla="*/ 2 h 25"/>
                <a:gd name="T12" fmla="*/ 31 w 31"/>
                <a:gd name="T13" fmla="*/ 0 h 25"/>
                <a:gd name="T14" fmla="*/ 24 w 31"/>
                <a:gd name="T15" fmla="*/ 1 h 25"/>
                <a:gd name="T16" fmla="*/ 21 w 31"/>
                <a:gd name="T17" fmla="*/ 0 h 25"/>
                <a:gd name="T18" fmla="*/ 16 w 31"/>
                <a:gd name="T19" fmla="*/ 7 h 25"/>
                <a:gd name="T20" fmla="*/ 12 w 31"/>
                <a:gd name="T21" fmla="*/ 12 h 25"/>
                <a:gd name="T22" fmla="*/ 6 w 31"/>
                <a:gd name="T23" fmla="*/ 12 h 25"/>
                <a:gd name="T24" fmla="*/ 7 w 31"/>
                <a:gd name="T25" fmla="*/ 16 h 25"/>
                <a:gd name="T26" fmla="*/ 0 w 31"/>
                <a:gd name="T27" fmla="*/ 19 h 25"/>
                <a:gd name="T28" fmla="*/ 7 w 31"/>
                <a:gd name="T29" fmla="*/ 28 h 25"/>
                <a:gd name="T30" fmla="*/ 16 w 31"/>
                <a:gd name="T31" fmla="*/ 29 h 25"/>
                <a:gd name="T32" fmla="*/ 19 w 31"/>
                <a:gd name="T33" fmla="*/ 26 h 25"/>
                <a:gd name="T34" fmla="*/ 17 w 31"/>
                <a:gd name="T35" fmla="*/ 22 h 25"/>
                <a:gd name="T36" fmla="*/ 21 w 31"/>
                <a:gd name="T37" fmla="*/ 22 h 25"/>
                <a:gd name="T38" fmla="*/ 25 w 31"/>
                <a:gd name="T39" fmla="*/ 28 h 25"/>
                <a:gd name="T40" fmla="*/ 31 w 31"/>
                <a:gd name="T41" fmla="*/ 31 h 25"/>
                <a:gd name="T42" fmla="*/ 35 w 31"/>
                <a:gd name="T43" fmla="*/ 36 h 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1"/>
                <a:gd name="T67" fmla="*/ 0 h 25"/>
                <a:gd name="T68" fmla="*/ 31 w 31"/>
                <a:gd name="T69" fmla="*/ 25 h 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1" h="25">
                  <a:moveTo>
                    <a:pt x="24" y="25"/>
                  </a:moveTo>
                  <a:lnTo>
                    <a:pt x="26" y="20"/>
                  </a:lnTo>
                  <a:cubicBezTo>
                    <a:pt x="27" y="19"/>
                    <a:pt x="30" y="20"/>
                    <a:pt x="30" y="18"/>
                  </a:cubicBezTo>
                  <a:cubicBezTo>
                    <a:pt x="31" y="17"/>
                    <a:pt x="30" y="15"/>
                    <a:pt x="30" y="13"/>
                  </a:cubicBezTo>
                  <a:cubicBezTo>
                    <a:pt x="30" y="11"/>
                    <a:pt x="29" y="9"/>
                    <a:pt x="29" y="8"/>
                  </a:cubicBezTo>
                  <a:cubicBezTo>
                    <a:pt x="28" y="6"/>
                    <a:pt x="28" y="4"/>
                    <a:pt x="27" y="2"/>
                  </a:cubicBezTo>
                  <a:cubicBezTo>
                    <a:pt x="26" y="1"/>
                    <a:pt x="24" y="0"/>
                    <a:pt x="22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  <a:cubicBezTo>
                    <a:pt x="13" y="1"/>
                    <a:pt x="12" y="3"/>
                    <a:pt x="11" y="5"/>
                  </a:cubicBezTo>
                  <a:cubicBezTo>
                    <a:pt x="10" y="6"/>
                    <a:pt x="9" y="8"/>
                    <a:pt x="8" y="8"/>
                  </a:cubicBezTo>
                  <a:cubicBezTo>
                    <a:pt x="7" y="9"/>
                    <a:pt x="5" y="7"/>
                    <a:pt x="4" y="8"/>
                  </a:cubicBezTo>
                  <a:cubicBezTo>
                    <a:pt x="3" y="9"/>
                    <a:pt x="5" y="10"/>
                    <a:pt x="5" y="11"/>
                  </a:cubicBezTo>
                  <a:cubicBezTo>
                    <a:pt x="4" y="12"/>
                    <a:pt x="0" y="12"/>
                    <a:pt x="0" y="13"/>
                  </a:cubicBezTo>
                  <a:cubicBezTo>
                    <a:pt x="1" y="16"/>
                    <a:pt x="3" y="17"/>
                    <a:pt x="5" y="19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2" y="20"/>
                    <a:pt x="13" y="19"/>
                    <a:pt x="13" y="18"/>
                  </a:cubicBezTo>
                  <a:cubicBezTo>
                    <a:pt x="14" y="17"/>
                    <a:pt x="12" y="16"/>
                    <a:pt x="12" y="15"/>
                  </a:cubicBezTo>
                  <a:cubicBezTo>
                    <a:pt x="13" y="15"/>
                    <a:pt x="14" y="15"/>
                    <a:pt x="15" y="15"/>
                  </a:cubicBezTo>
                  <a:cubicBezTo>
                    <a:pt x="17" y="16"/>
                    <a:pt x="17" y="18"/>
                    <a:pt x="18" y="19"/>
                  </a:cubicBezTo>
                  <a:cubicBezTo>
                    <a:pt x="20" y="20"/>
                    <a:pt x="21" y="21"/>
                    <a:pt x="22" y="22"/>
                  </a:cubicBezTo>
                  <a:cubicBezTo>
                    <a:pt x="23" y="22"/>
                    <a:pt x="23" y="24"/>
                    <a:pt x="24" y="2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6" name="Freeform 2656"/>
            <p:cNvSpPr>
              <a:spLocks noChangeAspect="1"/>
            </p:cNvSpPr>
            <p:nvPr/>
          </p:nvSpPr>
          <p:spPr bwMode="auto">
            <a:xfrm>
              <a:off x="2845162" y="-102020"/>
              <a:ext cx="5081089" cy="2974939"/>
            </a:xfrm>
            <a:custGeom>
              <a:avLst/>
              <a:gdLst>
                <a:gd name="T0" fmla="*/ 1126 w 965"/>
                <a:gd name="T1" fmla="*/ 679 h 565"/>
                <a:gd name="T2" fmla="*/ 1226 w 965"/>
                <a:gd name="T3" fmla="*/ 611 h 565"/>
                <a:gd name="T4" fmla="*/ 1344 w 965"/>
                <a:gd name="T5" fmla="*/ 586 h 565"/>
                <a:gd name="T6" fmla="*/ 1387 w 965"/>
                <a:gd name="T7" fmla="*/ 539 h 565"/>
                <a:gd name="T8" fmla="*/ 1334 w 965"/>
                <a:gd name="T9" fmla="*/ 523 h 565"/>
                <a:gd name="T10" fmla="*/ 1340 w 965"/>
                <a:gd name="T11" fmla="*/ 488 h 565"/>
                <a:gd name="T12" fmla="*/ 1289 w 965"/>
                <a:gd name="T13" fmla="*/ 446 h 565"/>
                <a:gd name="T14" fmla="*/ 1296 w 965"/>
                <a:gd name="T15" fmla="*/ 408 h 565"/>
                <a:gd name="T16" fmla="*/ 1274 w 965"/>
                <a:gd name="T17" fmla="*/ 372 h 565"/>
                <a:gd name="T18" fmla="*/ 1234 w 965"/>
                <a:gd name="T19" fmla="*/ 395 h 565"/>
                <a:gd name="T20" fmla="*/ 1171 w 965"/>
                <a:gd name="T21" fmla="*/ 389 h 565"/>
                <a:gd name="T22" fmla="*/ 1182 w 965"/>
                <a:gd name="T23" fmla="*/ 337 h 565"/>
                <a:gd name="T24" fmla="*/ 1138 w 965"/>
                <a:gd name="T25" fmla="*/ 298 h 565"/>
                <a:gd name="T26" fmla="*/ 1066 w 965"/>
                <a:gd name="T27" fmla="*/ 283 h 565"/>
                <a:gd name="T28" fmla="*/ 1052 w 965"/>
                <a:gd name="T29" fmla="*/ 343 h 565"/>
                <a:gd name="T30" fmla="*/ 1049 w 965"/>
                <a:gd name="T31" fmla="*/ 419 h 565"/>
                <a:gd name="T32" fmla="*/ 998 w 965"/>
                <a:gd name="T33" fmla="*/ 533 h 565"/>
                <a:gd name="T34" fmla="*/ 959 w 965"/>
                <a:gd name="T35" fmla="*/ 589 h 565"/>
                <a:gd name="T36" fmla="*/ 948 w 965"/>
                <a:gd name="T37" fmla="*/ 497 h 565"/>
                <a:gd name="T38" fmla="*/ 842 w 965"/>
                <a:gd name="T39" fmla="*/ 445 h 565"/>
                <a:gd name="T40" fmla="*/ 784 w 965"/>
                <a:gd name="T41" fmla="*/ 391 h 565"/>
                <a:gd name="T42" fmla="*/ 797 w 965"/>
                <a:gd name="T43" fmla="*/ 304 h 565"/>
                <a:gd name="T44" fmla="*/ 823 w 965"/>
                <a:gd name="T45" fmla="*/ 253 h 565"/>
                <a:gd name="T46" fmla="*/ 916 w 965"/>
                <a:gd name="T47" fmla="*/ 221 h 565"/>
                <a:gd name="T48" fmla="*/ 938 w 965"/>
                <a:gd name="T49" fmla="*/ 168 h 565"/>
                <a:gd name="T50" fmla="*/ 985 w 965"/>
                <a:gd name="T51" fmla="*/ 174 h 565"/>
                <a:gd name="T52" fmla="*/ 1025 w 965"/>
                <a:gd name="T53" fmla="*/ 102 h 565"/>
                <a:gd name="T54" fmla="*/ 995 w 965"/>
                <a:gd name="T55" fmla="*/ 70 h 565"/>
                <a:gd name="T56" fmla="*/ 937 w 965"/>
                <a:gd name="T57" fmla="*/ 145 h 565"/>
                <a:gd name="T58" fmla="*/ 902 w 965"/>
                <a:gd name="T59" fmla="*/ 98 h 565"/>
                <a:gd name="T60" fmla="*/ 865 w 965"/>
                <a:gd name="T61" fmla="*/ 80 h 565"/>
                <a:gd name="T62" fmla="*/ 870 w 965"/>
                <a:gd name="T63" fmla="*/ 24 h 565"/>
                <a:gd name="T64" fmla="*/ 821 w 965"/>
                <a:gd name="T65" fmla="*/ 17 h 565"/>
                <a:gd name="T66" fmla="*/ 838 w 965"/>
                <a:gd name="T67" fmla="*/ 78 h 565"/>
                <a:gd name="T68" fmla="*/ 835 w 965"/>
                <a:gd name="T69" fmla="*/ 98 h 565"/>
                <a:gd name="T70" fmla="*/ 787 w 965"/>
                <a:gd name="T71" fmla="*/ 160 h 565"/>
                <a:gd name="T72" fmla="*/ 758 w 965"/>
                <a:gd name="T73" fmla="*/ 116 h 565"/>
                <a:gd name="T74" fmla="*/ 677 w 965"/>
                <a:gd name="T75" fmla="*/ 124 h 565"/>
                <a:gd name="T76" fmla="*/ 646 w 965"/>
                <a:gd name="T77" fmla="*/ 108 h 565"/>
                <a:gd name="T78" fmla="*/ 599 w 965"/>
                <a:gd name="T79" fmla="*/ 150 h 565"/>
                <a:gd name="T80" fmla="*/ 484 w 965"/>
                <a:gd name="T81" fmla="*/ 130 h 565"/>
                <a:gd name="T82" fmla="*/ 422 w 965"/>
                <a:gd name="T83" fmla="*/ 82 h 565"/>
                <a:gd name="T84" fmla="*/ 338 w 965"/>
                <a:gd name="T85" fmla="*/ 82 h 565"/>
                <a:gd name="T86" fmla="*/ 245 w 965"/>
                <a:gd name="T87" fmla="*/ 86 h 565"/>
                <a:gd name="T88" fmla="*/ 260 w 965"/>
                <a:gd name="T89" fmla="*/ 59 h 565"/>
                <a:gd name="T90" fmla="*/ 128 w 965"/>
                <a:gd name="T91" fmla="*/ 89 h 565"/>
                <a:gd name="T92" fmla="*/ 34 w 965"/>
                <a:gd name="T93" fmla="*/ 361 h 565"/>
                <a:gd name="T94" fmla="*/ 103 w 965"/>
                <a:gd name="T95" fmla="*/ 397 h 565"/>
                <a:gd name="T96" fmla="*/ 157 w 965"/>
                <a:gd name="T97" fmla="*/ 487 h 565"/>
                <a:gd name="T98" fmla="*/ 158 w 965"/>
                <a:gd name="T99" fmla="*/ 518 h 565"/>
                <a:gd name="T100" fmla="*/ 160 w 965"/>
                <a:gd name="T101" fmla="*/ 577 h 565"/>
                <a:gd name="T102" fmla="*/ 203 w 965"/>
                <a:gd name="T103" fmla="*/ 626 h 565"/>
                <a:gd name="T104" fmla="*/ 713 w 965"/>
                <a:gd name="T105" fmla="*/ 648 h 565"/>
                <a:gd name="T106" fmla="*/ 814 w 965"/>
                <a:gd name="T107" fmla="*/ 650 h 565"/>
                <a:gd name="T108" fmla="*/ 874 w 965"/>
                <a:gd name="T109" fmla="*/ 672 h 565"/>
                <a:gd name="T110" fmla="*/ 924 w 965"/>
                <a:gd name="T111" fmla="*/ 719 h 565"/>
                <a:gd name="T112" fmla="*/ 930 w 965"/>
                <a:gd name="T113" fmla="*/ 744 h 565"/>
                <a:gd name="T114" fmla="*/ 900 w 965"/>
                <a:gd name="T115" fmla="*/ 806 h 565"/>
                <a:gd name="T116" fmla="*/ 964 w 965"/>
                <a:gd name="T117" fmla="*/ 794 h 565"/>
                <a:gd name="T118" fmla="*/ 1010 w 965"/>
                <a:gd name="T119" fmla="*/ 762 h 5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5"/>
                <a:gd name="T181" fmla="*/ 0 h 565"/>
                <a:gd name="T182" fmla="*/ 965 w 965"/>
                <a:gd name="T183" fmla="*/ 565 h 5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5" h="565">
                  <a:moveTo>
                    <a:pt x="711" y="522"/>
                  </a:moveTo>
                  <a:cubicBezTo>
                    <a:pt x="712" y="520"/>
                    <a:pt x="713" y="519"/>
                    <a:pt x="714" y="518"/>
                  </a:cubicBezTo>
                  <a:cubicBezTo>
                    <a:pt x="716" y="516"/>
                    <a:pt x="717" y="515"/>
                    <a:pt x="721" y="514"/>
                  </a:cubicBezTo>
                  <a:cubicBezTo>
                    <a:pt x="724" y="513"/>
                    <a:pt x="726" y="512"/>
                    <a:pt x="729" y="511"/>
                  </a:cubicBezTo>
                  <a:cubicBezTo>
                    <a:pt x="731" y="510"/>
                    <a:pt x="734" y="508"/>
                    <a:pt x="736" y="506"/>
                  </a:cubicBezTo>
                  <a:cubicBezTo>
                    <a:pt x="738" y="504"/>
                    <a:pt x="740" y="502"/>
                    <a:pt x="742" y="500"/>
                  </a:cubicBezTo>
                  <a:cubicBezTo>
                    <a:pt x="744" y="498"/>
                    <a:pt x="746" y="496"/>
                    <a:pt x="749" y="495"/>
                  </a:cubicBezTo>
                  <a:cubicBezTo>
                    <a:pt x="751" y="493"/>
                    <a:pt x="754" y="492"/>
                    <a:pt x="757" y="490"/>
                  </a:cubicBezTo>
                  <a:cubicBezTo>
                    <a:pt x="760" y="488"/>
                    <a:pt x="763" y="486"/>
                    <a:pt x="767" y="484"/>
                  </a:cubicBezTo>
                  <a:cubicBezTo>
                    <a:pt x="769" y="483"/>
                    <a:pt x="772" y="482"/>
                    <a:pt x="774" y="480"/>
                  </a:cubicBezTo>
                  <a:cubicBezTo>
                    <a:pt x="777" y="478"/>
                    <a:pt x="780" y="475"/>
                    <a:pt x="782" y="472"/>
                  </a:cubicBezTo>
                  <a:cubicBezTo>
                    <a:pt x="786" y="468"/>
                    <a:pt x="789" y="463"/>
                    <a:pt x="793" y="459"/>
                  </a:cubicBezTo>
                  <a:cubicBezTo>
                    <a:pt x="796" y="456"/>
                    <a:pt x="798" y="452"/>
                    <a:pt x="801" y="450"/>
                  </a:cubicBezTo>
                  <a:cubicBezTo>
                    <a:pt x="804" y="448"/>
                    <a:pt x="807" y="446"/>
                    <a:pt x="810" y="444"/>
                  </a:cubicBezTo>
                  <a:cubicBezTo>
                    <a:pt x="811" y="443"/>
                    <a:pt x="812" y="442"/>
                    <a:pt x="813" y="441"/>
                  </a:cubicBezTo>
                  <a:cubicBezTo>
                    <a:pt x="815" y="440"/>
                    <a:pt x="816" y="441"/>
                    <a:pt x="818" y="440"/>
                  </a:cubicBezTo>
                  <a:cubicBezTo>
                    <a:pt x="820" y="440"/>
                    <a:pt x="822" y="439"/>
                    <a:pt x="823" y="438"/>
                  </a:cubicBezTo>
                  <a:cubicBezTo>
                    <a:pt x="824" y="437"/>
                    <a:pt x="824" y="434"/>
                    <a:pt x="825" y="433"/>
                  </a:cubicBezTo>
                  <a:cubicBezTo>
                    <a:pt x="825" y="431"/>
                    <a:pt x="827" y="430"/>
                    <a:pt x="828" y="429"/>
                  </a:cubicBezTo>
                  <a:cubicBezTo>
                    <a:pt x="830" y="427"/>
                    <a:pt x="832" y="427"/>
                    <a:pt x="834" y="426"/>
                  </a:cubicBezTo>
                  <a:cubicBezTo>
                    <a:pt x="838" y="425"/>
                    <a:pt x="841" y="426"/>
                    <a:pt x="844" y="425"/>
                  </a:cubicBezTo>
                  <a:cubicBezTo>
                    <a:pt x="847" y="425"/>
                    <a:pt x="849" y="424"/>
                    <a:pt x="852" y="424"/>
                  </a:cubicBezTo>
                  <a:cubicBezTo>
                    <a:pt x="856" y="424"/>
                    <a:pt x="860" y="424"/>
                    <a:pt x="864" y="424"/>
                  </a:cubicBezTo>
                  <a:cubicBezTo>
                    <a:pt x="866" y="424"/>
                    <a:pt x="868" y="426"/>
                    <a:pt x="871" y="426"/>
                  </a:cubicBezTo>
                  <a:cubicBezTo>
                    <a:pt x="873" y="426"/>
                    <a:pt x="876" y="424"/>
                    <a:pt x="879" y="424"/>
                  </a:cubicBezTo>
                  <a:cubicBezTo>
                    <a:pt x="882" y="424"/>
                    <a:pt x="885" y="426"/>
                    <a:pt x="888" y="426"/>
                  </a:cubicBezTo>
                  <a:cubicBezTo>
                    <a:pt x="889" y="427"/>
                    <a:pt x="890" y="428"/>
                    <a:pt x="891" y="428"/>
                  </a:cubicBezTo>
                  <a:cubicBezTo>
                    <a:pt x="897" y="427"/>
                    <a:pt x="903" y="427"/>
                    <a:pt x="909" y="426"/>
                  </a:cubicBezTo>
                  <a:cubicBezTo>
                    <a:pt x="912" y="425"/>
                    <a:pt x="914" y="423"/>
                    <a:pt x="916" y="422"/>
                  </a:cubicBezTo>
                  <a:cubicBezTo>
                    <a:pt x="918" y="420"/>
                    <a:pt x="918" y="417"/>
                    <a:pt x="921" y="415"/>
                  </a:cubicBezTo>
                  <a:cubicBezTo>
                    <a:pt x="922" y="415"/>
                    <a:pt x="923" y="417"/>
                    <a:pt x="924" y="417"/>
                  </a:cubicBezTo>
                  <a:cubicBezTo>
                    <a:pt x="926" y="414"/>
                    <a:pt x="926" y="410"/>
                    <a:pt x="928" y="408"/>
                  </a:cubicBezTo>
                  <a:cubicBezTo>
                    <a:pt x="929" y="407"/>
                    <a:pt x="932" y="407"/>
                    <a:pt x="933" y="407"/>
                  </a:cubicBezTo>
                  <a:cubicBezTo>
                    <a:pt x="936" y="406"/>
                    <a:pt x="938" y="404"/>
                    <a:pt x="941" y="403"/>
                  </a:cubicBezTo>
                  <a:cubicBezTo>
                    <a:pt x="943" y="403"/>
                    <a:pt x="945" y="404"/>
                    <a:pt x="947" y="404"/>
                  </a:cubicBezTo>
                  <a:cubicBezTo>
                    <a:pt x="950" y="403"/>
                    <a:pt x="953" y="402"/>
                    <a:pt x="956" y="400"/>
                  </a:cubicBezTo>
                  <a:cubicBezTo>
                    <a:pt x="959" y="398"/>
                    <a:pt x="962" y="396"/>
                    <a:pt x="963" y="393"/>
                  </a:cubicBezTo>
                  <a:cubicBezTo>
                    <a:pt x="964" y="391"/>
                    <a:pt x="960" y="390"/>
                    <a:pt x="961" y="388"/>
                  </a:cubicBezTo>
                  <a:cubicBezTo>
                    <a:pt x="961" y="387"/>
                    <a:pt x="965" y="389"/>
                    <a:pt x="964" y="388"/>
                  </a:cubicBezTo>
                  <a:cubicBezTo>
                    <a:pt x="962" y="386"/>
                    <a:pt x="957" y="387"/>
                    <a:pt x="955" y="384"/>
                  </a:cubicBezTo>
                  <a:cubicBezTo>
                    <a:pt x="954" y="382"/>
                    <a:pt x="960" y="385"/>
                    <a:pt x="962" y="384"/>
                  </a:cubicBezTo>
                  <a:cubicBezTo>
                    <a:pt x="963" y="384"/>
                    <a:pt x="961" y="382"/>
                    <a:pt x="961" y="381"/>
                  </a:cubicBezTo>
                  <a:cubicBezTo>
                    <a:pt x="962" y="380"/>
                    <a:pt x="964" y="379"/>
                    <a:pt x="964" y="378"/>
                  </a:cubicBezTo>
                  <a:cubicBezTo>
                    <a:pt x="965" y="377"/>
                    <a:pt x="963" y="375"/>
                    <a:pt x="963" y="374"/>
                  </a:cubicBezTo>
                  <a:cubicBezTo>
                    <a:pt x="963" y="373"/>
                    <a:pt x="965" y="375"/>
                    <a:pt x="965" y="374"/>
                  </a:cubicBezTo>
                  <a:cubicBezTo>
                    <a:pt x="965" y="372"/>
                    <a:pt x="965" y="369"/>
                    <a:pt x="964" y="367"/>
                  </a:cubicBezTo>
                  <a:cubicBezTo>
                    <a:pt x="962" y="365"/>
                    <a:pt x="960" y="364"/>
                    <a:pt x="958" y="363"/>
                  </a:cubicBezTo>
                  <a:cubicBezTo>
                    <a:pt x="957" y="362"/>
                    <a:pt x="955" y="362"/>
                    <a:pt x="953" y="363"/>
                  </a:cubicBezTo>
                  <a:cubicBezTo>
                    <a:pt x="951" y="364"/>
                    <a:pt x="950" y="367"/>
                    <a:pt x="948" y="368"/>
                  </a:cubicBezTo>
                  <a:cubicBezTo>
                    <a:pt x="947" y="368"/>
                    <a:pt x="946" y="366"/>
                    <a:pt x="946" y="365"/>
                  </a:cubicBezTo>
                  <a:cubicBezTo>
                    <a:pt x="946" y="363"/>
                    <a:pt x="949" y="362"/>
                    <a:pt x="949" y="360"/>
                  </a:cubicBezTo>
                  <a:cubicBezTo>
                    <a:pt x="949" y="358"/>
                    <a:pt x="947" y="358"/>
                    <a:pt x="945" y="357"/>
                  </a:cubicBezTo>
                  <a:cubicBezTo>
                    <a:pt x="944" y="356"/>
                    <a:pt x="941" y="355"/>
                    <a:pt x="939" y="355"/>
                  </a:cubicBezTo>
                  <a:cubicBezTo>
                    <a:pt x="938" y="355"/>
                    <a:pt x="938" y="357"/>
                    <a:pt x="937" y="358"/>
                  </a:cubicBezTo>
                  <a:cubicBezTo>
                    <a:pt x="934" y="360"/>
                    <a:pt x="930" y="362"/>
                    <a:pt x="927" y="363"/>
                  </a:cubicBezTo>
                  <a:cubicBezTo>
                    <a:pt x="923" y="365"/>
                    <a:pt x="920" y="368"/>
                    <a:pt x="916" y="368"/>
                  </a:cubicBezTo>
                  <a:cubicBezTo>
                    <a:pt x="915" y="368"/>
                    <a:pt x="913" y="365"/>
                    <a:pt x="914" y="364"/>
                  </a:cubicBezTo>
                  <a:cubicBezTo>
                    <a:pt x="917" y="362"/>
                    <a:pt x="921" y="361"/>
                    <a:pt x="925" y="360"/>
                  </a:cubicBezTo>
                  <a:cubicBezTo>
                    <a:pt x="928" y="358"/>
                    <a:pt x="932" y="357"/>
                    <a:pt x="935" y="356"/>
                  </a:cubicBezTo>
                  <a:cubicBezTo>
                    <a:pt x="937" y="354"/>
                    <a:pt x="940" y="353"/>
                    <a:pt x="942" y="351"/>
                  </a:cubicBezTo>
                  <a:cubicBezTo>
                    <a:pt x="945" y="350"/>
                    <a:pt x="948" y="351"/>
                    <a:pt x="950" y="348"/>
                  </a:cubicBezTo>
                  <a:cubicBezTo>
                    <a:pt x="950" y="347"/>
                    <a:pt x="946" y="349"/>
                    <a:pt x="944" y="347"/>
                  </a:cubicBezTo>
                  <a:cubicBezTo>
                    <a:pt x="943" y="346"/>
                    <a:pt x="946" y="344"/>
                    <a:pt x="944" y="344"/>
                  </a:cubicBezTo>
                  <a:cubicBezTo>
                    <a:pt x="942" y="343"/>
                    <a:pt x="940" y="345"/>
                    <a:pt x="937" y="345"/>
                  </a:cubicBezTo>
                  <a:cubicBezTo>
                    <a:pt x="935" y="345"/>
                    <a:pt x="932" y="344"/>
                    <a:pt x="931" y="342"/>
                  </a:cubicBezTo>
                  <a:cubicBezTo>
                    <a:pt x="930" y="341"/>
                    <a:pt x="932" y="340"/>
                    <a:pt x="931" y="339"/>
                  </a:cubicBezTo>
                  <a:cubicBezTo>
                    <a:pt x="930" y="338"/>
                    <a:pt x="928" y="339"/>
                    <a:pt x="926" y="339"/>
                  </a:cubicBezTo>
                  <a:cubicBezTo>
                    <a:pt x="925" y="338"/>
                    <a:pt x="924" y="337"/>
                    <a:pt x="922" y="337"/>
                  </a:cubicBezTo>
                  <a:cubicBezTo>
                    <a:pt x="920" y="336"/>
                    <a:pt x="917" y="338"/>
                    <a:pt x="915" y="336"/>
                  </a:cubicBezTo>
                  <a:cubicBezTo>
                    <a:pt x="914" y="334"/>
                    <a:pt x="917" y="330"/>
                    <a:pt x="916" y="327"/>
                  </a:cubicBezTo>
                  <a:cubicBezTo>
                    <a:pt x="916" y="326"/>
                    <a:pt x="913" y="328"/>
                    <a:pt x="912" y="327"/>
                  </a:cubicBezTo>
                  <a:cubicBezTo>
                    <a:pt x="910" y="326"/>
                    <a:pt x="907" y="325"/>
                    <a:pt x="906" y="323"/>
                  </a:cubicBezTo>
                  <a:cubicBezTo>
                    <a:pt x="905" y="322"/>
                    <a:pt x="908" y="321"/>
                    <a:pt x="907" y="320"/>
                  </a:cubicBezTo>
                  <a:cubicBezTo>
                    <a:pt x="906" y="319"/>
                    <a:pt x="903" y="319"/>
                    <a:pt x="901" y="317"/>
                  </a:cubicBezTo>
                  <a:cubicBezTo>
                    <a:pt x="900" y="317"/>
                    <a:pt x="898" y="316"/>
                    <a:pt x="899" y="315"/>
                  </a:cubicBezTo>
                  <a:cubicBezTo>
                    <a:pt x="899" y="314"/>
                    <a:pt x="904" y="314"/>
                    <a:pt x="903" y="313"/>
                  </a:cubicBezTo>
                  <a:cubicBezTo>
                    <a:pt x="901" y="310"/>
                    <a:pt x="897" y="312"/>
                    <a:pt x="895" y="310"/>
                  </a:cubicBezTo>
                  <a:cubicBezTo>
                    <a:pt x="894" y="310"/>
                    <a:pt x="895" y="308"/>
                    <a:pt x="895" y="308"/>
                  </a:cubicBezTo>
                  <a:cubicBezTo>
                    <a:pt x="898" y="307"/>
                    <a:pt x="901" y="308"/>
                    <a:pt x="904" y="308"/>
                  </a:cubicBezTo>
                  <a:cubicBezTo>
                    <a:pt x="905" y="308"/>
                    <a:pt x="907" y="307"/>
                    <a:pt x="908" y="305"/>
                  </a:cubicBezTo>
                  <a:cubicBezTo>
                    <a:pt x="908" y="304"/>
                    <a:pt x="909" y="302"/>
                    <a:pt x="908" y="301"/>
                  </a:cubicBezTo>
                  <a:cubicBezTo>
                    <a:pt x="906" y="300"/>
                    <a:pt x="904" y="302"/>
                    <a:pt x="903" y="301"/>
                  </a:cubicBezTo>
                  <a:cubicBezTo>
                    <a:pt x="902" y="300"/>
                    <a:pt x="903" y="298"/>
                    <a:pt x="902" y="298"/>
                  </a:cubicBezTo>
                  <a:cubicBezTo>
                    <a:pt x="901" y="296"/>
                    <a:pt x="896" y="298"/>
                    <a:pt x="896" y="295"/>
                  </a:cubicBezTo>
                  <a:cubicBezTo>
                    <a:pt x="896" y="293"/>
                    <a:pt x="902" y="295"/>
                    <a:pt x="903" y="292"/>
                  </a:cubicBezTo>
                  <a:cubicBezTo>
                    <a:pt x="904" y="291"/>
                    <a:pt x="902" y="288"/>
                    <a:pt x="901" y="287"/>
                  </a:cubicBezTo>
                  <a:cubicBezTo>
                    <a:pt x="900" y="286"/>
                    <a:pt x="896" y="288"/>
                    <a:pt x="896" y="287"/>
                  </a:cubicBezTo>
                  <a:cubicBezTo>
                    <a:pt x="895" y="285"/>
                    <a:pt x="900" y="285"/>
                    <a:pt x="900" y="283"/>
                  </a:cubicBezTo>
                  <a:cubicBezTo>
                    <a:pt x="900" y="282"/>
                    <a:pt x="897" y="283"/>
                    <a:pt x="896" y="281"/>
                  </a:cubicBezTo>
                  <a:cubicBezTo>
                    <a:pt x="896" y="280"/>
                    <a:pt x="898" y="277"/>
                    <a:pt x="897" y="276"/>
                  </a:cubicBezTo>
                  <a:cubicBezTo>
                    <a:pt x="894" y="275"/>
                    <a:pt x="891" y="278"/>
                    <a:pt x="888" y="277"/>
                  </a:cubicBezTo>
                  <a:cubicBezTo>
                    <a:pt x="887" y="277"/>
                    <a:pt x="887" y="275"/>
                    <a:pt x="888" y="275"/>
                  </a:cubicBezTo>
                  <a:cubicBezTo>
                    <a:pt x="890" y="274"/>
                    <a:pt x="893" y="275"/>
                    <a:pt x="894" y="273"/>
                  </a:cubicBezTo>
                  <a:cubicBezTo>
                    <a:pt x="895" y="273"/>
                    <a:pt x="895" y="271"/>
                    <a:pt x="894" y="270"/>
                  </a:cubicBezTo>
                  <a:cubicBezTo>
                    <a:pt x="893" y="270"/>
                    <a:pt x="891" y="271"/>
                    <a:pt x="890" y="270"/>
                  </a:cubicBezTo>
                  <a:cubicBezTo>
                    <a:pt x="889" y="269"/>
                    <a:pt x="892" y="266"/>
                    <a:pt x="890" y="265"/>
                  </a:cubicBezTo>
                  <a:cubicBezTo>
                    <a:pt x="889" y="264"/>
                    <a:pt x="885" y="268"/>
                    <a:pt x="884" y="266"/>
                  </a:cubicBezTo>
                  <a:cubicBezTo>
                    <a:pt x="883" y="264"/>
                    <a:pt x="888" y="263"/>
                    <a:pt x="888" y="261"/>
                  </a:cubicBezTo>
                  <a:cubicBezTo>
                    <a:pt x="889" y="260"/>
                    <a:pt x="886" y="259"/>
                    <a:pt x="885" y="258"/>
                  </a:cubicBezTo>
                  <a:cubicBezTo>
                    <a:pt x="884" y="256"/>
                    <a:pt x="885" y="254"/>
                    <a:pt x="884" y="252"/>
                  </a:cubicBezTo>
                  <a:cubicBezTo>
                    <a:pt x="884" y="250"/>
                    <a:pt x="881" y="249"/>
                    <a:pt x="881" y="247"/>
                  </a:cubicBezTo>
                  <a:cubicBezTo>
                    <a:pt x="880" y="245"/>
                    <a:pt x="881" y="243"/>
                    <a:pt x="881" y="240"/>
                  </a:cubicBezTo>
                  <a:cubicBezTo>
                    <a:pt x="880" y="237"/>
                    <a:pt x="878" y="240"/>
                    <a:pt x="877" y="240"/>
                  </a:cubicBezTo>
                  <a:cubicBezTo>
                    <a:pt x="875" y="244"/>
                    <a:pt x="873" y="248"/>
                    <a:pt x="871" y="252"/>
                  </a:cubicBezTo>
                  <a:cubicBezTo>
                    <a:pt x="870" y="254"/>
                    <a:pt x="869" y="256"/>
                    <a:pt x="868" y="258"/>
                  </a:cubicBezTo>
                  <a:cubicBezTo>
                    <a:pt x="868" y="260"/>
                    <a:pt x="867" y="261"/>
                    <a:pt x="866" y="263"/>
                  </a:cubicBezTo>
                  <a:cubicBezTo>
                    <a:pt x="866" y="264"/>
                    <a:pt x="867" y="265"/>
                    <a:pt x="866" y="266"/>
                  </a:cubicBezTo>
                  <a:cubicBezTo>
                    <a:pt x="865" y="268"/>
                    <a:pt x="861" y="267"/>
                    <a:pt x="860" y="269"/>
                  </a:cubicBezTo>
                  <a:cubicBezTo>
                    <a:pt x="858" y="272"/>
                    <a:pt x="860" y="276"/>
                    <a:pt x="858" y="279"/>
                  </a:cubicBezTo>
                  <a:cubicBezTo>
                    <a:pt x="857" y="280"/>
                    <a:pt x="858" y="275"/>
                    <a:pt x="857" y="274"/>
                  </a:cubicBezTo>
                  <a:cubicBezTo>
                    <a:pt x="856" y="272"/>
                    <a:pt x="855" y="270"/>
                    <a:pt x="854" y="270"/>
                  </a:cubicBezTo>
                  <a:cubicBezTo>
                    <a:pt x="851" y="271"/>
                    <a:pt x="852" y="275"/>
                    <a:pt x="850" y="277"/>
                  </a:cubicBezTo>
                  <a:cubicBezTo>
                    <a:pt x="848" y="278"/>
                    <a:pt x="845" y="278"/>
                    <a:pt x="844" y="279"/>
                  </a:cubicBezTo>
                  <a:cubicBezTo>
                    <a:pt x="841" y="280"/>
                    <a:pt x="840" y="286"/>
                    <a:pt x="837" y="285"/>
                  </a:cubicBezTo>
                  <a:cubicBezTo>
                    <a:pt x="834" y="284"/>
                    <a:pt x="838" y="277"/>
                    <a:pt x="835" y="276"/>
                  </a:cubicBezTo>
                  <a:cubicBezTo>
                    <a:pt x="832" y="276"/>
                    <a:pt x="834" y="284"/>
                    <a:pt x="831" y="284"/>
                  </a:cubicBezTo>
                  <a:cubicBezTo>
                    <a:pt x="828" y="284"/>
                    <a:pt x="832" y="278"/>
                    <a:pt x="831" y="276"/>
                  </a:cubicBezTo>
                  <a:cubicBezTo>
                    <a:pt x="831" y="273"/>
                    <a:pt x="831" y="270"/>
                    <a:pt x="828" y="269"/>
                  </a:cubicBezTo>
                  <a:cubicBezTo>
                    <a:pt x="825" y="268"/>
                    <a:pt x="821" y="269"/>
                    <a:pt x="818" y="270"/>
                  </a:cubicBezTo>
                  <a:cubicBezTo>
                    <a:pt x="816" y="271"/>
                    <a:pt x="816" y="274"/>
                    <a:pt x="814" y="274"/>
                  </a:cubicBezTo>
                  <a:cubicBezTo>
                    <a:pt x="812" y="274"/>
                    <a:pt x="812" y="272"/>
                    <a:pt x="813" y="270"/>
                  </a:cubicBezTo>
                  <a:cubicBezTo>
                    <a:pt x="813" y="269"/>
                    <a:pt x="815" y="268"/>
                    <a:pt x="816" y="267"/>
                  </a:cubicBezTo>
                  <a:cubicBezTo>
                    <a:pt x="817" y="266"/>
                    <a:pt x="819" y="265"/>
                    <a:pt x="820" y="263"/>
                  </a:cubicBezTo>
                  <a:cubicBezTo>
                    <a:pt x="821" y="262"/>
                    <a:pt x="820" y="260"/>
                    <a:pt x="819" y="259"/>
                  </a:cubicBezTo>
                  <a:cubicBezTo>
                    <a:pt x="818" y="258"/>
                    <a:pt x="816" y="260"/>
                    <a:pt x="816" y="259"/>
                  </a:cubicBezTo>
                  <a:cubicBezTo>
                    <a:pt x="815" y="258"/>
                    <a:pt x="815" y="256"/>
                    <a:pt x="816" y="254"/>
                  </a:cubicBezTo>
                  <a:cubicBezTo>
                    <a:pt x="816" y="253"/>
                    <a:pt x="818" y="254"/>
                    <a:pt x="818" y="253"/>
                  </a:cubicBezTo>
                  <a:cubicBezTo>
                    <a:pt x="819" y="252"/>
                    <a:pt x="820" y="249"/>
                    <a:pt x="818" y="248"/>
                  </a:cubicBezTo>
                  <a:cubicBezTo>
                    <a:pt x="816" y="247"/>
                    <a:pt x="808" y="250"/>
                    <a:pt x="809" y="248"/>
                  </a:cubicBezTo>
                  <a:cubicBezTo>
                    <a:pt x="811" y="244"/>
                    <a:pt x="817" y="247"/>
                    <a:pt x="820" y="245"/>
                  </a:cubicBezTo>
                  <a:cubicBezTo>
                    <a:pt x="821" y="244"/>
                    <a:pt x="819" y="241"/>
                    <a:pt x="820" y="239"/>
                  </a:cubicBezTo>
                  <a:cubicBezTo>
                    <a:pt x="820" y="237"/>
                    <a:pt x="820" y="236"/>
                    <a:pt x="821" y="234"/>
                  </a:cubicBezTo>
                  <a:cubicBezTo>
                    <a:pt x="822" y="233"/>
                    <a:pt x="825" y="233"/>
                    <a:pt x="826" y="231"/>
                  </a:cubicBezTo>
                  <a:cubicBezTo>
                    <a:pt x="826" y="230"/>
                    <a:pt x="826" y="228"/>
                    <a:pt x="825" y="228"/>
                  </a:cubicBezTo>
                  <a:cubicBezTo>
                    <a:pt x="823" y="228"/>
                    <a:pt x="822" y="230"/>
                    <a:pt x="820" y="230"/>
                  </a:cubicBezTo>
                  <a:cubicBezTo>
                    <a:pt x="819" y="230"/>
                    <a:pt x="818" y="227"/>
                    <a:pt x="817" y="226"/>
                  </a:cubicBezTo>
                  <a:cubicBezTo>
                    <a:pt x="812" y="226"/>
                    <a:pt x="808" y="227"/>
                    <a:pt x="803" y="226"/>
                  </a:cubicBezTo>
                  <a:cubicBezTo>
                    <a:pt x="802" y="226"/>
                    <a:pt x="800" y="224"/>
                    <a:pt x="800" y="223"/>
                  </a:cubicBezTo>
                  <a:cubicBezTo>
                    <a:pt x="799" y="221"/>
                    <a:pt x="801" y="219"/>
                    <a:pt x="800" y="218"/>
                  </a:cubicBezTo>
                  <a:cubicBezTo>
                    <a:pt x="799" y="217"/>
                    <a:pt x="797" y="218"/>
                    <a:pt x="796" y="217"/>
                  </a:cubicBezTo>
                  <a:cubicBezTo>
                    <a:pt x="796" y="216"/>
                    <a:pt x="797" y="215"/>
                    <a:pt x="796" y="214"/>
                  </a:cubicBezTo>
                  <a:cubicBezTo>
                    <a:pt x="795" y="212"/>
                    <a:pt x="792" y="212"/>
                    <a:pt x="790" y="210"/>
                  </a:cubicBezTo>
                  <a:cubicBezTo>
                    <a:pt x="790" y="209"/>
                    <a:pt x="790" y="208"/>
                    <a:pt x="790" y="207"/>
                  </a:cubicBezTo>
                  <a:cubicBezTo>
                    <a:pt x="787" y="205"/>
                    <a:pt x="784" y="203"/>
                    <a:pt x="782" y="201"/>
                  </a:cubicBezTo>
                  <a:cubicBezTo>
                    <a:pt x="781" y="201"/>
                    <a:pt x="780" y="200"/>
                    <a:pt x="780" y="200"/>
                  </a:cubicBezTo>
                  <a:cubicBezTo>
                    <a:pt x="777" y="202"/>
                    <a:pt x="775" y="204"/>
                    <a:pt x="772" y="205"/>
                  </a:cubicBezTo>
                  <a:cubicBezTo>
                    <a:pt x="771" y="206"/>
                    <a:pt x="770" y="204"/>
                    <a:pt x="769" y="205"/>
                  </a:cubicBezTo>
                  <a:cubicBezTo>
                    <a:pt x="769" y="205"/>
                    <a:pt x="769" y="208"/>
                    <a:pt x="768" y="207"/>
                  </a:cubicBezTo>
                  <a:cubicBezTo>
                    <a:pt x="765" y="207"/>
                    <a:pt x="764" y="203"/>
                    <a:pt x="761" y="203"/>
                  </a:cubicBezTo>
                  <a:cubicBezTo>
                    <a:pt x="760" y="202"/>
                    <a:pt x="759" y="204"/>
                    <a:pt x="758" y="204"/>
                  </a:cubicBezTo>
                  <a:cubicBezTo>
                    <a:pt x="757" y="204"/>
                    <a:pt x="758" y="202"/>
                    <a:pt x="757" y="201"/>
                  </a:cubicBezTo>
                  <a:cubicBezTo>
                    <a:pt x="755" y="201"/>
                    <a:pt x="753" y="202"/>
                    <a:pt x="752" y="201"/>
                  </a:cubicBezTo>
                  <a:cubicBezTo>
                    <a:pt x="749" y="200"/>
                    <a:pt x="747" y="199"/>
                    <a:pt x="745" y="198"/>
                  </a:cubicBezTo>
                  <a:cubicBezTo>
                    <a:pt x="743" y="198"/>
                    <a:pt x="742" y="197"/>
                    <a:pt x="740" y="197"/>
                  </a:cubicBezTo>
                  <a:cubicBezTo>
                    <a:pt x="738" y="197"/>
                    <a:pt x="736" y="199"/>
                    <a:pt x="734" y="201"/>
                  </a:cubicBezTo>
                  <a:cubicBezTo>
                    <a:pt x="733" y="202"/>
                    <a:pt x="731" y="202"/>
                    <a:pt x="730" y="203"/>
                  </a:cubicBezTo>
                  <a:cubicBezTo>
                    <a:pt x="729" y="205"/>
                    <a:pt x="729" y="207"/>
                    <a:pt x="729" y="209"/>
                  </a:cubicBezTo>
                  <a:cubicBezTo>
                    <a:pt x="729" y="211"/>
                    <a:pt x="728" y="213"/>
                    <a:pt x="729" y="215"/>
                  </a:cubicBezTo>
                  <a:cubicBezTo>
                    <a:pt x="730" y="216"/>
                    <a:pt x="734" y="216"/>
                    <a:pt x="734" y="217"/>
                  </a:cubicBezTo>
                  <a:cubicBezTo>
                    <a:pt x="734" y="219"/>
                    <a:pt x="731" y="220"/>
                    <a:pt x="730" y="221"/>
                  </a:cubicBezTo>
                  <a:cubicBezTo>
                    <a:pt x="729" y="223"/>
                    <a:pt x="729" y="226"/>
                    <a:pt x="728" y="228"/>
                  </a:cubicBezTo>
                  <a:cubicBezTo>
                    <a:pt x="726" y="231"/>
                    <a:pt x="719" y="230"/>
                    <a:pt x="720" y="234"/>
                  </a:cubicBezTo>
                  <a:cubicBezTo>
                    <a:pt x="720" y="237"/>
                    <a:pt x="726" y="232"/>
                    <a:pt x="729" y="234"/>
                  </a:cubicBezTo>
                  <a:cubicBezTo>
                    <a:pt x="731" y="234"/>
                    <a:pt x="727" y="236"/>
                    <a:pt x="728" y="237"/>
                  </a:cubicBezTo>
                  <a:cubicBezTo>
                    <a:pt x="728" y="238"/>
                    <a:pt x="730" y="237"/>
                    <a:pt x="731" y="238"/>
                  </a:cubicBezTo>
                  <a:cubicBezTo>
                    <a:pt x="731" y="239"/>
                    <a:pt x="728" y="239"/>
                    <a:pt x="728" y="240"/>
                  </a:cubicBezTo>
                  <a:cubicBezTo>
                    <a:pt x="727" y="242"/>
                    <a:pt x="728" y="244"/>
                    <a:pt x="728" y="245"/>
                  </a:cubicBezTo>
                  <a:cubicBezTo>
                    <a:pt x="729" y="247"/>
                    <a:pt x="732" y="247"/>
                    <a:pt x="732" y="248"/>
                  </a:cubicBezTo>
                  <a:cubicBezTo>
                    <a:pt x="732" y="251"/>
                    <a:pt x="730" y="253"/>
                    <a:pt x="728" y="255"/>
                  </a:cubicBezTo>
                  <a:cubicBezTo>
                    <a:pt x="727" y="255"/>
                    <a:pt x="726" y="255"/>
                    <a:pt x="726" y="255"/>
                  </a:cubicBezTo>
                  <a:cubicBezTo>
                    <a:pt x="725" y="257"/>
                    <a:pt x="726" y="259"/>
                    <a:pt x="725" y="261"/>
                  </a:cubicBezTo>
                  <a:cubicBezTo>
                    <a:pt x="723" y="263"/>
                    <a:pt x="720" y="265"/>
                    <a:pt x="718" y="267"/>
                  </a:cubicBezTo>
                  <a:cubicBezTo>
                    <a:pt x="717" y="268"/>
                    <a:pt x="715" y="270"/>
                    <a:pt x="715" y="272"/>
                  </a:cubicBezTo>
                  <a:cubicBezTo>
                    <a:pt x="714" y="273"/>
                    <a:pt x="714" y="276"/>
                    <a:pt x="715" y="277"/>
                  </a:cubicBezTo>
                  <a:cubicBezTo>
                    <a:pt x="717" y="280"/>
                    <a:pt x="721" y="281"/>
                    <a:pt x="723" y="284"/>
                  </a:cubicBezTo>
                  <a:cubicBezTo>
                    <a:pt x="725" y="286"/>
                    <a:pt x="727" y="288"/>
                    <a:pt x="728" y="291"/>
                  </a:cubicBezTo>
                  <a:cubicBezTo>
                    <a:pt x="729" y="294"/>
                    <a:pt x="730" y="298"/>
                    <a:pt x="729" y="301"/>
                  </a:cubicBezTo>
                  <a:cubicBezTo>
                    <a:pt x="729" y="306"/>
                    <a:pt x="729" y="311"/>
                    <a:pt x="728" y="315"/>
                  </a:cubicBezTo>
                  <a:cubicBezTo>
                    <a:pt x="727" y="319"/>
                    <a:pt x="725" y="323"/>
                    <a:pt x="722" y="326"/>
                  </a:cubicBezTo>
                  <a:cubicBezTo>
                    <a:pt x="720" y="329"/>
                    <a:pt x="717" y="331"/>
                    <a:pt x="714" y="334"/>
                  </a:cubicBezTo>
                  <a:cubicBezTo>
                    <a:pt x="710" y="336"/>
                    <a:pt x="707" y="339"/>
                    <a:pt x="704" y="341"/>
                  </a:cubicBezTo>
                  <a:cubicBezTo>
                    <a:pt x="701" y="343"/>
                    <a:pt x="698" y="344"/>
                    <a:pt x="695" y="345"/>
                  </a:cubicBezTo>
                  <a:cubicBezTo>
                    <a:pt x="693" y="346"/>
                    <a:pt x="689" y="345"/>
                    <a:pt x="688" y="347"/>
                  </a:cubicBezTo>
                  <a:cubicBezTo>
                    <a:pt x="686" y="350"/>
                    <a:pt x="688" y="353"/>
                    <a:pt x="689" y="356"/>
                  </a:cubicBezTo>
                  <a:cubicBezTo>
                    <a:pt x="690" y="358"/>
                    <a:pt x="693" y="357"/>
                    <a:pt x="694" y="359"/>
                  </a:cubicBezTo>
                  <a:cubicBezTo>
                    <a:pt x="695" y="361"/>
                    <a:pt x="692" y="364"/>
                    <a:pt x="692" y="366"/>
                  </a:cubicBezTo>
                  <a:cubicBezTo>
                    <a:pt x="692" y="367"/>
                    <a:pt x="693" y="369"/>
                    <a:pt x="693" y="370"/>
                  </a:cubicBezTo>
                  <a:cubicBezTo>
                    <a:pt x="693" y="373"/>
                    <a:pt x="693" y="376"/>
                    <a:pt x="694" y="378"/>
                  </a:cubicBezTo>
                  <a:cubicBezTo>
                    <a:pt x="694" y="382"/>
                    <a:pt x="696" y="386"/>
                    <a:pt x="695" y="389"/>
                  </a:cubicBezTo>
                  <a:cubicBezTo>
                    <a:pt x="694" y="393"/>
                    <a:pt x="690" y="395"/>
                    <a:pt x="689" y="399"/>
                  </a:cubicBezTo>
                  <a:cubicBezTo>
                    <a:pt x="689" y="401"/>
                    <a:pt x="691" y="402"/>
                    <a:pt x="691" y="404"/>
                  </a:cubicBezTo>
                  <a:cubicBezTo>
                    <a:pt x="691" y="406"/>
                    <a:pt x="691" y="409"/>
                    <a:pt x="689" y="410"/>
                  </a:cubicBezTo>
                  <a:cubicBezTo>
                    <a:pt x="688" y="410"/>
                    <a:pt x="687" y="407"/>
                    <a:pt x="686" y="406"/>
                  </a:cubicBezTo>
                  <a:cubicBezTo>
                    <a:pt x="685" y="405"/>
                    <a:pt x="683" y="404"/>
                    <a:pt x="683" y="405"/>
                  </a:cubicBezTo>
                  <a:cubicBezTo>
                    <a:pt x="681" y="406"/>
                    <a:pt x="681" y="409"/>
                    <a:pt x="680" y="410"/>
                  </a:cubicBezTo>
                  <a:cubicBezTo>
                    <a:pt x="679" y="411"/>
                    <a:pt x="677" y="410"/>
                    <a:pt x="676" y="410"/>
                  </a:cubicBezTo>
                  <a:cubicBezTo>
                    <a:pt x="674" y="410"/>
                    <a:pt x="672" y="409"/>
                    <a:pt x="671" y="408"/>
                  </a:cubicBezTo>
                  <a:cubicBezTo>
                    <a:pt x="669" y="408"/>
                    <a:pt x="667" y="410"/>
                    <a:pt x="666" y="409"/>
                  </a:cubicBezTo>
                  <a:cubicBezTo>
                    <a:pt x="666" y="407"/>
                    <a:pt x="670" y="406"/>
                    <a:pt x="670" y="404"/>
                  </a:cubicBezTo>
                  <a:cubicBezTo>
                    <a:pt x="670" y="402"/>
                    <a:pt x="668" y="400"/>
                    <a:pt x="667" y="398"/>
                  </a:cubicBezTo>
                  <a:cubicBezTo>
                    <a:pt x="666" y="396"/>
                    <a:pt x="664" y="394"/>
                    <a:pt x="662" y="392"/>
                  </a:cubicBezTo>
                  <a:cubicBezTo>
                    <a:pt x="661" y="391"/>
                    <a:pt x="658" y="393"/>
                    <a:pt x="657" y="392"/>
                  </a:cubicBezTo>
                  <a:cubicBezTo>
                    <a:pt x="656" y="390"/>
                    <a:pt x="660" y="389"/>
                    <a:pt x="660" y="388"/>
                  </a:cubicBezTo>
                  <a:cubicBezTo>
                    <a:pt x="658" y="384"/>
                    <a:pt x="654" y="382"/>
                    <a:pt x="653" y="379"/>
                  </a:cubicBezTo>
                  <a:cubicBezTo>
                    <a:pt x="652" y="377"/>
                    <a:pt x="653" y="376"/>
                    <a:pt x="653" y="374"/>
                  </a:cubicBezTo>
                  <a:cubicBezTo>
                    <a:pt x="654" y="372"/>
                    <a:pt x="654" y="370"/>
                    <a:pt x="655" y="368"/>
                  </a:cubicBezTo>
                  <a:cubicBezTo>
                    <a:pt x="656" y="366"/>
                    <a:pt x="657" y="364"/>
                    <a:pt x="657" y="362"/>
                  </a:cubicBezTo>
                  <a:cubicBezTo>
                    <a:pt x="656" y="359"/>
                    <a:pt x="654" y="355"/>
                    <a:pt x="655" y="352"/>
                  </a:cubicBezTo>
                  <a:cubicBezTo>
                    <a:pt x="655" y="349"/>
                    <a:pt x="657" y="348"/>
                    <a:pt x="658" y="345"/>
                  </a:cubicBezTo>
                  <a:cubicBezTo>
                    <a:pt x="659" y="344"/>
                    <a:pt x="659" y="341"/>
                    <a:pt x="658" y="340"/>
                  </a:cubicBezTo>
                  <a:cubicBezTo>
                    <a:pt x="656" y="338"/>
                    <a:pt x="652" y="338"/>
                    <a:pt x="649" y="338"/>
                  </a:cubicBezTo>
                  <a:cubicBezTo>
                    <a:pt x="645" y="337"/>
                    <a:pt x="640" y="337"/>
                    <a:pt x="636" y="337"/>
                  </a:cubicBezTo>
                  <a:cubicBezTo>
                    <a:pt x="634" y="337"/>
                    <a:pt x="632" y="339"/>
                    <a:pt x="630" y="339"/>
                  </a:cubicBezTo>
                  <a:cubicBezTo>
                    <a:pt x="628" y="340"/>
                    <a:pt x="626" y="339"/>
                    <a:pt x="624" y="338"/>
                  </a:cubicBezTo>
                  <a:cubicBezTo>
                    <a:pt x="622" y="337"/>
                    <a:pt x="622" y="333"/>
                    <a:pt x="620" y="332"/>
                  </a:cubicBezTo>
                  <a:cubicBezTo>
                    <a:pt x="618" y="330"/>
                    <a:pt x="615" y="329"/>
                    <a:pt x="612" y="328"/>
                  </a:cubicBezTo>
                  <a:cubicBezTo>
                    <a:pt x="610" y="327"/>
                    <a:pt x="607" y="326"/>
                    <a:pt x="604" y="325"/>
                  </a:cubicBezTo>
                  <a:cubicBezTo>
                    <a:pt x="602" y="325"/>
                    <a:pt x="600" y="324"/>
                    <a:pt x="598" y="323"/>
                  </a:cubicBezTo>
                  <a:cubicBezTo>
                    <a:pt x="596" y="321"/>
                    <a:pt x="594" y="318"/>
                    <a:pt x="592" y="316"/>
                  </a:cubicBezTo>
                  <a:cubicBezTo>
                    <a:pt x="590" y="314"/>
                    <a:pt x="588" y="311"/>
                    <a:pt x="585" y="309"/>
                  </a:cubicBezTo>
                  <a:cubicBezTo>
                    <a:pt x="583" y="308"/>
                    <a:pt x="581" y="307"/>
                    <a:pt x="578" y="306"/>
                  </a:cubicBezTo>
                  <a:cubicBezTo>
                    <a:pt x="576" y="306"/>
                    <a:pt x="574" y="305"/>
                    <a:pt x="572" y="304"/>
                  </a:cubicBezTo>
                  <a:cubicBezTo>
                    <a:pt x="570" y="303"/>
                    <a:pt x="570" y="300"/>
                    <a:pt x="567" y="300"/>
                  </a:cubicBezTo>
                  <a:cubicBezTo>
                    <a:pt x="565" y="299"/>
                    <a:pt x="562" y="300"/>
                    <a:pt x="560" y="301"/>
                  </a:cubicBezTo>
                  <a:cubicBezTo>
                    <a:pt x="556" y="302"/>
                    <a:pt x="552" y="304"/>
                    <a:pt x="548" y="305"/>
                  </a:cubicBezTo>
                  <a:cubicBezTo>
                    <a:pt x="546" y="306"/>
                    <a:pt x="542" y="309"/>
                    <a:pt x="543" y="307"/>
                  </a:cubicBezTo>
                  <a:cubicBezTo>
                    <a:pt x="543" y="304"/>
                    <a:pt x="547" y="304"/>
                    <a:pt x="549" y="302"/>
                  </a:cubicBezTo>
                  <a:cubicBezTo>
                    <a:pt x="549" y="300"/>
                    <a:pt x="549" y="299"/>
                    <a:pt x="549" y="297"/>
                  </a:cubicBezTo>
                  <a:cubicBezTo>
                    <a:pt x="548" y="294"/>
                    <a:pt x="547" y="292"/>
                    <a:pt x="547" y="290"/>
                  </a:cubicBezTo>
                  <a:cubicBezTo>
                    <a:pt x="546" y="287"/>
                    <a:pt x="547" y="285"/>
                    <a:pt x="547" y="282"/>
                  </a:cubicBezTo>
                  <a:cubicBezTo>
                    <a:pt x="546" y="279"/>
                    <a:pt x="546" y="274"/>
                    <a:pt x="544" y="272"/>
                  </a:cubicBezTo>
                  <a:cubicBezTo>
                    <a:pt x="542" y="270"/>
                    <a:pt x="538" y="271"/>
                    <a:pt x="536" y="272"/>
                  </a:cubicBezTo>
                  <a:cubicBezTo>
                    <a:pt x="533" y="273"/>
                    <a:pt x="533" y="278"/>
                    <a:pt x="530" y="278"/>
                  </a:cubicBezTo>
                  <a:cubicBezTo>
                    <a:pt x="528" y="278"/>
                    <a:pt x="531" y="274"/>
                    <a:pt x="530" y="272"/>
                  </a:cubicBezTo>
                  <a:cubicBezTo>
                    <a:pt x="530" y="270"/>
                    <a:pt x="526" y="270"/>
                    <a:pt x="526" y="268"/>
                  </a:cubicBezTo>
                  <a:cubicBezTo>
                    <a:pt x="526" y="267"/>
                    <a:pt x="528" y="266"/>
                    <a:pt x="529" y="265"/>
                  </a:cubicBezTo>
                  <a:cubicBezTo>
                    <a:pt x="529" y="262"/>
                    <a:pt x="528" y="258"/>
                    <a:pt x="529" y="254"/>
                  </a:cubicBezTo>
                  <a:cubicBezTo>
                    <a:pt x="530" y="250"/>
                    <a:pt x="532" y="247"/>
                    <a:pt x="534" y="243"/>
                  </a:cubicBezTo>
                  <a:cubicBezTo>
                    <a:pt x="535" y="240"/>
                    <a:pt x="536" y="237"/>
                    <a:pt x="538" y="234"/>
                  </a:cubicBezTo>
                  <a:cubicBezTo>
                    <a:pt x="540" y="230"/>
                    <a:pt x="543" y="227"/>
                    <a:pt x="546" y="224"/>
                  </a:cubicBezTo>
                  <a:cubicBezTo>
                    <a:pt x="549" y="221"/>
                    <a:pt x="553" y="219"/>
                    <a:pt x="555" y="215"/>
                  </a:cubicBezTo>
                  <a:cubicBezTo>
                    <a:pt x="556" y="214"/>
                    <a:pt x="553" y="213"/>
                    <a:pt x="553" y="211"/>
                  </a:cubicBezTo>
                  <a:cubicBezTo>
                    <a:pt x="554" y="209"/>
                    <a:pt x="557" y="209"/>
                    <a:pt x="558" y="208"/>
                  </a:cubicBezTo>
                  <a:cubicBezTo>
                    <a:pt x="560" y="207"/>
                    <a:pt x="561" y="205"/>
                    <a:pt x="563" y="204"/>
                  </a:cubicBezTo>
                  <a:cubicBezTo>
                    <a:pt x="564" y="203"/>
                    <a:pt x="566" y="201"/>
                    <a:pt x="567" y="200"/>
                  </a:cubicBezTo>
                  <a:cubicBezTo>
                    <a:pt x="569" y="199"/>
                    <a:pt x="571" y="200"/>
                    <a:pt x="573" y="198"/>
                  </a:cubicBezTo>
                  <a:cubicBezTo>
                    <a:pt x="573" y="197"/>
                    <a:pt x="571" y="195"/>
                    <a:pt x="572" y="195"/>
                  </a:cubicBezTo>
                  <a:cubicBezTo>
                    <a:pt x="575" y="194"/>
                    <a:pt x="578" y="196"/>
                    <a:pt x="581" y="195"/>
                  </a:cubicBezTo>
                  <a:cubicBezTo>
                    <a:pt x="585" y="194"/>
                    <a:pt x="588" y="192"/>
                    <a:pt x="590" y="189"/>
                  </a:cubicBezTo>
                  <a:cubicBezTo>
                    <a:pt x="591" y="187"/>
                    <a:pt x="590" y="184"/>
                    <a:pt x="589" y="182"/>
                  </a:cubicBezTo>
                  <a:cubicBezTo>
                    <a:pt x="588" y="181"/>
                    <a:pt x="587" y="181"/>
                    <a:pt x="586" y="180"/>
                  </a:cubicBezTo>
                  <a:cubicBezTo>
                    <a:pt x="584" y="179"/>
                    <a:pt x="583" y="177"/>
                    <a:pt x="581" y="177"/>
                  </a:cubicBezTo>
                  <a:cubicBezTo>
                    <a:pt x="578" y="176"/>
                    <a:pt x="575" y="177"/>
                    <a:pt x="572" y="176"/>
                  </a:cubicBezTo>
                  <a:cubicBezTo>
                    <a:pt x="571" y="175"/>
                    <a:pt x="566" y="174"/>
                    <a:pt x="567" y="173"/>
                  </a:cubicBezTo>
                  <a:cubicBezTo>
                    <a:pt x="570" y="171"/>
                    <a:pt x="573" y="174"/>
                    <a:pt x="575" y="174"/>
                  </a:cubicBezTo>
                  <a:cubicBezTo>
                    <a:pt x="579" y="175"/>
                    <a:pt x="582" y="175"/>
                    <a:pt x="585" y="175"/>
                  </a:cubicBezTo>
                  <a:cubicBezTo>
                    <a:pt x="587" y="176"/>
                    <a:pt x="589" y="178"/>
                    <a:pt x="591" y="178"/>
                  </a:cubicBezTo>
                  <a:cubicBezTo>
                    <a:pt x="594" y="177"/>
                    <a:pt x="596" y="176"/>
                    <a:pt x="598" y="175"/>
                  </a:cubicBezTo>
                  <a:cubicBezTo>
                    <a:pt x="600" y="174"/>
                    <a:pt x="600" y="172"/>
                    <a:pt x="601" y="171"/>
                  </a:cubicBezTo>
                  <a:cubicBezTo>
                    <a:pt x="602" y="169"/>
                    <a:pt x="601" y="166"/>
                    <a:pt x="603" y="165"/>
                  </a:cubicBezTo>
                  <a:cubicBezTo>
                    <a:pt x="605" y="165"/>
                    <a:pt x="607" y="168"/>
                    <a:pt x="609" y="169"/>
                  </a:cubicBezTo>
                  <a:cubicBezTo>
                    <a:pt x="611" y="170"/>
                    <a:pt x="615" y="171"/>
                    <a:pt x="617" y="170"/>
                  </a:cubicBezTo>
                  <a:cubicBezTo>
                    <a:pt x="621" y="169"/>
                    <a:pt x="623" y="165"/>
                    <a:pt x="626" y="162"/>
                  </a:cubicBezTo>
                  <a:cubicBezTo>
                    <a:pt x="630" y="159"/>
                    <a:pt x="633" y="156"/>
                    <a:pt x="636" y="153"/>
                  </a:cubicBezTo>
                  <a:cubicBezTo>
                    <a:pt x="638" y="151"/>
                    <a:pt x="641" y="147"/>
                    <a:pt x="639" y="145"/>
                  </a:cubicBezTo>
                  <a:cubicBezTo>
                    <a:pt x="636" y="142"/>
                    <a:pt x="630" y="143"/>
                    <a:pt x="625" y="142"/>
                  </a:cubicBezTo>
                  <a:cubicBezTo>
                    <a:pt x="622" y="142"/>
                    <a:pt x="618" y="142"/>
                    <a:pt x="615" y="140"/>
                  </a:cubicBezTo>
                  <a:cubicBezTo>
                    <a:pt x="612" y="138"/>
                    <a:pt x="606" y="134"/>
                    <a:pt x="608" y="130"/>
                  </a:cubicBezTo>
                  <a:cubicBezTo>
                    <a:pt x="611" y="127"/>
                    <a:pt x="616" y="133"/>
                    <a:pt x="620" y="134"/>
                  </a:cubicBezTo>
                  <a:cubicBezTo>
                    <a:pt x="624" y="136"/>
                    <a:pt x="627" y="139"/>
                    <a:pt x="631" y="140"/>
                  </a:cubicBezTo>
                  <a:cubicBezTo>
                    <a:pt x="633" y="141"/>
                    <a:pt x="636" y="142"/>
                    <a:pt x="639" y="141"/>
                  </a:cubicBezTo>
                  <a:cubicBezTo>
                    <a:pt x="644" y="138"/>
                    <a:pt x="649" y="133"/>
                    <a:pt x="653" y="129"/>
                  </a:cubicBezTo>
                  <a:cubicBezTo>
                    <a:pt x="654" y="128"/>
                    <a:pt x="656" y="127"/>
                    <a:pt x="656" y="126"/>
                  </a:cubicBezTo>
                  <a:cubicBezTo>
                    <a:pt x="655" y="123"/>
                    <a:pt x="651" y="122"/>
                    <a:pt x="649" y="119"/>
                  </a:cubicBezTo>
                  <a:cubicBezTo>
                    <a:pt x="649" y="118"/>
                    <a:pt x="651" y="117"/>
                    <a:pt x="652" y="117"/>
                  </a:cubicBezTo>
                  <a:cubicBezTo>
                    <a:pt x="656" y="117"/>
                    <a:pt x="659" y="118"/>
                    <a:pt x="662" y="119"/>
                  </a:cubicBezTo>
                  <a:cubicBezTo>
                    <a:pt x="664" y="119"/>
                    <a:pt x="665" y="121"/>
                    <a:pt x="666" y="122"/>
                  </a:cubicBezTo>
                  <a:cubicBezTo>
                    <a:pt x="668" y="123"/>
                    <a:pt x="669" y="125"/>
                    <a:pt x="671" y="125"/>
                  </a:cubicBezTo>
                  <a:cubicBezTo>
                    <a:pt x="672" y="125"/>
                    <a:pt x="671" y="123"/>
                    <a:pt x="672" y="123"/>
                  </a:cubicBezTo>
                  <a:cubicBezTo>
                    <a:pt x="674" y="123"/>
                    <a:pt x="677" y="126"/>
                    <a:pt x="680" y="125"/>
                  </a:cubicBezTo>
                  <a:cubicBezTo>
                    <a:pt x="681" y="124"/>
                    <a:pt x="680" y="121"/>
                    <a:pt x="679" y="120"/>
                  </a:cubicBezTo>
                  <a:cubicBezTo>
                    <a:pt x="678" y="117"/>
                    <a:pt x="675" y="115"/>
                    <a:pt x="673" y="112"/>
                  </a:cubicBezTo>
                  <a:cubicBezTo>
                    <a:pt x="672" y="112"/>
                    <a:pt x="669" y="111"/>
                    <a:pt x="670" y="110"/>
                  </a:cubicBezTo>
                  <a:cubicBezTo>
                    <a:pt x="672" y="109"/>
                    <a:pt x="674" y="109"/>
                    <a:pt x="676" y="110"/>
                  </a:cubicBezTo>
                  <a:cubicBezTo>
                    <a:pt x="678" y="111"/>
                    <a:pt x="679" y="114"/>
                    <a:pt x="680" y="115"/>
                  </a:cubicBezTo>
                  <a:cubicBezTo>
                    <a:pt x="682" y="117"/>
                    <a:pt x="682" y="121"/>
                    <a:pt x="684" y="121"/>
                  </a:cubicBezTo>
                  <a:cubicBezTo>
                    <a:pt x="689" y="120"/>
                    <a:pt x="693" y="115"/>
                    <a:pt x="697" y="113"/>
                  </a:cubicBezTo>
                  <a:cubicBezTo>
                    <a:pt x="701" y="111"/>
                    <a:pt x="705" y="111"/>
                    <a:pt x="708" y="108"/>
                  </a:cubicBezTo>
                  <a:cubicBezTo>
                    <a:pt x="710" y="107"/>
                    <a:pt x="710" y="104"/>
                    <a:pt x="711" y="102"/>
                  </a:cubicBezTo>
                  <a:cubicBezTo>
                    <a:pt x="711" y="101"/>
                    <a:pt x="712" y="100"/>
                    <a:pt x="712" y="98"/>
                  </a:cubicBezTo>
                  <a:cubicBezTo>
                    <a:pt x="712" y="96"/>
                    <a:pt x="709" y="94"/>
                    <a:pt x="708" y="91"/>
                  </a:cubicBezTo>
                  <a:cubicBezTo>
                    <a:pt x="707" y="89"/>
                    <a:pt x="707" y="87"/>
                    <a:pt x="706" y="86"/>
                  </a:cubicBezTo>
                  <a:cubicBezTo>
                    <a:pt x="705" y="84"/>
                    <a:pt x="703" y="82"/>
                    <a:pt x="704" y="80"/>
                  </a:cubicBezTo>
                  <a:cubicBezTo>
                    <a:pt x="705" y="78"/>
                    <a:pt x="708" y="79"/>
                    <a:pt x="710" y="79"/>
                  </a:cubicBezTo>
                  <a:cubicBezTo>
                    <a:pt x="711" y="77"/>
                    <a:pt x="716" y="76"/>
                    <a:pt x="719" y="75"/>
                  </a:cubicBezTo>
                  <a:cubicBezTo>
                    <a:pt x="720" y="74"/>
                    <a:pt x="720" y="72"/>
                    <a:pt x="719" y="71"/>
                  </a:cubicBezTo>
                  <a:cubicBezTo>
                    <a:pt x="717" y="70"/>
                    <a:pt x="715" y="70"/>
                    <a:pt x="712" y="71"/>
                  </a:cubicBezTo>
                  <a:cubicBezTo>
                    <a:pt x="711" y="71"/>
                    <a:pt x="710" y="74"/>
                    <a:pt x="708" y="74"/>
                  </a:cubicBezTo>
                  <a:cubicBezTo>
                    <a:pt x="706" y="75"/>
                    <a:pt x="702" y="75"/>
                    <a:pt x="703" y="74"/>
                  </a:cubicBezTo>
                  <a:cubicBezTo>
                    <a:pt x="704" y="71"/>
                    <a:pt x="708" y="70"/>
                    <a:pt x="711" y="68"/>
                  </a:cubicBezTo>
                  <a:cubicBezTo>
                    <a:pt x="713" y="67"/>
                    <a:pt x="715" y="65"/>
                    <a:pt x="717" y="64"/>
                  </a:cubicBezTo>
                  <a:cubicBezTo>
                    <a:pt x="718" y="64"/>
                    <a:pt x="722" y="64"/>
                    <a:pt x="721" y="63"/>
                  </a:cubicBezTo>
                  <a:cubicBezTo>
                    <a:pt x="718" y="61"/>
                    <a:pt x="715" y="61"/>
                    <a:pt x="712" y="59"/>
                  </a:cubicBezTo>
                  <a:cubicBezTo>
                    <a:pt x="709" y="58"/>
                    <a:pt x="706" y="57"/>
                    <a:pt x="705" y="54"/>
                  </a:cubicBezTo>
                  <a:cubicBezTo>
                    <a:pt x="704" y="53"/>
                    <a:pt x="708" y="53"/>
                    <a:pt x="708" y="52"/>
                  </a:cubicBezTo>
                  <a:cubicBezTo>
                    <a:pt x="707" y="51"/>
                    <a:pt x="705" y="51"/>
                    <a:pt x="703" y="50"/>
                  </a:cubicBezTo>
                  <a:cubicBezTo>
                    <a:pt x="702" y="50"/>
                    <a:pt x="701" y="51"/>
                    <a:pt x="699" y="51"/>
                  </a:cubicBezTo>
                  <a:cubicBezTo>
                    <a:pt x="696" y="50"/>
                    <a:pt x="694" y="48"/>
                    <a:pt x="691" y="48"/>
                  </a:cubicBezTo>
                  <a:cubicBezTo>
                    <a:pt x="688" y="48"/>
                    <a:pt x="686" y="49"/>
                    <a:pt x="683" y="49"/>
                  </a:cubicBezTo>
                  <a:cubicBezTo>
                    <a:pt x="682" y="49"/>
                    <a:pt x="680" y="47"/>
                    <a:pt x="680" y="48"/>
                  </a:cubicBezTo>
                  <a:cubicBezTo>
                    <a:pt x="677" y="52"/>
                    <a:pt x="676" y="56"/>
                    <a:pt x="676" y="60"/>
                  </a:cubicBezTo>
                  <a:cubicBezTo>
                    <a:pt x="677" y="63"/>
                    <a:pt x="682" y="65"/>
                    <a:pt x="682" y="68"/>
                  </a:cubicBezTo>
                  <a:cubicBezTo>
                    <a:pt x="683" y="69"/>
                    <a:pt x="679" y="67"/>
                    <a:pt x="678" y="68"/>
                  </a:cubicBezTo>
                  <a:cubicBezTo>
                    <a:pt x="677" y="69"/>
                    <a:pt x="679" y="70"/>
                    <a:pt x="678" y="71"/>
                  </a:cubicBezTo>
                  <a:cubicBezTo>
                    <a:pt x="676" y="72"/>
                    <a:pt x="672" y="69"/>
                    <a:pt x="672" y="73"/>
                  </a:cubicBezTo>
                  <a:cubicBezTo>
                    <a:pt x="670" y="73"/>
                    <a:pt x="669" y="75"/>
                    <a:pt x="668" y="76"/>
                  </a:cubicBezTo>
                  <a:cubicBezTo>
                    <a:pt x="665" y="81"/>
                    <a:pt x="662" y="86"/>
                    <a:pt x="659" y="92"/>
                  </a:cubicBezTo>
                  <a:cubicBezTo>
                    <a:pt x="658" y="94"/>
                    <a:pt x="659" y="97"/>
                    <a:pt x="658" y="98"/>
                  </a:cubicBezTo>
                  <a:cubicBezTo>
                    <a:pt x="656" y="100"/>
                    <a:pt x="653" y="100"/>
                    <a:pt x="651" y="101"/>
                  </a:cubicBezTo>
                  <a:cubicBezTo>
                    <a:pt x="649" y="103"/>
                    <a:pt x="647" y="105"/>
                    <a:pt x="644" y="105"/>
                  </a:cubicBezTo>
                  <a:cubicBezTo>
                    <a:pt x="643" y="105"/>
                    <a:pt x="645" y="102"/>
                    <a:pt x="644" y="101"/>
                  </a:cubicBezTo>
                  <a:cubicBezTo>
                    <a:pt x="643" y="97"/>
                    <a:pt x="639" y="93"/>
                    <a:pt x="639" y="89"/>
                  </a:cubicBezTo>
                  <a:cubicBezTo>
                    <a:pt x="639" y="87"/>
                    <a:pt x="641" y="86"/>
                    <a:pt x="641" y="84"/>
                  </a:cubicBezTo>
                  <a:cubicBezTo>
                    <a:pt x="642" y="83"/>
                    <a:pt x="641" y="81"/>
                    <a:pt x="641" y="80"/>
                  </a:cubicBezTo>
                  <a:cubicBezTo>
                    <a:pt x="642" y="79"/>
                    <a:pt x="644" y="80"/>
                    <a:pt x="644" y="79"/>
                  </a:cubicBezTo>
                  <a:cubicBezTo>
                    <a:pt x="646" y="76"/>
                    <a:pt x="646" y="73"/>
                    <a:pt x="645" y="70"/>
                  </a:cubicBezTo>
                  <a:cubicBezTo>
                    <a:pt x="645" y="68"/>
                    <a:pt x="642" y="67"/>
                    <a:pt x="641" y="65"/>
                  </a:cubicBezTo>
                  <a:cubicBezTo>
                    <a:pt x="639" y="63"/>
                    <a:pt x="638" y="59"/>
                    <a:pt x="635" y="57"/>
                  </a:cubicBezTo>
                  <a:cubicBezTo>
                    <a:pt x="634" y="57"/>
                    <a:pt x="633" y="60"/>
                    <a:pt x="631" y="62"/>
                  </a:cubicBezTo>
                  <a:cubicBezTo>
                    <a:pt x="630" y="64"/>
                    <a:pt x="628" y="66"/>
                    <a:pt x="627" y="68"/>
                  </a:cubicBezTo>
                  <a:cubicBezTo>
                    <a:pt x="625" y="70"/>
                    <a:pt x="625" y="74"/>
                    <a:pt x="623" y="76"/>
                  </a:cubicBezTo>
                  <a:cubicBezTo>
                    <a:pt x="622" y="79"/>
                    <a:pt x="621" y="82"/>
                    <a:pt x="619" y="82"/>
                  </a:cubicBezTo>
                  <a:cubicBezTo>
                    <a:pt x="617" y="83"/>
                    <a:pt x="617" y="80"/>
                    <a:pt x="617" y="79"/>
                  </a:cubicBezTo>
                  <a:cubicBezTo>
                    <a:pt x="617" y="75"/>
                    <a:pt x="618" y="72"/>
                    <a:pt x="618" y="69"/>
                  </a:cubicBezTo>
                  <a:cubicBezTo>
                    <a:pt x="618" y="67"/>
                    <a:pt x="617" y="64"/>
                    <a:pt x="616" y="62"/>
                  </a:cubicBezTo>
                  <a:cubicBezTo>
                    <a:pt x="615" y="60"/>
                    <a:pt x="612" y="58"/>
                    <a:pt x="613" y="56"/>
                  </a:cubicBezTo>
                  <a:cubicBezTo>
                    <a:pt x="613" y="54"/>
                    <a:pt x="617" y="55"/>
                    <a:pt x="617" y="53"/>
                  </a:cubicBezTo>
                  <a:cubicBezTo>
                    <a:pt x="618" y="52"/>
                    <a:pt x="616" y="50"/>
                    <a:pt x="615" y="50"/>
                  </a:cubicBezTo>
                  <a:cubicBezTo>
                    <a:pt x="612" y="51"/>
                    <a:pt x="612" y="54"/>
                    <a:pt x="609" y="54"/>
                  </a:cubicBezTo>
                  <a:cubicBezTo>
                    <a:pt x="608" y="55"/>
                    <a:pt x="607" y="53"/>
                    <a:pt x="605" y="53"/>
                  </a:cubicBezTo>
                  <a:cubicBezTo>
                    <a:pt x="604" y="54"/>
                    <a:pt x="603" y="56"/>
                    <a:pt x="601" y="56"/>
                  </a:cubicBezTo>
                  <a:cubicBezTo>
                    <a:pt x="600" y="55"/>
                    <a:pt x="603" y="52"/>
                    <a:pt x="602" y="51"/>
                  </a:cubicBezTo>
                  <a:cubicBezTo>
                    <a:pt x="602" y="50"/>
                    <a:pt x="599" y="50"/>
                    <a:pt x="600" y="50"/>
                  </a:cubicBezTo>
                  <a:cubicBezTo>
                    <a:pt x="601" y="47"/>
                    <a:pt x="606" y="47"/>
                    <a:pt x="607" y="44"/>
                  </a:cubicBezTo>
                  <a:cubicBezTo>
                    <a:pt x="607" y="42"/>
                    <a:pt x="603" y="43"/>
                    <a:pt x="602" y="41"/>
                  </a:cubicBezTo>
                  <a:cubicBezTo>
                    <a:pt x="602" y="40"/>
                    <a:pt x="603" y="39"/>
                    <a:pt x="604" y="39"/>
                  </a:cubicBezTo>
                  <a:cubicBezTo>
                    <a:pt x="605" y="39"/>
                    <a:pt x="607" y="40"/>
                    <a:pt x="608" y="40"/>
                  </a:cubicBezTo>
                  <a:cubicBezTo>
                    <a:pt x="609" y="40"/>
                    <a:pt x="611" y="40"/>
                    <a:pt x="612" y="39"/>
                  </a:cubicBezTo>
                  <a:cubicBezTo>
                    <a:pt x="612" y="37"/>
                    <a:pt x="611" y="36"/>
                    <a:pt x="610" y="35"/>
                  </a:cubicBezTo>
                  <a:cubicBezTo>
                    <a:pt x="609" y="34"/>
                    <a:pt x="608" y="33"/>
                    <a:pt x="607" y="32"/>
                  </a:cubicBezTo>
                  <a:cubicBezTo>
                    <a:pt x="605" y="30"/>
                    <a:pt x="601" y="28"/>
                    <a:pt x="600" y="25"/>
                  </a:cubicBezTo>
                  <a:cubicBezTo>
                    <a:pt x="600" y="22"/>
                    <a:pt x="603" y="20"/>
                    <a:pt x="604" y="17"/>
                  </a:cubicBezTo>
                  <a:cubicBezTo>
                    <a:pt x="604" y="15"/>
                    <a:pt x="604" y="12"/>
                    <a:pt x="603" y="10"/>
                  </a:cubicBezTo>
                  <a:cubicBezTo>
                    <a:pt x="602" y="9"/>
                    <a:pt x="599" y="9"/>
                    <a:pt x="598" y="8"/>
                  </a:cubicBezTo>
                  <a:cubicBezTo>
                    <a:pt x="597" y="8"/>
                    <a:pt x="597" y="7"/>
                    <a:pt x="596" y="6"/>
                  </a:cubicBezTo>
                  <a:cubicBezTo>
                    <a:pt x="594" y="5"/>
                    <a:pt x="592" y="5"/>
                    <a:pt x="590" y="4"/>
                  </a:cubicBezTo>
                  <a:cubicBezTo>
                    <a:pt x="589" y="3"/>
                    <a:pt x="589" y="1"/>
                    <a:pt x="588" y="1"/>
                  </a:cubicBezTo>
                  <a:cubicBezTo>
                    <a:pt x="586" y="0"/>
                    <a:pt x="584" y="1"/>
                    <a:pt x="582" y="2"/>
                  </a:cubicBezTo>
                  <a:cubicBezTo>
                    <a:pt x="580" y="3"/>
                    <a:pt x="578" y="5"/>
                    <a:pt x="576" y="6"/>
                  </a:cubicBezTo>
                  <a:cubicBezTo>
                    <a:pt x="575" y="7"/>
                    <a:pt x="573" y="9"/>
                    <a:pt x="574" y="10"/>
                  </a:cubicBezTo>
                  <a:cubicBezTo>
                    <a:pt x="574" y="11"/>
                    <a:pt x="578" y="10"/>
                    <a:pt x="578" y="12"/>
                  </a:cubicBezTo>
                  <a:cubicBezTo>
                    <a:pt x="578" y="13"/>
                    <a:pt x="576" y="15"/>
                    <a:pt x="574" y="15"/>
                  </a:cubicBezTo>
                  <a:cubicBezTo>
                    <a:pt x="573" y="15"/>
                    <a:pt x="572" y="12"/>
                    <a:pt x="570" y="12"/>
                  </a:cubicBezTo>
                  <a:cubicBezTo>
                    <a:pt x="567" y="14"/>
                    <a:pt x="566" y="18"/>
                    <a:pt x="565" y="21"/>
                  </a:cubicBezTo>
                  <a:cubicBezTo>
                    <a:pt x="564" y="22"/>
                    <a:pt x="564" y="24"/>
                    <a:pt x="564" y="25"/>
                  </a:cubicBezTo>
                  <a:cubicBezTo>
                    <a:pt x="565" y="27"/>
                    <a:pt x="567" y="27"/>
                    <a:pt x="568" y="29"/>
                  </a:cubicBezTo>
                  <a:cubicBezTo>
                    <a:pt x="568" y="30"/>
                    <a:pt x="569" y="31"/>
                    <a:pt x="568" y="31"/>
                  </a:cubicBezTo>
                  <a:cubicBezTo>
                    <a:pt x="566" y="32"/>
                    <a:pt x="564" y="31"/>
                    <a:pt x="562" y="32"/>
                  </a:cubicBezTo>
                  <a:cubicBezTo>
                    <a:pt x="560" y="33"/>
                    <a:pt x="558" y="36"/>
                    <a:pt x="557" y="39"/>
                  </a:cubicBezTo>
                  <a:cubicBezTo>
                    <a:pt x="556" y="41"/>
                    <a:pt x="557" y="44"/>
                    <a:pt x="559" y="46"/>
                  </a:cubicBezTo>
                  <a:cubicBezTo>
                    <a:pt x="560" y="47"/>
                    <a:pt x="563" y="47"/>
                    <a:pt x="565" y="48"/>
                  </a:cubicBezTo>
                  <a:cubicBezTo>
                    <a:pt x="568" y="49"/>
                    <a:pt x="571" y="52"/>
                    <a:pt x="575" y="52"/>
                  </a:cubicBezTo>
                  <a:cubicBezTo>
                    <a:pt x="576" y="52"/>
                    <a:pt x="577" y="49"/>
                    <a:pt x="578" y="50"/>
                  </a:cubicBezTo>
                  <a:cubicBezTo>
                    <a:pt x="580" y="50"/>
                    <a:pt x="580" y="54"/>
                    <a:pt x="582" y="54"/>
                  </a:cubicBezTo>
                  <a:cubicBezTo>
                    <a:pt x="585" y="55"/>
                    <a:pt x="588" y="53"/>
                    <a:pt x="591" y="53"/>
                  </a:cubicBezTo>
                  <a:cubicBezTo>
                    <a:pt x="592" y="53"/>
                    <a:pt x="595" y="53"/>
                    <a:pt x="595" y="54"/>
                  </a:cubicBezTo>
                  <a:cubicBezTo>
                    <a:pt x="595" y="57"/>
                    <a:pt x="593" y="58"/>
                    <a:pt x="591" y="59"/>
                  </a:cubicBezTo>
                  <a:cubicBezTo>
                    <a:pt x="590" y="60"/>
                    <a:pt x="588" y="61"/>
                    <a:pt x="586" y="60"/>
                  </a:cubicBezTo>
                  <a:cubicBezTo>
                    <a:pt x="585" y="60"/>
                    <a:pt x="585" y="58"/>
                    <a:pt x="584" y="57"/>
                  </a:cubicBezTo>
                  <a:cubicBezTo>
                    <a:pt x="582" y="57"/>
                    <a:pt x="580" y="56"/>
                    <a:pt x="579" y="57"/>
                  </a:cubicBezTo>
                  <a:cubicBezTo>
                    <a:pt x="577" y="59"/>
                    <a:pt x="578" y="62"/>
                    <a:pt x="577" y="63"/>
                  </a:cubicBezTo>
                  <a:cubicBezTo>
                    <a:pt x="575" y="65"/>
                    <a:pt x="572" y="66"/>
                    <a:pt x="570" y="69"/>
                  </a:cubicBezTo>
                  <a:cubicBezTo>
                    <a:pt x="570" y="70"/>
                    <a:pt x="569" y="73"/>
                    <a:pt x="570" y="73"/>
                  </a:cubicBezTo>
                  <a:cubicBezTo>
                    <a:pt x="572" y="74"/>
                    <a:pt x="575" y="72"/>
                    <a:pt x="577" y="71"/>
                  </a:cubicBezTo>
                  <a:cubicBezTo>
                    <a:pt x="578" y="70"/>
                    <a:pt x="579" y="69"/>
                    <a:pt x="580" y="68"/>
                  </a:cubicBezTo>
                  <a:cubicBezTo>
                    <a:pt x="580" y="67"/>
                    <a:pt x="579" y="65"/>
                    <a:pt x="580" y="66"/>
                  </a:cubicBezTo>
                  <a:cubicBezTo>
                    <a:pt x="581" y="67"/>
                    <a:pt x="582" y="69"/>
                    <a:pt x="583" y="71"/>
                  </a:cubicBezTo>
                  <a:cubicBezTo>
                    <a:pt x="583" y="73"/>
                    <a:pt x="584" y="74"/>
                    <a:pt x="583" y="76"/>
                  </a:cubicBezTo>
                  <a:cubicBezTo>
                    <a:pt x="580" y="78"/>
                    <a:pt x="577" y="80"/>
                    <a:pt x="574" y="81"/>
                  </a:cubicBezTo>
                  <a:cubicBezTo>
                    <a:pt x="571" y="83"/>
                    <a:pt x="568" y="85"/>
                    <a:pt x="565" y="86"/>
                  </a:cubicBezTo>
                  <a:cubicBezTo>
                    <a:pt x="563" y="87"/>
                    <a:pt x="561" y="85"/>
                    <a:pt x="560" y="86"/>
                  </a:cubicBezTo>
                  <a:cubicBezTo>
                    <a:pt x="557" y="87"/>
                    <a:pt x="554" y="89"/>
                    <a:pt x="553" y="92"/>
                  </a:cubicBezTo>
                  <a:cubicBezTo>
                    <a:pt x="553" y="94"/>
                    <a:pt x="558" y="95"/>
                    <a:pt x="558" y="97"/>
                  </a:cubicBezTo>
                  <a:cubicBezTo>
                    <a:pt x="559" y="100"/>
                    <a:pt x="559" y="103"/>
                    <a:pt x="558" y="105"/>
                  </a:cubicBezTo>
                  <a:cubicBezTo>
                    <a:pt x="558" y="107"/>
                    <a:pt x="559" y="110"/>
                    <a:pt x="557" y="111"/>
                  </a:cubicBezTo>
                  <a:cubicBezTo>
                    <a:pt x="554" y="112"/>
                    <a:pt x="550" y="111"/>
                    <a:pt x="547" y="111"/>
                  </a:cubicBezTo>
                  <a:cubicBezTo>
                    <a:pt x="546" y="110"/>
                    <a:pt x="543" y="108"/>
                    <a:pt x="544" y="107"/>
                  </a:cubicBezTo>
                  <a:cubicBezTo>
                    <a:pt x="548" y="106"/>
                    <a:pt x="552" y="110"/>
                    <a:pt x="555" y="108"/>
                  </a:cubicBezTo>
                  <a:cubicBezTo>
                    <a:pt x="557" y="107"/>
                    <a:pt x="556" y="103"/>
                    <a:pt x="555" y="102"/>
                  </a:cubicBezTo>
                  <a:cubicBezTo>
                    <a:pt x="553" y="100"/>
                    <a:pt x="550" y="103"/>
                    <a:pt x="548" y="102"/>
                  </a:cubicBezTo>
                  <a:cubicBezTo>
                    <a:pt x="546" y="101"/>
                    <a:pt x="545" y="99"/>
                    <a:pt x="545" y="97"/>
                  </a:cubicBezTo>
                  <a:cubicBezTo>
                    <a:pt x="546" y="95"/>
                    <a:pt x="548" y="93"/>
                    <a:pt x="549" y="91"/>
                  </a:cubicBezTo>
                  <a:cubicBezTo>
                    <a:pt x="551" y="88"/>
                    <a:pt x="554" y="85"/>
                    <a:pt x="553" y="82"/>
                  </a:cubicBezTo>
                  <a:cubicBezTo>
                    <a:pt x="553" y="80"/>
                    <a:pt x="550" y="82"/>
                    <a:pt x="548" y="82"/>
                  </a:cubicBezTo>
                  <a:cubicBezTo>
                    <a:pt x="546" y="82"/>
                    <a:pt x="544" y="81"/>
                    <a:pt x="542" y="81"/>
                  </a:cubicBezTo>
                  <a:cubicBezTo>
                    <a:pt x="539" y="80"/>
                    <a:pt x="537" y="77"/>
                    <a:pt x="534" y="77"/>
                  </a:cubicBezTo>
                  <a:cubicBezTo>
                    <a:pt x="531" y="77"/>
                    <a:pt x="528" y="79"/>
                    <a:pt x="527" y="81"/>
                  </a:cubicBezTo>
                  <a:cubicBezTo>
                    <a:pt x="527" y="83"/>
                    <a:pt x="528" y="86"/>
                    <a:pt x="530" y="87"/>
                  </a:cubicBezTo>
                  <a:cubicBezTo>
                    <a:pt x="532" y="89"/>
                    <a:pt x="535" y="89"/>
                    <a:pt x="538" y="91"/>
                  </a:cubicBezTo>
                  <a:cubicBezTo>
                    <a:pt x="539" y="92"/>
                    <a:pt x="539" y="94"/>
                    <a:pt x="538" y="95"/>
                  </a:cubicBezTo>
                  <a:cubicBezTo>
                    <a:pt x="537" y="96"/>
                    <a:pt x="535" y="97"/>
                    <a:pt x="533" y="96"/>
                  </a:cubicBezTo>
                  <a:cubicBezTo>
                    <a:pt x="531" y="95"/>
                    <a:pt x="530" y="92"/>
                    <a:pt x="527" y="91"/>
                  </a:cubicBezTo>
                  <a:cubicBezTo>
                    <a:pt x="524" y="91"/>
                    <a:pt x="521" y="92"/>
                    <a:pt x="518" y="92"/>
                  </a:cubicBezTo>
                  <a:cubicBezTo>
                    <a:pt x="516" y="92"/>
                    <a:pt x="514" y="91"/>
                    <a:pt x="513" y="90"/>
                  </a:cubicBezTo>
                  <a:cubicBezTo>
                    <a:pt x="506" y="90"/>
                    <a:pt x="500" y="91"/>
                    <a:pt x="494" y="91"/>
                  </a:cubicBezTo>
                  <a:cubicBezTo>
                    <a:pt x="490" y="91"/>
                    <a:pt x="486" y="92"/>
                    <a:pt x="483" y="91"/>
                  </a:cubicBezTo>
                  <a:cubicBezTo>
                    <a:pt x="480" y="91"/>
                    <a:pt x="478" y="90"/>
                    <a:pt x="476" y="89"/>
                  </a:cubicBezTo>
                  <a:cubicBezTo>
                    <a:pt x="474" y="88"/>
                    <a:pt x="472" y="86"/>
                    <a:pt x="470" y="86"/>
                  </a:cubicBezTo>
                  <a:cubicBezTo>
                    <a:pt x="467" y="85"/>
                    <a:pt x="463" y="87"/>
                    <a:pt x="460" y="86"/>
                  </a:cubicBezTo>
                  <a:cubicBezTo>
                    <a:pt x="458" y="85"/>
                    <a:pt x="457" y="83"/>
                    <a:pt x="456" y="82"/>
                  </a:cubicBezTo>
                  <a:cubicBezTo>
                    <a:pt x="454" y="81"/>
                    <a:pt x="452" y="80"/>
                    <a:pt x="451" y="78"/>
                  </a:cubicBezTo>
                  <a:cubicBezTo>
                    <a:pt x="450" y="76"/>
                    <a:pt x="452" y="73"/>
                    <a:pt x="451" y="71"/>
                  </a:cubicBezTo>
                  <a:cubicBezTo>
                    <a:pt x="450" y="69"/>
                    <a:pt x="446" y="66"/>
                    <a:pt x="444" y="68"/>
                  </a:cubicBezTo>
                  <a:cubicBezTo>
                    <a:pt x="436" y="72"/>
                    <a:pt x="428" y="74"/>
                    <a:pt x="421" y="75"/>
                  </a:cubicBezTo>
                  <a:cubicBezTo>
                    <a:pt x="419" y="76"/>
                    <a:pt x="414" y="80"/>
                    <a:pt x="414" y="82"/>
                  </a:cubicBezTo>
                  <a:cubicBezTo>
                    <a:pt x="415" y="85"/>
                    <a:pt x="420" y="83"/>
                    <a:pt x="424" y="83"/>
                  </a:cubicBezTo>
                  <a:cubicBezTo>
                    <a:pt x="424" y="79"/>
                    <a:pt x="428" y="80"/>
                    <a:pt x="431" y="79"/>
                  </a:cubicBezTo>
                  <a:cubicBezTo>
                    <a:pt x="436" y="79"/>
                    <a:pt x="441" y="77"/>
                    <a:pt x="445" y="74"/>
                  </a:cubicBezTo>
                  <a:cubicBezTo>
                    <a:pt x="446" y="73"/>
                    <a:pt x="448" y="73"/>
                    <a:pt x="448" y="75"/>
                  </a:cubicBezTo>
                  <a:cubicBezTo>
                    <a:pt x="448" y="76"/>
                    <a:pt x="447" y="78"/>
                    <a:pt x="445" y="79"/>
                  </a:cubicBezTo>
                  <a:cubicBezTo>
                    <a:pt x="441" y="81"/>
                    <a:pt x="437" y="84"/>
                    <a:pt x="433" y="85"/>
                  </a:cubicBezTo>
                  <a:cubicBezTo>
                    <a:pt x="430" y="86"/>
                    <a:pt x="426" y="85"/>
                    <a:pt x="423" y="87"/>
                  </a:cubicBezTo>
                  <a:cubicBezTo>
                    <a:pt x="421" y="87"/>
                    <a:pt x="419" y="89"/>
                    <a:pt x="418" y="91"/>
                  </a:cubicBezTo>
                  <a:cubicBezTo>
                    <a:pt x="418" y="94"/>
                    <a:pt x="420" y="97"/>
                    <a:pt x="421" y="100"/>
                  </a:cubicBezTo>
                  <a:cubicBezTo>
                    <a:pt x="421" y="104"/>
                    <a:pt x="422" y="108"/>
                    <a:pt x="421" y="111"/>
                  </a:cubicBezTo>
                  <a:cubicBezTo>
                    <a:pt x="421" y="114"/>
                    <a:pt x="420" y="108"/>
                    <a:pt x="418" y="110"/>
                  </a:cubicBezTo>
                  <a:cubicBezTo>
                    <a:pt x="417" y="110"/>
                    <a:pt x="418" y="117"/>
                    <a:pt x="417" y="117"/>
                  </a:cubicBezTo>
                  <a:cubicBezTo>
                    <a:pt x="415" y="117"/>
                    <a:pt x="413" y="114"/>
                    <a:pt x="411" y="112"/>
                  </a:cubicBezTo>
                  <a:cubicBezTo>
                    <a:pt x="411" y="110"/>
                    <a:pt x="410" y="107"/>
                    <a:pt x="411" y="106"/>
                  </a:cubicBezTo>
                  <a:cubicBezTo>
                    <a:pt x="412" y="104"/>
                    <a:pt x="416" y="106"/>
                    <a:pt x="416" y="104"/>
                  </a:cubicBezTo>
                  <a:cubicBezTo>
                    <a:pt x="417" y="101"/>
                    <a:pt x="415" y="96"/>
                    <a:pt x="412" y="95"/>
                  </a:cubicBezTo>
                  <a:cubicBezTo>
                    <a:pt x="410" y="94"/>
                    <a:pt x="409" y="100"/>
                    <a:pt x="407" y="100"/>
                  </a:cubicBezTo>
                  <a:cubicBezTo>
                    <a:pt x="405" y="100"/>
                    <a:pt x="408" y="96"/>
                    <a:pt x="407" y="94"/>
                  </a:cubicBezTo>
                  <a:cubicBezTo>
                    <a:pt x="406" y="93"/>
                    <a:pt x="404" y="91"/>
                    <a:pt x="402" y="91"/>
                  </a:cubicBezTo>
                  <a:cubicBezTo>
                    <a:pt x="400" y="91"/>
                    <a:pt x="399" y="94"/>
                    <a:pt x="398" y="93"/>
                  </a:cubicBezTo>
                  <a:cubicBezTo>
                    <a:pt x="396" y="92"/>
                    <a:pt x="399" y="87"/>
                    <a:pt x="397" y="87"/>
                  </a:cubicBezTo>
                  <a:cubicBezTo>
                    <a:pt x="391" y="87"/>
                    <a:pt x="387" y="92"/>
                    <a:pt x="381" y="93"/>
                  </a:cubicBezTo>
                  <a:cubicBezTo>
                    <a:pt x="377" y="94"/>
                    <a:pt x="374" y="92"/>
                    <a:pt x="370" y="92"/>
                  </a:cubicBezTo>
                  <a:cubicBezTo>
                    <a:pt x="366" y="92"/>
                    <a:pt x="361" y="94"/>
                    <a:pt x="356" y="93"/>
                  </a:cubicBezTo>
                  <a:cubicBezTo>
                    <a:pt x="352" y="93"/>
                    <a:pt x="348" y="91"/>
                    <a:pt x="344" y="90"/>
                  </a:cubicBezTo>
                  <a:cubicBezTo>
                    <a:pt x="341" y="90"/>
                    <a:pt x="338" y="92"/>
                    <a:pt x="336" y="90"/>
                  </a:cubicBezTo>
                  <a:cubicBezTo>
                    <a:pt x="335" y="88"/>
                    <a:pt x="337" y="85"/>
                    <a:pt x="339" y="84"/>
                  </a:cubicBezTo>
                  <a:cubicBezTo>
                    <a:pt x="341" y="82"/>
                    <a:pt x="344" y="81"/>
                    <a:pt x="346" y="81"/>
                  </a:cubicBezTo>
                  <a:cubicBezTo>
                    <a:pt x="348" y="80"/>
                    <a:pt x="351" y="82"/>
                    <a:pt x="352" y="81"/>
                  </a:cubicBezTo>
                  <a:cubicBezTo>
                    <a:pt x="353" y="80"/>
                    <a:pt x="353" y="78"/>
                    <a:pt x="353" y="76"/>
                  </a:cubicBezTo>
                  <a:cubicBezTo>
                    <a:pt x="351" y="74"/>
                    <a:pt x="349" y="71"/>
                    <a:pt x="347" y="69"/>
                  </a:cubicBezTo>
                  <a:cubicBezTo>
                    <a:pt x="344" y="67"/>
                    <a:pt x="341" y="65"/>
                    <a:pt x="338" y="65"/>
                  </a:cubicBezTo>
                  <a:cubicBezTo>
                    <a:pt x="335" y="65"/>
                    <a:pt x="334" y="68"/>
                    <a:pt x="331" y="68"/>
                  </a:cubicBezTo>
                  <a:cubicBezTo>
                    <a:pt x="328" y="69"/>
                    <a:pt x="324" y="68"/>
                    <a:pt x="320" y="67"/>
                  </a:cubicBezTo>
                  <a:cubicBezTo>
                    <a:pt x="317" y="67"/>
                    <a:pt x="314" y="65"/>
                    <a:pt x="311" y="64"/>
                  </a:cubicBezTo>
                  <a:cubicBezTo>
                    <a:pt x="308" y="62"/>
                    <a:pt x="307" y="59"/>
                    <a:pt x="305" y="59"/>
                  </a:cubicBezTo>
                  <a:cubicBezTo>
                    <a:pt x="301" y="57"/>
                    <a:pt x="297" y="58"/>
                    <a:pt x="293" y="57"/>
                  </a:cubicBezTo>
                  <a:cubicBezTo>
                    <a:pt x="290" y="57"/>
                    <a:pt x="286" y="57"/>
                    <a:pt x="284" y="56"/>
                  </a:cubicBezTo>
                  <a:cubicBezTo>
                    <a:pt x="282" y="54"/>
                    <a:pt x="282" y="50"/>
                    <a:pt x="279" y="50"/>
                  </a:cubicBezTo>
                  <a:cubicBezTo>
                    <a:pt x="274" y="48"/>
                    <a:pt x="268" y="46"/>
                    <a:pt x="262" y="48"/>
                  </a:cubicBezTo>
                  <a:cubicBezTo>
                    <a:pt x="259" y="48"/>
                    <a:pt x="260" y="53"/>
                    <a:pt x="258" y="55"/>
                  </a:cubicBezTo>
                  <a:cubicBezTo>
                    <a:pt x="255" y="58"/>
                    <a:pt x="252" y="59"/>
                    <a:pt x="248" y="59"/>
                  </a:cubicBezTo>
                  <a:cubicBezTo>
                    <a:pt x="246" y="60"/>
                    <a:pt x="242" y="61"/>
                    <a:pt x="242" y="59"/>
                  </a:cubicBezTo>
                  <a:cubicBezTo>
                    <a:pt x="241" y="56"/>
                    <a:pt x="246" y="54"/>
                    <a:pt x="247" y="51"/>
                  </a:cubicBezTo>
                  <a:cubicBezTo>
                    <a:pt x="247" y="49"/>
                    <a:pt x="246" y="47"/>
                    <a:pt x="246" y="46"/>
                  </a:cubicBezTo>
                  <a:cubicBezTo>
                    <a:pt x="246" y="45"/>
                    <a:pt x="248" y="42"/>
                    <a:pt x="246" y="42"/>
                  </a:cubicBezTo>
                  <a:cubicBezTo>
                    <a:pt x="244" y="42"/>
                    <a:pt x="241" y="44"/>
                    <a:pt x="240" y="46"/>
                  </a:cubicBezTo>
                  <a:cubicBezTo>
                    <a:pt x="237" y="49"/>
                    <a:pt x="237" y="54"/>
                    <a:pt x="235" y="57"/>
                  </a:cubicBezTo>
                  <a:cubicBezTo>
                    <a:pt x="234" y="58"/>
                    <a:pt x="231" y="59"/>
                    <a:pt x="230" y="58"/>
                  </a:cubicBezTo>
                  <a:cubicBezTo>
                    <a:pt x="227" y="57"/>
                    <a:pt x="224" y="55"/>
                    <a:pt x="222" y="53"/>
                  </a:cubicBezTo>
                  <a:cubicBezTo>
                    <a:pt x="220" y="51"/>
                    <a:pt x="220" y="49"/>
                    <a:pt x="219" y="46"/>
                  </a:cubicBezTo>
                  <a:cubicBezTo>
                    <a:pt x="218" y="44"/>
                    <a:pt x="218" y="41"/>
                    <a:pt x="217" y="39"/>
                  </a:cubicBezTo>
                  <a:cubicBezTo>
                    <a:pt x="216" y="36"/>
                    <a:pt x="215" y="33"/>
                    <a:pt x="212" y="31"/>
                  </a:cubicBezTo>
                  <a:cubicBezTo>
                    <a:pt x="211" y="31"/>
                    <a:pt x="210" y="33"/>
                    <a:pt x="209" y="34"/>
                  </a:cubicBezTo>
                  <a:cubicBezTo>
                    <a:pt x="211" y="37"/>
                    <a:pt x="210" y="39"/>
                    <a:pt x="205" y="39"/>
                  </a:cubicBezTo>
                  <a:cubicBezTo>
                    <a:pt x="204" y="46"/>
                    <a:pt x="197" y="49"/>
                    <a:pt x="194" y="49"/>
                  </a:cubicBezTo>
                  <a:cubicBezTo>
                    <a:pt x="196" y="47"/>
                    <a:pt x="197" y="45"/>
                    <a:pt x="195" y="45"/>
                  </a:cubicBezTo>
                  <a:cubicBezTo>
                    <a:pt x="193" y="45"/>
                    <a:pt x="183" y="50"/>
                    <a:pt x="180" y="51"/>
                  </a:cubicBezTo>
                  <a:cubicBezTo>
                    <a:pt x="176" y="53"/>
                    <a:pt x="174" y="58"/>
                    <a:pt x="170" y="60"/>
                  </a:cubicBezTo>
                  <a:cubicBezTo>
                    <a:pt x="169" y="60"/>
                    <a:pt x="170" y="56"/>
                    <a:pt x="169" y="56"/>
                  </a:cubicBezTo>
                  <a:cubicBezTo>
                    <a:pt x="166" y="56"/>
                    <a:pt x="163" y="58"/>
                    <a:pt x="160" y="59"/>
                  </a:cubicBezTo>
                  <a:cubicBezTo>
                    <a:pt x="158" y="60"/>
                    <a:pt x="155" y="61"/>
                    <a:pt x="152" y="63"/>
                  </a:cubicBezTo>
                  <a:cubicBezTo>
                    <a:pt x="151" y="64"/>
                    <a:pt x="151" y="67"/>
                    <a:pt x="149" y="68"/>
                  </a:cubicBezTo>
                  <a:cubicBezTo>
                    <a:pt x="147" y="69"/>
                    <a:pt x="143" y="70"/>
                    <a:pt x="143" y="68"/>
                  </a:cubicBezTo>
                  <a:cubicBezTo>
                    <a:pt x="144" y="65"/>
                    <a:pt x="147" y="63"/>
                    <a:pt x="150" y="60"/>
                  </a:cubicBezTo>
                  <a:cubicBezTo>
                    <a:pt x="152" y="58"/>
                    <a:pt x="155" y="56"/>
                    <a:pt x="158" y="55"/>
                  </a:cubicBezTo>
                  <a:cubicBezTo>
                    <a:pt x="163" y="53"/>
                    <a:pt x="168" y="53"/>
                    <a:pt x="172" y="52"/>
                  </a:cubicBezTo>
                  <a:cubicBezTo>
                    <a:pt x="179" y="49"/>
                    <a:pt x="187" y="47"/>
                    <a:pt x="192" y="42"/>
                  </a:cubicBezTo>
                  <a:cubicBezTo>
                    <a:pt x="194" y="41"/>
                    <a:pt x="191" y="39"/>
                    <a:pt x="189" y="39"/>
                  </a:cubicBezTo>
                  <a:cubicBezTo>
                    <a:pt x="187" y="41"/>
                    <a:pt x="184" y="40"/>
                    <a:pt x="181" y="41"/>
                  </a:cubicBezTo>
                  <a:cubicBezTo>
                    <a:pt x="178" y="42"/>
                    <a:pt x="176" y="45"/>
                    <a:pt x="173" y="46"/>
                  </a:cubicBezTo>
                  <a:cubicBezTo>
                    <a:pt x="168" y="47"/>
                    <a:pt x="163" y="48"/>
                    <a:pt x="158" y="50"/>
                  </a:cubicBezTo>
                  <a:cubicBezTo>
                    <a:pt x="155" y="51"/>
                    <a:pt x="153" y="52"/>
                    <a:pt x="150" y="54"/>
                  </a:cubicBezTo>
                  <a:cubicBezTo>
                    <a:pt x="149" y="54"/>
                    <a:pt x="148" y="55"/>
                    <a:pt x="146" y="56"/>
                  </a:cubicBezTo>
                  <a:cubicBezTo>
                    <a:pt x="145" y="57"/>
                    <a:pt x="142" y="57"/>
                    <a:pt x="141" y="57"/>
                  </a:cubicBezTo>
                  <a:cubicBezTo>
                    <a:pt x="137" y="60"/>
                    <a:pt x="133" y="62"/>
                    <a:pt x="130" y="65"/>
                  </a:cubicBezTo>
                  <a:cubicBezTo>
                    <a:pt x="129" y="66"/>
                    <a:pt x="128" y="68"/>
                    <a:pt x="127" y="68"/>
                  </a:cubicBezTo>
                  <a:cubicBezTo>
                    <a:pt x="125" y="69"/>
                    <a:pt x="122" y="68"/>
                    <a:pt x="119" y="68"/>
                  </a:cubicBezTo>
                  <a:cubicBezTo>
                    <a:pt x="116" y="68"/>
                    <a:pt x="112" y="68"/>
                    <a:pt x="109" y="68"/>
                  </a:cubicBezTo>
                  <a:cubicBezTo>
                    <a:pt x="106" y="68"/>
                    <a:pt x="102" y="68"/>
                    <a:pt x="99" y="67"/>
                  </a:cubicBezTo>
                  <a:cubicBezTo>
                    <a:pt x="95" y="66"/>
                    <a:pt x="92" y="64"/>
                    <a:pt x="89" y="62"/>
                  </a:cubicBezTo>
                  <a:cubicBezTo>
                    <a:pt x="87" y="60"/>
                    <a:pt x="85" y="57"/>
                    <a:pt x="82" y="55"/>
                  </a:cubicBezTo>
                  <a:cubicBezTo>
                    <a:pt x="83" y="54"/>
                    <a:pt x="85" y="53"/>
                    <a:pt x="83" y="52"/>
                  </a:cubicBezTo>
                  <a:cubicBezTo>
                    <a:pt x="83" y="51"/>
                    <a:pt x="79" y="54"/>
                    <a:pt x="79" y="53"/>
                  </a:cubicBezTo>
                  <a:cubicBezTo>
                    <a:pt x="77" y="52"/>
                    <a:pt x="75" y="52"/>
                    <a:pt x="74" y="51"/>
                  </a:cubicBezTo>
                  <a:cubicBezTo>
                    <a:pt x="70" y="51"/>
                    <a:pt x="65" y="52"/>
                    <a:pt x="62" y="53"/>
                  </a:cubicBezTo>
                  <a:lnTo>
                    <a:pt x="0" y="241"/>
                  </a:lnTo>
                  <a:lnTo>
                    <a:pt x="5" y="244"/>
                  </a:lnTo>
                  <a:cubicBezTo>
                    <a:pt x="7" y="245"/>
                    <a:pt x="7" y="247"/>
                    <a:pt x="9" y="246"/>
                  </a:cubicBezTo>
                  <a:cubicBezTo>
                    <a:pt x="11" y="245"/>
                    <a:pt x="12" y="238"/>
                    <a:pt x="15" y="239"/>
                  </a:cubicBezTo>
                  <a:lnTo>
                    <a:pt x="21" y="242"/>
                  </a:lnTo>
                  <a:cubicBezTo>
                    <a:pt x="24" y="243"/>
                    <a:pt x="22" y="248"/>
                    <a:pt x="23" y="251"/>
                  </a:cubicBezTo>
                  <a:cubicBezTo>
                    <a:pt x="25" y="256"/>
                    <a:pt x="28" y="260"/>
                    <a:pt x="30" y="264"/>
                  </a:cubicBezTo>
                  <a:cubicBezTo>
                    <a:pt x="31" y="266"/>
                    <a:pt x="31" y="268"/>
                    <a:pt x="33" y="268"/>
                  </a:cubicBezTo>
                  <a:cubicBezTo>
                    <a:pt x="36" y="269"/>
                    <a:pt x="36" y="266"/>
                    <a:pt x="38" y="265"/>
                  </a:cubicBezTo>
                  <a:cubicBezTo>
                    <a:pt x="40" y="264"/>
                    <a:pt x="44" y="267"/>
                    <a:pt x="45" y="265"/>
                  </a:cubicBezTo>
                  <a:cubicBezTo>
                    <a:pt x="45" y="262"/>
                    <a:pt x="47" y="260"/>
                    <a:pt x="50" y="259"/>
                  </a:cubicBezTo>
                  <a:cubicBezTo>
                    <a:pt x="51" y="259"/>
                    <a:pt x="50" y="257"/>
                    <a:pt x="50" y="256"/>
                  </a:cubicBezTo>
                  <a:cubicBezTo>
                    <a:pt x="53" y="254"/>
                    <a:pt x="57" y="252"/>
                    <a:pt x="60" y="253"/>
                  </a:cubicBezTo>
                  <a:cubicBezTo>
                    <a:pt x="62" y="253"/>
                    <a:pt x="63" y="256"/>
                    <a:pt x="64" y="259"/>
                  </a:cubicBezTo>
                  <a:cubicBezTo>
                    <a:pt x="65" y="261"/>
                    <a:pt x="62" y="263"/>
                    <a:pt x="63" y="265"/>
                  </a:cubicBezTo>
                  <a:cubicBezTo>
                    <a:pt x="64" y="267"/>
                    <a:pt x="67" y="266"/>
                    <a:pt x="69" y="268"/>
                  </a:cubicBezTo>
                  <a:cubicBezTo>
                    <a:pt x="70" y="270"/>
                    <a:pt x="70" y="274"/>
                    <a:pt x="72" y="276"/>
                  </a:cubicBezTo>
                  <a:cubicBezTo>
                    <a:pt x="74" y="280"/>
                    <a:pt x="79" y="282"/>
                    <a:pt x="81" y="286"/>
                  </a:cubicBezTo>
                  <a:cubicBezTo>
                    <a:pt x="82" y="289"/>
                    <a:pt x="79" y="294"/>
                    <a:pt x="81" y="298"/>
                  </a:cubicBezTo>
                  <a:cubicBezTo>
                    <a:pt x="83" y="302"/>
                    <a:pt x="84" y="307"/>
                    <a:pt x="87" y="311"/>
                  </a:cubicBezTo>
                  <a:cubicBezTo>
                    <a:pt x="89" y="315"/>
                    <a:pt x="94" y="314"/>
                    <a:pt x="97" y="317"/>
                  </a:cubicBezTo>
                  <a:cubicBezTo>
                    <a:pt x="98" y="317"/>
                    <a:pt x="97" y="319"/>
                    <a:pt x="98" y="320"/>
                  </a:cubicBezTo>
                  <a:cubicBezTo>
                    <a:pt x="99" y="322"/>
                    <a:pt x="101" y="322"/>
                    <a:pt x="103" y="322"/>
                  </a:cubicBezTo>
                  <a:cubicBezTo>
                    <a:pt x="102" y="324"/>
                    <a:pt x="101" y="326"/>
                    <a:pt x="101" y="328"/>
                  </a:cubicBezTo>
                  <a:cubicBezTo>
                    <a:pt x="101" y="330"/>
                    <a:pt x="100" y="333"/>
                    <a:pt x="101" y="335"/>
                  </a:cubicBezTo>
                  <a:cubicBezTo>
                    <a:pt x="102" y="336"/>
                    <a:pt x="104" y="330"/>
                    <a:pt x="104" y="332"/>
                  </a:cubicBezTo>
                  <a:cubicBezTo>
                    <a:pt x="104" y="334"/>
                    <a:pt x="99" y="337"/>
                    <a:pt x="101" y="339"/>
                  </a:cubicBezTo>
                  <a:cubicBezTo>
                    <a:pt x="103" y="341"/>
                    <a:pt x="111" y="336"/>
                    <a:pt x="109" y="338"/>
                  </a:cubicBezTo>
                  <a:cubicBezTo>
                    <a:pt x="107" y="341"/>
                    <a:pt x="102" y="340"/>
                    <a:pt x="99" y="342"/>
                  </a:cubicBezTo>
                  <a:cubicBezTo>
                    <a:pt x="97" y="343"/>
                    <a:pt x="96" y="345"/>
                    <a:pt x="96" y="347"/>
                  </a:cubicBezTo>
                  <a:cubicBezTo>
                    <a:pt x="96" y="349"/>
                    <a:pt x="96" y="351"/>
                    <a:pt x="98" y="351"/>
                  </a:cubicBezTo>
                  <a:cubicBezTo>
                    <a:pt x="101" y="352"/>
                    <a:pt x="105" y="348"/>
                    <a:pt x="109" y="350"/>
                  </a:cubicBezTo>
                  <a:cubicBezTo>
                    <a:pt x="111" y="351"/>
                    <a:pt x="106" y="354"/>
                    <a:pt x="103" y="354"/>
                  </a:cubicBezTo>
                  <a:cubicBezTo>
                    <a:pt x="100" y="355"/>
                    <a:pt x="97" y="354"/>
                    <a:pt x="94" y="354"/>
                  </a:cubicBezTo>
                  <a:cubicBezTo>
                    <a:pt x="93" y="355"/>
                    <a:pt x="93" y="356"/>
                    <a:pt x="93" y="357"/>
                  </a:cubicBezTo>
                  <a:cubicBezTo>
                    <a:pt x="93" y="359"/>
                    <a:pt x="93" y="361"/>
                    <a:pt x="94" y="362"/>
                  </a:cubicBezTo>
                  <a:cubicBezTo>
                    <a:pt x="95" y="364"/>
                    <a:pt x="96" y="365"/>
                    <a:pt x="98" y="366"/>
                  </a:cubicBezTo>
                  <a:cubicBezTo>
                    <a:pt x="100" y="366"/>
                    <a:pt x="103" y="366"/>
                    <a:pt x="104" y="365"/>
                  </a:cubicBezTo>
                  <a:cubicBezTo>
                    <a:pt x="107" y="364"/>
                    <a:pt x="108" y="359"/>
                    <a:pt x="110" y="360"/>
                  </a:cubicBezTo>
                  <a:cubicBezTo>
                    <a:pt x="112" y="361"/>
                    <a:pt x="108" y="364"/>
                    <a:pt x="107" y="366"/>
                  </a:cubicBezTo>
                  <a:cubicBezTo>
                    <a:pt x="106" y="368"/>
                    <a:pt x="105" y="369"/>
                    <a:pt x="104" y="371"/>
                  </a:cubicBezTo>
                  <a:cubicBezTo>
                    <a:pt x="103" y="373"/>
                    <a:pt x="101" y="374"/>
                    <a:pt x="101" y="376"/>
                  </a:cubicBezTo>
                  <a:cubicBezTo>
                    <a:pt x="101" y="378"/>
                    <a:pt x="103" y="380"/>
                    <a:pt x="104" y="380"/>
                  </a:cubicBezTo>
                  <a:cubicBezTo>
                    <a:pt x="106" y="380"/>
                    <a:pt x="105" y="377"/>
                    <a:pt x="107" y="376"/>
                  </a:cubicBezTo>
                  <a:cubicBezTo>
                    <a:pt x="109" y="376"/>
                    <a:pt x="112" y="377"/>
                    <a:pt x="112" y="378"/>
                  </a:cubicBezTo>
                  <a:cubicBezTo>
                    <a:pt x="114" y="381"/>
                    <a:pt x="112" y="385"/>
                    <a:pt x="112" y="388"/>
                  </a:cubicBezTo>
                  <a:cubicBezTo>
                    <a:pt x="113" y="390"/>
                    <a:pt x="115" y="390"/>
                    <a:pt x="115" y="392"/>
                  </a:cubicBezTo>
                  <a:cubicBezTo>
                    <a:pt x="114" y="394"/>
                    <a:pt x="111" y="394"/>
                    <a:pt x="111" y="396"/>
                  </a:cubicBezTo>
                  <a:cubicBezTo>
                    <a:pt x="110" y="398"/>
                    <a:pt x="113" y="398"/>
                    <a:pt x="114" y="400"/>
                  </a:cubicBezTo>
                  <a:cubicBezTo>
                    <a:pt x="114" y="401"/>
                    <a:pt x="111" y="401"/>
                    <a:pt x="111" y="401"/>
                  </a:cubicBezTo>
                  <a:cubicBezTo>
                    <a:pt x="112" y="403"/>
                    <a:pt x="115" y="402"/>
                    <a:pt x="115" y="403"/>
                  </a:cubicBezTo>
                  <a:cubicBezTo>
                    <a:pt x="116" y="405"/>
                    <a:pt x="114" y="408"/>
                    <a:pt x="115" y="409"/>
                  </a:cubicBezTo>
                  <a:cubicBezTo>
                    <a:pt x="117" y="411"/>
                    <a:pt x="120" y="411"/>
                    <a:pt x="122" y="412"/>
                  </a:cubicBezTo>
                  <a:cubicBezTo>
                    <a:pt x="124" y="413"/>
                    <a:pt x="125" y="415"/>
                    <a:pt x="127" y="417"/>
                  </a:cubicBezTo>
                  <a:cubicBezTo>
                    <a:pt x="129" y="418"/>
                    <a:pt x="131" y="420"/>
                    <a:pt x="133" y="421"/>
                  </a:cubicBezTo>
                  <a:cubicBezTo>
                    <a:pt x="134" y="422"/>
                    <a:pt x="136" y="420"/>
                    <a:pt x="137" y="420"/>
                  </a:cubicBezTo>
                  <a:cubicBezTo>
                    <a:pt x="139" y="420"/>
                    <a:pt x="141" y="419"/>
                    <a:pt x="142" y="421"/>
                  </a:cubicBezTo>
                  <a:cubicBezTo>
                    <a:pt x="143" y="422"/>
                    <a:pt x="140" y="424"/>
                    <a:pt x="140" y="425"/>
                  </a:cubicBezTo>
                  <a:cubicBezTo>
                    <a:pt x="139" y="428"/>
                    <a:pt x="139" y="431"/>
                    <a:pt x="139" y="434"/>
                  </a:cubicBezTo>
                  <a:cubicBezTo>
                    <a:pt x="139" y="435"/>
                    <a:pt x="139" y="437"/>
                    <a:pt x="141" y="437"/>
                  </a:cubicBezTo>
                  <a:cubicBezTo>
                    <a:pt x="142" y="438"/>
                    <a:pt x="141" y="435"/>
                    <a:pt x="141" y="435"/>
                  </a:cubicBezTo>
                  <a:cubicBezTo>
                    <a:pt x="144" y="434"/>
                    <a:pt x="147" y="432"/>
                    <a:pt x="149" y="433"/>
                  </a:cubicBezTo>
                  <a:cubicBezTo>
                    <a:pt x="151" y="435"/>
                    <a:pt x="147" y="439"/>
                    <a:pt x="149" y="441"/>
                  </a:cubicBezTo>
                  <a:cubicBezTo>
                    <a:pt x="151" y="442"/>
                    <a:pt x="153" y="438"/>
                    <a:pt x="155" y="438"/>
                  </a:cubicBezTo>
                  <a:cubicBezTo>
                    <a:pt x="156" y="438"/>
                    <a:pt x="155" y="441"/>
                    <a:pt x="155" y="442"/>
                  </a:cubicBezTo>
                  <a:cubicBezTo>
                    <a:pt x="156" y="444"/>
                    <a:pt x="157" y="446"/>
                    <a:pt x="158" y="448"/>
                  </a:cubicBezTo>
                  <a:cubicBezTo>
                    <a:pt x="167" y="448"/>
                    <a:pt x="176" y="449"/>
                    <a:pt x="184" y="449"/>
                  </a:cubicBezTo>
                  <a:cubicBezTo>
                    <a:pt x="226" y="449"/>
                    <a:pt x="268" y="449"/>
                    <a:pt x="310" y="449"/>
                  </a:cubicBezTo>
                  <a:cubicBezTo>
                    <a:pt x="345" y="449"/>
                    <a:pt x="380" y="450"/>
                    <a:pt x="415" y="450"/>
                  </a:cubicBezTo>
                  <a:cubicBezTo>
                    <a:pt x="432" y="450"/>
                    <a:pt x="450" y="450"/>
                    <a:pt x="467" y="449"/>
                  </a:cubicBezTo>
                  <a:cubicBezTo>
                    <a:pt x="474" y="449"/>
                    <a:pt x="481" y="448"/>
                    <a:pt x="488" y="448"/>
                  </a:cubicBezTo>
                  <a:cubicBezTo>
                    <a:pt x="490" y="448"/>
                    <a:pt x="492" y="449"/>
                    <a:pt x="495" y="450"/>
                  </a:cubicBezTo>
                  <a:cubicBezTo>
                    <a:pt x="498" y="451"/>
                    <a:pt x="500" y="453"/>
                    <a:pt x="503" y="454"/>
                  </a:cubicBezTo>
                  <a:cubicBezTo>
                    <a:pt x="506" y="455"/>
                    <a:pt x="510" y="454"/>
                    <a:pt x="513" y="455"/>
                  </a:cubicBezTo>
                  <a:cubicBezTo>
                    <a:pt x="515" y="456"/>
                    <a:pt x="517" y="458"/>
                    <a:pt x="519" y="459"/>
                  </a:cubicBezTo>
                  <a:cubicBezTo>
                    <a:pt x="523" y="461"/>
                    <a:pt x="526" y="463"/>
                    <a:pt x="530" y="463"/>
                  </a:cubicBezTo>
                  <a:cubicBezTo>
                    <a:pt x="532" y="464"/>
                    <a:pt x="535" y="463"/>
                    <a:pt x="538" y="463"/>
                  </a:cubicBezTo>
                  <a:cubicBezTo>
                    <a:pt x="542" y="464"/>
                    <a:pt x="546" y="466"/>
                    <a:pt x="549" y="466"/>
                  </a:cubicBezTo>
                  <a:cubicBezTo>
                    <a:pt x="551" y="465"/>
                    <a:pt x="552" y="464"/>
                    <a:pt x="554" y="463"/>
                  </a:cubicBezTo>
                  <a:cubicBezTo>
                    <a:pt x="555" y="462"/>
                    <a:pt x="556" y="460"/>
                    <a:pt x="557" y="459"/>
                  </a:cubicBezTo>
                  <a:cubicBezTo>
                    <a:pt x="559" y="458"/>
                    <a:pt x="560" y="456"/>
                    <a:pt x="562" y="456"/>
                  </a:cubicBezTo>
                  <a:cubicBezTo>
                    <a:pt x="562" y="456"/>
                    <a:pt x="561" y="459"/>
                    <a:pt x="562" y="458"/>
                  </a:cubicBezTo>
                  <a:cubicBezTo>
                    <a:pt x="564" y="457"/>
                    <a:pt x="564" y="454"/>
                    <a:pt x="565" y="452"/>
                  </a:cubicBezTo>
                  <a:cubicBezTo>
                    <a:pt x="566" y="452"/>
                    <a:pt x="567" y="452"/>
                    <a:pt x="567" y="453"/>
                  </a:cubicBezTo>
                  <a:cubicBezTo>
                    <a:pt x="567" y="454"/>
                    <a:pt x="564" y="457"/>
                    <a:pt x="566" y="457"/>
                  </a:cubicBezTo>
                  <a:cubicBezTo>
                    <a:pt x="567" y="458"/>
                    <a:pt x="569" y="455"/>
                    <a:pt x="570" y="454"/>
                  </a:cubicBezTo>
                  <a:cubicBezTo>
                    <a:pt x="571" y="452"/>
                    <a:pt x="570" y="450"/>
                    <a:pt x="572" y="449"/>
                  </a:cubicBezTo>
                  <a:cubicBezTo>
                    <a:pt x="573" y="449"/>
                    <a:pt x="575" y="451"/>
                    <a:pt x="577" y="451"/>
                  </a:cubicBezTo>
                  <a:cubicBezTo>
                    <a:pt x="580" y="452"/>
                    <a:pt x="583" y="452"/>
                    <a:pt x="586" y="452"/>
                  </a:cubicBezTo>
                  <a:cubicBezTo>
                    <a:pt x="588" y="452"/>
                    <a:pt x="591" y="452"/>
                    <a:pt x="593" y="453"/>
                  </a:cubicBezTo>
                  <a:cubicBezTo>
                    <a:pt x="594" y="455"/>
                    <a:pt x="593" y="458"/>
                    <a:pt x="594" y="460"/>
                  </a:cubicBezTo>
                  <a:cubicBezTo>
                    <a:pt x="595" y="462"/>
                    <a:pt x="595" y="465"/>
                    <a:pt x="597" y="466"/>
                  </a:cubicBezTo>
                  <a:cubicBezTo>
                    <a:pt x="598" y="468"/>
                    <a:pt x="599" y="468"/>
                    <a:pt x="601" y="469"/>
                  </a:cubicBezTo>
                  <a:cubicBezTo>
                    <a:pt x="603" y="469"/>
                    <a:pt x="605" y="467"/>
                    <a:pt x="607" y="467"/>
                  </a:cubicBezTo>
                  <a:cubicBezTo>
                    <a:pt x="608" y="468"/>
                    <a:pt x="606" y="470"/>
                    <a:pt x="606" y="471"/>
                  </a:cubicBezTo>
                  <a:cubicBezTo>
                    <a:pt x="606" y="472"/>
                    <a:pt x="604" y="472"/>
                    <a:pt x="604" y="473"/>
                  </a:cubicBezTo>
                  <a:cubicBezTo>
                    <a:pt x="605" y="476"/>
                    <a:pt x="607" y="477"/>
                    <a:pt x="608" y="479"/>
                  </a:cubicBezTo>
                  <a:cubicBezTo>
                    <a:pt x="608" y="481"/>
                    <a:pt x="606" y="482"/>
                    <a:pt x="607" y="484"/>
                  </a:cubicBezTo>
                  <a:cubicBezTo>
                    <a:pt x="608" y="486"/>
                    <a:pt x="611" y="486"/>
                    <a:pt x="612" y="487"/>
                  </a:cubicBezTo>
                  <a:cubicBezTo>
                    <a:pt x="612" y="489"/>
                    <a:pt x="609" y="489"/>
                    <a:pt x="609" y="490"/>
                  </a:cubicBezTo>
                  <a:cubicBezTo>
                    <a:pt x="609" y="491"/>
                    <a:pt x="610" y="493"/>
                    <a:pt x="611" y="493"/>
                  </a:cubicBezTo>
                  <a:cubicBezTo>
                    <a:pt x="612" y="494"/>
                    <a:pt x="614" y="494"/>
                    <a:pt x="616" y="494"/>
                  </a:cubicBezTo>
                  <a:cubicBezTo>
                    <a:pt x="618" y="495"/>
                    <a:pt x="621" y="494"/>
                    <a:pt x="624" y="495"/>
                  </a:cubicBezTo>
                  <a:cubicBezTo>
                    <a:pt x="628" y="496"/>
                    <a:pt x="632" y="497"/>
                    <a:pt x="636" y="498"/>
                  </a:cubicBezTo>
                  <a:cubicBezTo>
                    <a:pt x="638" y="498"/>
                    <a:pt x="640" y="499"/>
                    <a:pt x="642" y="499"/>
                  </a:cubicBezTo>
                  <a:cubicBezTo>
                    <a:pt x="645" y="500"/>
                    <a:pt x="648" y="500"/>
                    <a:pt x="651" y="502"/>
                  </a:cubicBezTo>
                  <a:cubicBezTo>
                    <a:pt x="653" y="504"/>
                    <a:pt x="656" y="506"/>
                    <a:pt x="658" y="509"/>
                  </a:cubicBezTo>
                  <a:cubicBezTo>
                    <a:pt x="659" y="510"/>
                    <a:pt x="659" y="513"/>
                    <a:pt x="660" y="515"/>
                  </a:cubicBezTo>
                  <a:cubicBezTo>
                    <a:pt x="660" y="517"/>
                    <a:pt x="662" y="519"/>
                    <a:pt x="660" y="521"/>
                  </a:cubicBezTo>
                  <a:cubicBezTo>
                    <a:pt x="659" y="522"/>
                    <a:pt x="658" y="517"/>
                    <a:pt x="657" y="518"/>
                  </a:cubicBezTo>
                  <a:cubicBezTo>
                    <a:pt x="656" y="520"/>
                    <a:pt x="659" y="522"/>
                    <a:pt x="658" y="524"/>
                  </a:cubicBezTo>
                  <a:cubicBezTo>
                    <a:pt x="657" y="525"/>
                    <a:pt x="654" y="524"/>
                    <a:pt x="653" y="523"/>
                  </a:cubicBezTo>
                  <a:cubicBezTo>
                    <a:pt x="652" y="523"/>
                    <a:pt x="652" y="521"/>
                    <a:pt x="651" y="521"/>
                  </a:cubicBezTo>
                  <a:cubicBezTo>
                    <a:pt x="650" y="521"/>
                    <a:pt x="649" y="523"/>
                    <a:pt x="648" y="522"/>
                  </a:cubicBezTo>
                  <a:cubicBezTo>
                    <a:pt x="647" y="520"/>
                    <a:pt x="648" y="517"/>
                    <a:pt x="647" y="515"/>
                  </a:cubicBezTo>
                  <a:cubicBezTo>
                    <a:pt x="646" y="514"/>
                    <a:pt x="646" y="518"/>
                    <a:pt x="646" y="517"/>
                  </a:cubicBezTo>
                  <a:cubicBezTo>
                    <a:pt x="644" y="516"/>
                    <a:pt x="644" y="513"/>
                    <a:pt x="642" y="512"/>
                  </a:cubicBezTo>
                  <a:cubicBezTo>
                    <a:pt x="641" y="512"/>
                    <a:pt x="639" y="511"/>
                    <a:pt x="639" y="512"/>
                  </a:cubicBezTo>
                  <a:cubicBezTo>
                    <a:pt x="639" y="515"/>
                    <a:pt x="642" y="518"/>
                    <a:pt x="642" y="521"/>
                  </a:cubicBezTo>
                  <a:cubicBezTo>
                    <a:pt x="642" y="524"/>
                    <a:pt x="639" y="526"/>
                    <a:pt x="638" y="529"/>
                  </a:cubicBezTo>
                  <a:cubicBezTo>
                    <a:pt x="637" y="531"/>
                    <a:pt x="636" y="532"/>
                    <a:pt x="636" y="534"/>
                  </a:cubicBezTo>
                  <a:cubicBezTo>
                    <a:pt x="636" y="536"/>
                    <a:pt x="637" y="538"/>
                    <a:pt x="637" y="540"/>
                  </a:cubicBezTo>
                  <a:cubicBezTo>
                    <a:pt x="637" y="542"/>
                    <a:pt x="636" y="543"/>
                    <a:pt x="634" y="545"/>
                  </a:cubicBezTo>
                  <a:cubicBezTo>
                    <a:pt x="632" y="547"/>
                    <a:pt x="629" y="548"/>
                    <a:pt x="627" y="550"/>
                  </a:cubicBezTo>
                  <a:cubicBezTo>
                    <a:pt x="626" y="552"/>
                    <a:pt x="626" y="554"/>
                    <a:pt x="625" y="555"/>
                  </a:cubicBezTo>
                  <a:cubicBezTo>
                    <a:pt x="625" y="556"/>
                    <a:pt x="627" y="557"/>
                    <a:pt x="627" y="558"/>
                  </a:cubicBezTo>
                  <a:cubicBezTo>
                    <a:pt x="627" y="559"/>
                    <a:pt x="626" y="560"/>
                    <a:pt x="625" y="560"/>
                  </a:cubicBezTo>
                  <a:cubicBezTo>
                    <a:pt x="622" y="561"/>
                    <a:pt x="620" y="559"/>
                    <a:pt x="617" y="559"/>
                  </a:cubicBezTo>
                  <a:cubicBezTo>
                    <a:pt x="617" y="560"/>
                    <a:pt x="616" y="562"/>
                    <a:pt x="615" y="563"/>
                  </a:cubicBezTo>
                  <a:cubicBezTo>
                    <a:pt x="618" y="564"/>
                    <a:pt x="620" y="565"/>
                    <a:pt x="623" y="564"/>
                  </a:cubicBezTo>
                  <a:cubicBezTo>
                    <a:pt x="626" y="564"/>
                    <a:pt x="630" y="562"/>
                    <a:pt x="633" y="560"/>
                  </a:cubicBezTo>
                  <a:cubicBezTo>
                    <a:pt x="635" y="559"/>
                    <a:pt x="636" y="556"/>
                    <a:pt x="638" y="555"/>
                  </a:cubicBezTo>
                  <a:cubicBezTo>
                    <a:pt x="640" y="554"/>
                    <a:pt x="643" y="554"/>
                    <a:pt x="645" y="554"/>
                  </a:cubicBezTo>
                  <a:cubicBezTo>
                    <a:pt x="648" y="554"/>
                    <a:pt x="650" y="556"/>
                    <a:pt x="652" y="555"/>
                  </a:cubicBezTo>
                  <a:cubicBezTo>
                    <a:pt x="652" y="555"/>
                    <a:pt x="650" y="553"/>
                    <a:pt x="651" y="553"/>
                  </a:cubicBezTo>
                  <a:cubicBezTo>
                    <a:pt x="652" y="552"/>
                    <a:pt x="655" y="552"/>
                    <a:pt x="657" y="552"/>
                  </a:cubicBezTo>
                  <a:cubicBezTo>
                    <a:pt x="659" y="552"/>
                    <a:pt x="661" y="552"/>
                    <a:pt x="663" y="552"/>
                  </a:cubicBezTo>
                  <a:cubicBezTo>
                    <a:pt x="665" y="552"/>
                    <a:pt x="667" y="552"/>
                    <a:pt x="669" y="552"/>
                  </a:cubicBezTo>
                  <a:cubicBezTo>
                    <a:pt x="668" y="551"/>
                    <a:pt x="668" y="550"/>
                    <a:pt x="668" y="549"/>
                  </a:cubicBezTo>
                  <a:cubicBezTo>
                    <a:pt x="668" y="547"/>
                    <a:pt x="668" y="546"/>
                    <a:pt x="668" y="545"/>
                  </a:cubicBezTo>
                  <a:cubicBezTo>
                    <a:pt x="667" y="545"/>
                    <a:pt x="666" y="545"/>
                    <a:pt x="664" y="545"/>
                  </a:cubicBezTo>
                  <a:cubicBezTo>
                    <a:pt x="663" y="545"/>
                    <a:pt x="660" y="547"/>
                    <a:pt x="660" y="545"/>
                  </a:cubicBezTo>
                  <a:cubicBezTo>
                    <a:pt x="659" y="544"/>
                    <a:pt x="661" y="542"/>
                    <a:pt x="662" y="541"/>
                  </a:cubicBezTo>
                  <a:cubicBezTo>
                    <a:pt x="663" y="539"/>
                    <a:pt x="664" y="537"/>
                    <a:pt x="666" y="536"/>
                  </a:cubicBezTo>
                  <a:cubicBezTo>
                    <a:pt x="668" y="535"/>
                    <a:pt x="671" y="535"/>
                    <a:pt x="673" y="535"/>
                  </a:cubicBezTo>
                  <a:cubicBezTo>
                    <a:pt x="676" y="535"/>
                    <a:pt x="679" y="534"/>
                    <a:pt x="681" y="533"/>
                  </a:cubicBezTo>
                  <a:cubicBezTo>
                    <a:pt x="684" y="532"/>
                    <a:pt x="686" y="531"/>
                    <a:pt x="689" y="531"/>
                  </a:cubicBezTo>
                  <a:cubicBezTo>
                    <a:pt x="690" y="530"/>
                    <a:pt x="691" y="530"/>
                    <a:pt x="693" y="530"/>
                  </a:cubicBezTo>
                  <a:cubicBezTo>
                    <a:pt x="696" y="529"/>
                    <a:pt x="699" y="530"/>
                    <a:pt x="702" y="529"/>
                  </a:cubicBezTo>
                  <a:cubicBezTo>
                    <a:pt x="703" y="529"/>
                    <a:pt x="706" y="529"/>
                    <a:pt x="707" y="528"/>
                  </a:cubicBezTo>
                  <a:cubicBezTo>
                    <a:pt x="709" y="527"/>
                    <a:pt x="710" y="523"/>
                    <a:pt x="711" y="52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7" name="Freeform 2657"/>
            <p:cNvSpPr>
              <a:spLocks noChangeAspect="1"/>
            </p:cNvSpPr>
            <p:nvPr/>
          </p:nvSpPr>
          <p:spPr bwMode="auto">
            <a:xfrm>
              <a:off x="6592353" y="2214746"/>
              <a:ext cx="938992" cy="544089"/>
            </a:xfrm>
            <a:custGeom>
              <a:avLst/>
              <a:gdLst>
                <a:gd name="T0" fmla="*/ 156 w 178"/>
                <a:gd name="T1" fmla="*/ 108 h 103"/>
                <a:gd name="T2" fmla="*/ 165 w 178"/>
                <a:gd name="T3" fmla="*/ 101 h 103"/>
                <a:gd name="T4" fmla="*/ 172 w 178"/>
                <a:gd name="T5" fmla="*/ 100 h 103"/>
                <a:gd name="T6" fmla="*/ 177 w 178"/>
                <a:gd name="T7" fmla="*/ 106 h 103"/>
                <a:gd name="T8" fmla="*/ 198 w 178"/>
                <a:gd name="T9" fmla="*/ 93 h 103"/>
                <a:gd name="T10" fmla="*/ 192 w 178"/>
                <a:gd name="T11" fmla="*/ 101 h 103"/>
                <a:gd name="T12" fmla="*/ 215 w 178"/>
                <a:gd name="T13" fmla="*/ 105 h 103"/>
                <a:gd name="T14" fmla="*/ 198 w 178"/>
                <a:gd name="T15" fmla="*/ 112 h 103"/>
                <a:gd name="T16" fmla="*/ 180 w 178"/>
                <a:gd name="T17" fmla="*/ 110 h 103"/>
                <a:gd name="T18" fmla="*/ 164 w 178"/>
                <a:gd name="T19" fmla="*/ 132 h 103"/>
                <a:gd name="T20" fmla="*/ 171 w 178"/>
                <a:gd name="T21" fmla="*/ 148 h 103"/>
                <a:gd name="T22" fmla="*/ 189 w 178"/>
                <a:gd name="T23" fmla="*/ 132 h 103"/>
                <a:gd name="T24" fmla="*/ 204 w 178"/>
                <a:gd name="T25" fmla="*/ 123 h 103"/>
                <a:gd name="T26" fmla="*/ 240 w 178"/>
                <a:gd name="T27" fmla="*/ 110 h 103"/>
                <a:gd name="T28" fmla="*/ 250 w 178"/>
                <a:gd name="T29" fmla="*/ 98 h 103"/>
                <a:gd name="T30" fmla="*/ 242 w 178"/>
                <a:gd name="T31" fmla="*/ 90 h 103"/>
                <a:gd name="T32" fmla="*/ 227 w 178"/>
                <a:gd name="T33" fmla="*/ 91 h 103"/>
                <a:gd name="T34" fmla="*/ 206 w 178"/>
                <a:gd name="T35" fmla="*/ 85 h 103"/>
                <a:gd name="T36" fmla="*/ 206 w 178"/>
                <a:gd name="T37" fmla="*/ 81 h 103"/>
                <a:gd name="T38" fmla="*/ 191 w 178"/>
                <a:gd name="T39" fmla="*/ 71 h 103"/>
                <a:gd name="T40" fmla="*/ 189 w 178"/>
                <a:gd name="T41" fmla="*/ 59 h 103"/>
                <a:gd name="T42" fmla="*/ 192 w 178"/>
                <a:gd name="T43" fmla="*/ 52 h 103"/>
                <a:gd name="T44" fmla="*/ 192 w 178"/>
                <a:gd name="T45" fmla="*/ 41 h 103"/>
                <a:gd name="T46" fmla="*/ 178 w 178"/>
                <a:gd name="T47" fmla="*/ 42 h 103"/>
                <a:gd name="T48" fmla="*/ 160 w 178"/>
                <a:gd name="T49" fmla="*/ 34 h 103"/>
                <a:gd name="T50" fmla="*/ 189 w 178"/>
                <a:gd name="T51" fmla="*/ 31 h 103"/>
                <a:gd name="T52" fmla="*/ 207 w 178"/>
                <a:gd name="T53" fmla="*/ 14 h 103"/>
                <a:gd name="T54" fmla="*/ 192 w 178"/>
                <a:gd name="T55" fmla="*/ 1 h 103"/>
                <a:gd name="T56" fmla="*/ 160 w 178"/>
                <a:gd name="T57" fmla="*/ 12 h 103"/>
                <a:gd name="T58" fmla="*/ 135 w 178"/>
                <a:gd name="T59" fmla="*/ 23 h 103"/>
                <a:gd name="T60" fmla="*/ 108 w 178"/>
                <a:gd name="T61" fmla="*/ 47 h 103"/>
                <a:gd name="T62" fmla="*/ 90 w 178"/>
                <a:gd name="T63" fmla="*/ 64 h 103"/>
                <a:gd name="T64" fmla="*/ 69 w 178"/>
                <a:gd name="T65" fmla="*/ 72 h 103"/>
                <a:gd name="T66" fmla="*/ 48 w 178"/>
                <a:gd name="T67" fmla="*/ 85 h 103"/>
                <a:gd name="T68" fmla="*/ 28 w 178"/>
                <a:gd name="T69" fmla="*/ 105 h 103"/>
                <a:gd name="T70" fmla="*/ 8 w 178"/>
                <a:gd name="T71" fmla="*/ 112 h 103"/>
                <a:gd name="T72" fmla="*/ 8 w 178"/>
                <a:gd name="T73" fmla="*/ 112 h 103"/>
                <a:gd name="T74" fmla="*/ 72 w 178"/>
                <a:gd name="T75" fmla="*/ 112 h 103"/>
                <a:gd name="T76" fmla="*/ 78 w 178"/>
                <a:gd name="T77" fmla="*/ 102 h 103"/>
                <a:gd name="T78" fmla="*/ 90 w 178"/>
                <a:gd name="T79" fmla="*/ 95 h 103"/>
                <a:gd name="T80" fmla="*/ 97 w 178"/>
                <a:gd name="T81" fmla="*/ 83 h 103"/>
                <a:gd name="T82" fmla="*/ 105 w 178"/>
                <a:gd name="T83" fmla="*/ 70 h 103"/>
                <a:gd name="T84" fmla="*/ 121 w 178"/>
                <a:gd name="T85" fmla="*/ 49 h 103"/>
                <a:gd name="T86" fmla="*/ 133 w 178"/>
                <a:gd name="T87" fmla="*/ 52 h 103"/>
                <a:gd name="T88" fmla="*/ 144 w 178"/>
                <a:gd name="T89" fmla="*/ 57 h 103"/>
                <a:gd name="T90" fmla="*/ 144 w 178"/>
                <a:gd name="T91" fmla="*/ 88 h 10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8"/>
                <a:gd name="T139" fmla="*/ 0 h 103"/>
                <a:gd name="T140" fmla="*/ 178 w 178"/>
                <a:gd name="T141" fmla="*/ 103 h 10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8" h="103">
                  <a:moveTo>
                    <a:pt x="100" y="75"/>
                  </a:moveTo>
                  <a:cubicBezTo>
                    <a:pt x="103" y="75"/>
                    <a:pt x="106" y="75"/>
                    <a:pt x="108" y="75"/>
                  </a:cubicBezTo>
                  <a:cubicBezTo>
                    <a:pt x="110" y="75"/>
                    <a:pt x="113" y="76"/>
                    <a:pt x="114" y="75"/>
                  </a:cubicBezTo>
                  <a:cubicBezTo>
                    <a:pt x="115" y="74"/>
                    <a:pt x="113" y="71"/>
                    <a:pt x="114" y="70"/>
                  </a:cubicBezTo>
                  <a:cubicBezTo>
                    <a:pt x="114" y="68"/>
                    <a:pt x="115" y="64"/>
                    <a:pt x="118" y="64"/>
                  </a:cubicBezTo>
                  <a:cubicBezTo>
                    <a:pt x="119" y="64"/>
                    <a:pt x="118" y="67"/>
                    <a:pt x="119" y="69"/>
                  </a:cubicBezTo>
                  <a:cubicBezTo>
                    <a:pt x="119" y="70"/>
                    <a:pt x="118" y="72"/>
                    <a:pt x="119" y="73"/>
                  </a:cubicBezTo>
                  <a:cubicBezTo>
                    <a:pt x="119" y="74"/>
                    <a:pt x="121" y="74"/>
                    <a:pt x="122" y="73"/>
                  </a:cubicBezTo>
                  <a:cubicBezTo>
                    <a:pt x="126" y="72"/>
                    <a:pt x="128" y="69"/>
                    <a:pt x="131" y="67"/>
                  </a:cubicBezTo>
                  <a:cubicBezTo>
                    <a:pt x="133" y="66"/>
                    <a:pt x="135" y="63"/>
                    <a:pt x="137" y="64"/>
                  </a:cubicBezTo>
                  <a:cubicBezTo>
                    <a:pt x="139" y="65"/>
                    <a:pt x="135" y="66"/>
                    <a:pt x="134" y="68"/>
                  </a:cubicBezTo>
                  <a:cubicBezTo>
                    <a:pt x="133" y="69"/>
                    <a:pt x="132" y="70"/>
                    <a:pt x="133" y="70"/>
                  </a:cubicBezTo>
                  <a:cubicBezTo>
                    <a:pt x="135" y="71"/>
                    <a:pt x="137" y="70"/>
                    <a:pt x="139" y="70"/>
                  </a:cubicBezTo>
                  <a:cubicBezTo>
                    <a:pt x="143" y="71"/>
                    <a:pt x="149" y="69"/>
                    <a:pt x="149" y="72"/>
                  </a:cubicBezTo>
                  <a:cubicBezTo>
                    <a:pt x="149" y="75"/>
                    <a:pt x="142" y="72"/>
                    <a:pt x="139" y="74"/>
                  </a:cubicBezTo>
                  <a:cubicBezTo>
                    <a:pt x="138" y="74"/>
                    <a:pt x="138" y="76"/>
                    <a:pt x="137" y="77"/>
                  </a:cubicBezTo>
                  <a:cubicBezTo>
                    <a:pt x="136" y="77"/>
                    <a:pt x="136" y="74"/>
                    <a:pt x="135" y="74"/>
                  </a:cubicBezTo>
                  <a:cubicBezTo>
                    <a:pt x="132" y="74"/>
                    <a:pt x="128" y="75"/>
                    <a:pt x="125" y="76"/>
                  </a:cubicBezTo>
                  <a:cubicBezTo>
                    <a:pt x="122" y="78"/>
                    <a:pt x="118" y="80"/>
                    <a:pt x="116" y="83"/>
                  </a:cubicBezTo>
                  <a:cubicBezTo>
                    <a:pt x="114" y="85"/>
                    <a:pt x="113" y="88"/>
                    <a:pt x="113" y="91"/>
                  </a:cubicBezTo>
                  <a:cubicBezTo>
                    <a:pt x="112" y="93"/>
                    <a:pt x="113" y="95"/>
                    <a:pt x="114" y="96"/>
                  </a:cubicBezTo>
                  <a:cubicBezTo>
                    <a:pt x="115" y="98"/>
                    <a:pt x="116" y="102"/>
                    <a:pt x="118" y="102"/>
                  </a:cubicBezTo>
                  <a:cubicBezTo>
                    <a:pt x="120" y="103"/>
                    <a:pt x="123" y="100"/>
                    <a:pt x="125" y="98"/>
                  </a:cubicBezTo>
                  <a:cubicBezTo>
                    <a:pt x="127" y="96"/>
                    <a:pt x="129" y="94"/>
                    <a:pt x="131" y="91"/>
                  </a:cubicBezTo>
                  <a:cubicBezTo>
                    <a:pt x="133" y="89"/>
                    <a:pt x="133" y="85"/>
                    <a:pt x="136" y="83"/>
                  </a:cubicBezTo>
                  <a:cubicBezTo>
                    <a:pt x="137" y="82"/>
                    <a:pt x="139" y="85"/>
                    <a:pt x="141" y="85"/>
                  </a:cubicBezTo>
                  <a:cubicBezTo>
                    <a:pt x="144" y="85"/>
                    <a:pt x="146" y="85"/>
                    <a:pt x="148" y="84"/>
                  </a:cubicBezTo>
                  <a:cubicBezTo>
                    <a:pt x="154" y="82"/>
                    <a:pt x="160" y="78"/>
                    <a:pt x="166" y="76"/>
                  </a:cubicBezTo>
                  <a:cubicBezTo>
                    <a:pt x="170" y="75"/>
                    <a:pt x="174" y="76"/>
                    <a:pt x="176" y="73"/>
                  </a:cubicBezTo>
                  <a:cubicBezTo>
                    <a:pt x="178" y="71"/>
                    <a:pt x="175" y="68"/>
                    <a:pt x="173" y="67"/>
                  </a:cubicBezTo>
                  <a:cubicBezTo>
                    <a:pt x="171" y="66"/>
                    <a:pt x="168" y="67"/>
                    <a:pt x="167" y="66"/>
                  </a:cubicBezTo>
                  <a:cubicBezTo>
                    <a:pt x="166" y="65"/>
                    <a:pt x="168" y="62"/>
                    <a:pt x="167" y="62"/>
                  </a:cubicBezTo>
                  <a:cubicBezTo>
                    <a:pt x="163" y="62"/>
                    <a:pt x="161" y="66"/>
                    <a:pt x="157" y="67"/>
                  </a:cubicBezTo>
                  <a:cubicBezTo>
                    <a:pt x="156" y="67"/>
                    <a:pt x="158" y="64"/>
                    <a:pt x="157" y="63"/>
                  </a:cubicBezTo>
                  <a:cubicBezTo>
                    <a:pt x="154" y="62"/>
                    <a:pt x="150" y="63"/>
                    <a:pt x="146" y="62"/>
                  </a:cubicBezTo>
                  <a:cubicBezTo>
                    <a:pt x="144" y="61"/>
                    <a:pt x="143" y="60"/>
                    <a:pt x="142" y="59"/>
                  </a:cubicBezTo>
                  <a:cubicBezTo>
                    <a:pt x="141" y="58"/>
                    <a:pt x="144" y="58"/>
                    <a:pt x="144" y="57"/>
                  </a:cubicBezTo>
                  <a:cubicBezTo>
                    <a:pt x="144" y="56"/>
                    <a:pt x="143" y="56"/>
                    <a:pt x="142" y="56"/>
                  </a:cubicBezTo>
                  <a:cubicBezTo>
                    <a:pt x="140" y="55"/>
                    <a:pt x="138" y="56"/>
                    <a:pt x="136" y="55"/>
                  </a:cubicBezTo>
                  <a:cubicBezTo>
                    <a:pt x="134" y="53"/>
                    <a:pt x="133" y="51"/>
                    <a:pt x="132" y="49"/>
                  </a:cubicBezTo>
                  <a:cubicBezTo>
                    <a:pt x="132" y="46"/>
                    <a:pt x="135" y="44"/>
                    <a:pt x="134" y="41"/>
                  </a:cubicBezTo>
                  <a:cubicBezTo>
                    <a:pt x="134" y="40"/>
                    <a:pt x="132" y="41"/>
                    <a:pt x="131" y="41"/>
                  </a:cubicBezTo>
                  <a:cubicBezTo>
                    <a:pt x="129" y="41"/>
                    <a:pt x="126" y="42"/>
                    <a:pt x="127" y="41"/>
                  </a:cubicBezTo>
                  <a:cubicBezTo>
                    <a:pt x="128" y="38"/>
                    <a:pt x="132" y="38"/>
                    <a:pt x="133" y="36"/>
                  </a:cubicBezTo>
                  <a:cubicBezTo>
                    <a:pt x="135" y="34"/>
                    <a:pt x="137" y="31"/>
                    <a:pt x="137" y="28"/>
                  </a:cubicBezTo>
                  <a:cubicBezTo>
                    <a:pt x="137" y="27"/>
                    <a:pt x="134" y="28"/>
                    <a:pt x="133" y="28"/>
                  </a:cubicBezTo>
                  <a:cubicBezTo>
                    <a:pt x="131" y="28"/>
                    <a:pt x="129" y="29"/>
                    <a:pt x="127" y="30"/>
                  </a:cubicBezTo>
                  <a:cubicBezTo>
                    <a:pt x="125" y="30"/>
                    <a:pt x="124" y="30"/>
                    <a:pt x="123" y="29"/>
                  </a:cubicBezTo>
                  <a:cubicBezTo>
                    <a:pt x="123" y="28"/>
                    <a:pt x="124" y="27"/>
                    <a:pt x="123" y="26"/>
                  </a:cubicBezTo>
                  <a:cubicBezTo>
                    <a:pt x="120" y="24"/>
                    <a:pt x="111" y="27"/>
                    <a:pt x="111" y="23"/>
                  </a:cubicBezTo>
                  <a:cubicBezTo>
                    <a:pt x="111" y="19"/>
                    <a:pt x="119" y="20"/>
                    <a:pt x="123" y="20"/>
                  </a:cubicBezTo>
                  <a:cubicBezTo>
                    <a:pt x="126" y="20"/>
                    <a:pt x="128" y="23"/>
                    <a:pt x="131" y="22"/>
                  </a:cubicBezTo>
                  <a:cubicBezTo>
                    <a:pt x="136" y="20"/>
                    <a:pt x="141" y="17"/>
                    <a:pt x="145" y="13"/>
                  </a:cubicBezTo>
                  <a:cubicBezTo>
                    <a:pt x="146" y="12"/>
                    <a:pt x="143" y="11"/>
                    <a:pt x="143" y="10"/>
                  </a:cubicBezTo>
                  <a:cubicBezTo>
                    <a:pt x="143" y="9"/>
                    <a:pt x="147" y="8"/>
                    <a:pt x="146" y="7"/>
                  </a:cubicBezTo>
                  <a:cubicBezTo>
                    <a:pt x="143" y="4"/>
                    <a:pt x="138" y="2"/>
                    <a:pt x="133" y="1"/>
                  </a:cubicBezTo>
                  <a:cubicBezTo>
                    <a:pt x="130" y="0"/>
                    <a:pt x="127" y="0"/>
                    <a:pt x="124" y="1"/>
                  </a:cubicBezTo>
                  <a:cubicBezTo>
                    <a:pt x="119" y="3"/>
                    <a:pt x="116" y="6"/>
                    <a:pt x="111" y="8"/>
                  </a:cubicBezTo>
                  <a:cubicBezTo>
                    <a:pt x="109" y="9"/>
                    <a:pt x="107" y="7"/>
                    <a:pt x="105" y="8"/>
                  </a:cubicBezTo>
                  <a:cubicBezTo>
                    <a:pt x="101" y="10"/>
                    <a:pt x="97" y="13"/>
                    <a:pt x="93" y="16"/>
                  </a:cubicBezTo>
                  <a:cubicBezTo>
                    <a:pt x="90" y="18"/>
                    <a:pt x="87" y="20"/>
                    <a:pt x="84" y="22"/>
                  </a:cubicBezTo>
                  <a:cubicBezTo>
                    <a:pt x="81" y="25"/>
                    <a:pt x="78" y="29"/>
                    <a:pt x="75" y="32"/>
                  </a:cubicBezTo>
                  <a:cubicBezTo>
                    <a:pt x="73" y="35"/>
                    <a:pt x="71" y="37"/>
                    <a:pt x="69" y="39"/>
                  </a:cubicBezTo>
                  <a:cubicBezTo>
                    <a:pt x="67" y="41"/>
                    <a:pt x="65" y="43"/>
                    <a:pt x="62" y="44"/>
                  </a:cubicBezTo>
                  <a:cubicBezTo>
                    <a:pt x="60" y="45"/>
                    <a:pt x="57" y="46"/>
                    <a:pt x="54" y="47"/>
                  </a:cubicBezTo>
                  <a:cubicBezTo>
                    <a:pt x="51" y="48"/>
                    <a:pt x="49" y="49"/>
                    <a:pt x="47" y="50"/>
                  </a:cubicBezTo>
                  <a:cubicBezTo>
                    <a:pt x="44" y="52"/>
                    <a:pt x="42" y="55"/>
                    <a:pt x="39" y="57"/>
                  </a:cubicBezTo>
                  <a:cubicBezTo>
                    <a:pt x="37" y="58"/>
                    <a:pt x="35" y="57"/>
                    <a:pt x="33" y="59"/>
                  </a:cubicBezTo>
                  <a:cubicBezTo>
                    <a:pt x="31" y="61"/>
                    <a:pt x="29" y="64"/>
                    <a:pt x="27" y="66"/>
                  </a:cubicBezTo>
                  <a:cubicBezTo>
                    <a:pt x="25" y="68"/>
                    <a:pt x="22" y="71"/>
                    <a:pt x="19" y="72"/>
                  </a:cubicBezTo>
                  <a:cubicBezTo>
                    <a:pt x="17" y="74"/>
                    <a:pt x="14" y="74"/>
                    <a:pt x="12" y="75"/>
                  </a:cubicBezTo>
                  <a:cubicBezTo>
                    <a:pt x="10" y="76"/>
                    <a:pt x="8" y="76"/>
                    <a:pt x="6" y="77"/>
                  </a:cubicBezTo>
                  <a:cubicBezTo>
                    <a:pt x="4" y="78"/>
                    <a:pt x="2" y="81"/>
                    <a:pt x="0" y="83"/>
                  </a:cubicBezTo>
                  <a:cubicBezTo>
                    <a:pt x="3" y="81"/>
                    <a:pt x="4" y="79"/>
                    <a:pt x="6" y="77"/>
                  </a:cubicBezTo>
                  <a:cubicBezTo>
                    <a:pt x="12" y="77"/>
                    <a:pt x="19" y="77"/>
                    <a:pt x="25" y="77"/>
                  </a:cubicBezTo>
                  <a:cubicBezTo>
                    <a:pt x="33" y="77"/>
                    <a:pt x="42" y="77"/>
                    <a:pt x="50" y="77"/>
                  </a:cubicBezTo>
                  <a:cubicBezTo>
                    <a:pt x="50" y="76"/>
                    <a:pt x="49" y="74"/>
                    <a:pt x="50" y="73"/>
                  </a:cubicBezTo>
                  <a:cubicBezTo>
                    <a:pt x="51" y="72"/>
                    <a:pt x="52" y="71"/>
                    <a:pt x="54" y="71"/>
                  </a:cubicBezTo>
                  <a:cubicBezTo>
                    <a:pt x="56" y="70"/>
                    <a:pt x="59" y="72"/>
                    <a:pt x="60" y="71"/>
                  </a:cubicBezTo>
                  <a:cubicBezTo>
                    <a:pt x="62" y="70"/>
                    <a:pt x="61" y="68"/>
                    <a:pt x="62" y="66"/>
                  </a:cubicBezTo>
                  <a:cubicBezTo>
                    <a:pt x="63" y="65"/>
                    <a:pt x="65" y="65"/>
                    <a:pt x="66" y="63"/>
                  </a:cubicBezTo>
                  <a:cubicBezTo>
                    <a:pt x="67" y="61"/>
                    <a:pt x="66" y="59"/>
                    <a:pt x="67" y="57"/>
                  </a:cubicBezTo>
                  <a:cubicBezTo>
                    <a:pt x="68" y="55"/>
                    <a:pt x="71" y="53"/>
                    <a:pt x="73" y="51"/>
                  </a:cubicBezTo>
                  <a:cubicBezTo>
                    <a:pt x="73" y="50"/>
                    <a:pt x="71" y="49"/>
                    <a:pt x="72" y="48"/>
                  </a:cubicBezTo>
                  <a:cubicBezTo>
                    <a:pt x="73" y="45"/>
                    <a:pt x="76" y="42"/>
                    <a:pt x="78" y="39"/>
                  </a:cubicBezTo>
                  <a:cubicBezTo>
                    <a:pt x="79" y="37"/>
                    <a:pt x="81" y="34"/>
                    <a:pt x="84" y="34"/>
                  </a:cubicBezTo>
                  <a:cubicBezTo>
                    <a:pt x="86" y="34"/>
                    <a:pt x="85" y="39"/>
                    <a:pt x="87" y="39"/>
                  </a:cubicBezTo>
                  <a:cubicBezTo>
                    <a:pt x="89" y="40"/>
                    <a:pt x="90" y="36"/>
                    <a:pt x="92" y="36"/>
                  </a:cubicBezTo>
                  <a:cubicBezTo>
                    <a:pt x="94" y="36"/>
                    <a:pt x="96" y="37"/>
                    <a:pt x="98" y="38"/>
                  </a:cubicBezTo>
                  <a:cubicBezTo>
                    <a:pt x="98" y="38"/>
                    <a:pt x="99" y="39"/>
                    <a:pt x="100" y="39"/>
                  </a:cubicBezTo>
                  <a:cubicBezTo>
                    <a:pt x="99" y="46"/>
                    <a:pt x="98" y="53"/>
                    <a:pt x="98" y="61"/>
                  </a:cubicBezTo>
                  <a:cubicBezTo>
                    <a:pt x="98" y="61"/>
                    <a:pt x="99" y="61"/>
                    <a:pt x="100" y="61"/>
                  </a:cubicBezTo>
                  <a:cubicBezTo>
                    <a:pt x="100" y="65"/>
                    <a:pt x="100" y="70"/>
                    <a:pt x="100" y="7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8" name="Freeform 2658"/>
            <p:cNvSpPr>
              <a:spLocks noChangeAspect="1"/>
            </p:cNvSpPr>
            <p:nvPr/>
          </p:nvSpPr>
          <p:spPr bwMode="auto">
            <a:xfrm>
              <a:off x="1313813" y="-23040"/>
              <a:ext cx="2071048" cy="1733187"/>
            </a:xfrm>
            <a:custGeom>
              <a:avLst/>
              <a:gdLst>
                <a:gd name="T0" fmla="*/ 551 w 394"/>
                <a:gd name="T1" fmla="*/ 474 h 329"/>
                <a:gd name="T2" fmla="*/ 546 w 394"/>
                <a:gd name="T3" fmla="*/ 443 h 329"/>
                <a:gd name="T4" fmla="*/ 535 w 394"/>
                <a:gd name="T5" fmla="*/ 439 h 329"/>
                <a:gd name="T6" fmla="*/ 518 w 394"/>
                <a:gd name="T7" fmla="*/ 412 h 329"/>
                <a:gd name="T8" fmla="*/ 502 w 394"/>
                <a:gd name="T9" fmla="*/ 373 h 329"/>
                <a:gd name="T10" fmla="*/ 503 w 394"/>
                <a:gd name="T11" fmla="*/ 389 h 329"/>
                <a:gd name="T12" fmla="*/ 498 w 394"/>
                <a:gd name="T13" fmla="*/ 417 h 329"/>
                <a:gd name="T14" fmla="*/ 484 w 394"/>
                <a:gd name="T15" fmla="*/ 371 h 329"/>
                <a:gd name="T16" fmla="*/ 471 w 394"/>
                <a:gd name="T17" fmla="*/ 387 h 329"/>
                <a:gd name="T18" fmla="*/ 428 w 394"/>
                <a:gd name="T19" fmla="*/ 358 h 329"/>
                <a:gd name="T20" fmla="*/ 407 w 394"/>
                <a:gd name="T21" fmla="*/ 342 h 329"/>
                <a:gd name="T22" fmla="*/ 353 w 394"/>
                <a:gd name="T23" fmla="*/ 324 h 329"/>
                <a:gd name="T24" fmla="*/ 328 w 394"/>
                <a:gd name="T25" fmla="*/ 309 h 329"/>
                <a:gd name="T26" fmla="*/ 297 w 394"/>
                <a:gd name="T27" fmla="*/ 307 h 329"/>
                <a:gd name="T28" fmla="*/ 276 w 394"/>
                <a:gd name="T29" fmla="*/ 336 h 329"/>
                <a:gd name="T30" fmla="*/ 225 w 394"/>
                <a:gd name="T31" fmla="*/ 357 h 329"/>
                <a:gd name="T32" fmla="*/ 240 w 394"/>
                <a:gd name="T33" fmla="*/ 325 h 329"/>
                <a:gd name="T34" fmla="*/ 289 w 394"/>
                <a:gd name="T35" fmla="*/ 304 h 329"/>
                <a:gd name="T36" fmla="*/ 262 w 394"/>
                <a:gd name="T37" fmla="*/ 295 h 329"/>
                <a:gd name="T38" fmla="*/ 220 w 394"/>
                <a:gd name="T39" fmla="*/ 337 h 329"/>
                <a:gd name="T40" fmla="*/ 196 w 394"/>
                <a:gd name="T41" fmla="*/ 369 h 329"/>
                <a:gd name="T42" fmla="*/ 155 w 394"/>
                <a:gd name="T43" fmla="*/ 401 h 329"/>
                <a:gd name="T44" fmla="*/ 102 w 394"/>
                <a:gd name="T45" fmla="*/ 429 h 329"/>
                <a:gd name="T46" fmla="*/ 69 w 394"/>
                <a:gd name="T47" fmla="*/ 448 h 329"/>
                <a:gd name="T48" fmla="*/ 19 w 394"/>
                <a:gd name="T49" fmla="*/ 467 h 329"/>
                <a:gd name="T50" fmla="*/ 34 w 394"/>
                <a:gd name="T51" fmla="*/ 445 h 329"/>
                <a:gd name="T52" fmla="*/ 102 w 394"/>
                <a:gd name="T53" fmla="*/ 411 h 329"/>
                <a:gd name="T54" fmla="*/ 138 w 394"/>
                <a:gd name="T55" fmla="*/ 365 h 329"/>
                <a:gd name="T56" fmla="*/ 102 w 394"/>
                <a:gd name="T57" fmla="*/ 383 h 329"/>
                <a:gd name="T58" fmla="*/ 83 w 394"/>
                <a:gd name="T59" fmla="*/ 364 h 329"/>
                <a:gd name="T60" fmla="*/ 56 w 394"/>
                <a:gd name="T61" fmla="*/ 366 h 329"/>
                <a:gd name="T62" fmla="*/ 62 w 394"/>
                <a:gd name="T63" fmla="*/ 330 h 329"/>
                <a:gd name="T64" fmla="*/ 35 w 394"/>
                <a:gd name="T65" fmla="*/ 342 h 329"/>
                <a:gd name="T66" fmla="*/ 36 w 394"/>
                <a:gd name="T67" fmla="*/ 311 h 329"/>
                <a:gd name="T68" fmla="*/ 20 w 394"/>
                <a:gd name="T69" fmla="*/ 300 h 329"/>
                <a:gd name="T70" fmla="*/ 50 w 394"/>
                <a:gd name="T71" fmla="*/ 253 h 329"/>
                <a:gd name="T72" fmla="*/ 109 w 394"/>
                <a:gd name="T73" fmla="*/ 238 h 329"/>
                <a:gd name="T74" fmla="*/ 126 w 394"/>
                <a:gd name="T75" fmla="*/ 208 h 329"/>
                <a:gd name="T76" fmla="*/ 90 w 394"/>
                <a:gd name="T77" fmla="*/ 210 h 329"/>
                <a:gd name="T78" fmla="*/ 49 w 394"/>
                <a:gd name="T79" fmla="*/ 182 h 329"/>
                <a:gd name="T80" fmla="*/ 72 w 394"/>
                <a:gd name="T81" fmla="*/ 160 h 329"/>
                <a:gd name="T82" fmla="*/ 96 w 394"/>
                <a:gd name="T83" fmla="*/ 160 h 329"/>
                <a:gd name="T84" fmla="*/ 132 w 394"/>
                <a:gd name="T85" fmla="*/ 139 h 329"/>
                <a:gd name="T86" fmla="*/ 138 w 394"/>
                <a:gd name="T87" fmla="*/ 139 h 329"/>
                <a:gd name="T88" fmla="*/ 103 w 394"/>
                <a:gd name="T89" fmla="*/ 114 h 329"/>
                <a:gd name="T90" fmla="*/ 133 w 394"/>
                <a:gd name="T91" fmla="*/ 72 h 329"/>
                <a:gd name="T92" fmla="*/ 198 w 394"/>
                <a:gd name="T93" fmla="*/ 29 h 329"/>
                <a:gd name="T94" fmla="*/ 260 w 394"/>
                <a:gd name="T95" fmla="*/ 14 h 329"/>
                <a:gd name="T96" fmla="*/ 283 w 394"/>
                <a:gd name="T97" fmla="*/ 20 h 329"/>
                <a:gd name="T98" fmla="*/ 305 w 394"/>
                <a:gd name="T99" fmla="*/ 23 h 329"/>
                <a:gd name="T100" fmla="*/ 338 w 394"/>
                <a:gd name="T101" fmla="*/ 24 h 329"/>
                <a:gd name="T102" fmla="*/ 385 w 394"/>
                <a:gd name="T103" fmla="*/ 28 h 329"/>
                <a:gd name="T104" fmla="*/ 448 w 394"/>
                <a:gd name="T105" fmla="*/ 46 h 329"/>
                <a:gd name="T106" fmla="*/ 507 w 394"/>
                <a:gd name="T107" fmla="*/ 55 h 329"/>
                <a:gd name="T108" fmla="*/ 440 w 394"/>
                <a:gd name="T109" fmla="*/ 323 h 329"/>
                <a:gd name="T110" fmla="*/ 465 w 394"/>
                <a:gd name="T111" fmla="*/ 365 h 329"/>
                <a:gd name="T112" fmla="*/ 490 w 394"/>
                <a:gd name="T113" fmla="*/ 347 h 329"/>
                <a:gd name="T114" fmla="*/ 516 w 394"/>
                <a:gd name="T115" fmla="*/ 365 h 329"/>
                <a:gd name="T116" fmla="*/ 543 w 394"/>
                <a:gd name="T117" fmla="*/ 426 h 3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4"/>
                <a:gd name="T178" fmla="*/ 0 h 329"/>
                <a:gd name="T179" fmla="*/ 394 w 394"/>
                <a:gd name="T180" fmla="*/ 329 h 3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4" h="329">
                  <a:moveTo>
                    <a:pt x="394" y="307"/>
                  </a:moveTo>
                  <a:cubicBezTo>
                    <a:pt x="393" y="309"/>
                    <a:pt x="391" y="310"/>
                    <a:pt x="391" y="312"/>
                  </a:cubicBezTo>
                  <a:cubicBezTo>
                    <a:pt x="389" y="316"/>
                    <a:pt x="389" y="319"/>
                    <a:pt x="388" y="323"/>
                  </a:cubicBezTo>
                  <a:cubicBezTo>
                    <a:pt x="387" y="325"/>
                    <a:pt x="386" y="328"/>
                    <a:pt x="384" y="329"/>
                  </a:cubicBezTo>
                  <a:cubicBezTo>
                    <a:pt x="382" y="329"/>
                    <a:pt x="380" y="328"/>
                    <a:pt x="380" y="327"/>
                  </a:cubicBezTo>
                  <a:cubicBezTo>
                    <a:pt x="379" y="324"/>
                    <a:pt x="381" y="322"/>
                    <a:pt x="381" y="320"/>
                  </a:cubicBezTo>
                  <a:cubicBezTo>
                    <a:pt x="381" y="317"/>
                    <a:pt x="382" y="314"/>
                    <a:pt x="382" y="311"/>
                  </a:cubicBezTo>
                  <a:cubicBezTo>
                    <a:pt x="382" y="309"/>
                    <a:pt x="383" y="307"/>
                    <a:pt x="381" y="307"/>
                  </a:cubicBezTo>
                  <a:cubicBezTo>
                    <a:pt x="378" y="306"/>
                    <a:pt x="375" y="307"/>
                    <a:pt x="373" y="309"/>
                  </a:cubicBezTo>
                  <a:cubicBezTo>
                    <a:pt x="371" y="310"/>
                    <a:pt x="372" y="314"/>
                    <a:pt x="370" y="315"/>
                  </a:cubicBezTo>
                  <a:cubicBezTo>
                    <a:pt x="369" y="316"/>
                    <a:pt x="368" y="313"/>
                    <a:pt x="368" y="312"/>
                  </a:cubicBezTo>
                  <a:cubicBezTo>
                    <a:pt x="369" y="309"/>
                    <a:pt x="372" y="308"/>
                    <a:pt x="373" y="305"/>
                  </a:cubicBezTo>
                  <a:cubicBezTo>
                    <a:pt x="373" y="303"/>
                    <a:pt x="370" y="302"/>
                    <a:pt x="369" y="300"/>
                  </a:cubicBezTo>
                  <a:cubicBezTo>
                    <a:pt x="369" y="299"/>
                    <a:pt x="370" y="297"/>
                    <a:pt x="369" y="295"/>
                  </a:cubicBezTo>
                  <a:cubicBezTo>
                    <a:pt x="368" y="292"/>
                    <a:pt x="366" y="291"/>
                    <a:pt x="364" y="289"/>
                  </a:cubicBezTo>
                  <a:cubicBezTo>
                    <a:pt x="363" y="288"/>
                    <a:pt x="361" y="288"/>
                    <a:pt x="361" y="286"/>
                  </a:cubicBezTo>
                  <a:cubicBezTo>
                    <a:pt x="360" y="284"/>
                    <a:pt x="361" y="281"/>
                    <a:pt x="361" y="278"/>
                  </a:cubicBezTo>
                  <a:cubicBezTo>
                    <a:pt x="360" y="276"/>
                    <a:pt x="360" y="274"/>
                    <a:pt x="359" y="273"/>
                  </a:cubicBezTo>
                  <a:cubicBezTo>
                    <a:pt x="358" y="271"/>
                    <a:pt x="355" y="271"/>
                    <a:pt x="354" y="269"/>
                  </a:cubicBezTo>
                  <a:cubicBezTo>
                    <a:pt x="352" y="266"/>
                    <a:pt x="351" y="262"/>
                    <a:pt x="350" y="259"/>
                  </a:cubicBezTo>
                  <a:cubicBezTo>
                    <a:pt x="349" y="257"/>
                    <a:pt x="351" y="254"/>
                    <a:pt x="350" y="252"/>
                  </a:cubicBezTo>
                  <a:cubicBezTo>
                    <a:pt x="350" y="251"/>
                    <a:pt x="347" y="251"/>
                    <a:pt x="347" y="252"/>
                  </a:cubicBezTo>
                  <a:cubicBezTo>
                    <a:pt x="346" y="256"/>
                    <a:pt x="346" y="260"/>
                    <a:pt x="347" y="264"/>
                  </a:cubicBezTo>
                  <a:cubicBezTo>
                    <a:pt x="348" y="266"/>
                    <a:pt x="349" y="268"/>
                    <a:pt x="351" y="270"/>
                  </a:cubicBezTo>
                  <a:cubicBezTo>
                    <a:pt x="352" y="272"/>
                    <a:pt x="355" y="272"/>
                    <a:pt x="356" y="274"/>
                  </a:cubicBezTo>
                  <a:cubicBezTo>
                    <a:pt x="357" y="275"/>
                    <a:pt x="358" y="277"/>
                    <a:pt x="357" y="279"/>
                  </a:cubicBezTo>
                  <a:cubicBezTo>
                    <a:pt x="356" y="281"/>
                    <a:pt x="354" y="284"/>
                    <a:pt x="352" y="286"/>
                  </a:cubicBezTo>
                  <a:cubicBezTo>
                    <a:pt x="351" y="287"/>
                    <a:pt x="349" y="288"/>
                    <a:pt x="347" y="289"/>
                  </a:cubicBezTo>
                  <a:cubicBezTo>
                    <a:pt x="346" y="289"/>
                    <a:pt x="345" y="288"/>
                    <a:pt x="345" y="288"/>
                  </a:cubicBezTo>
                  <a:cubicBezTo>
                    <a:pt x="345" y="282"/>
                    <a:pt x="349" y="276"/>
                    <a:pt x="347" y="271"/>
                  </a:cubicBezTo>
                  <a:cubicBezTo>
                    <a:pt x="347" y="268"/>
                    <a:pt x="342" y="269"/>
                    <a:pt x="340" y="267"/>
                  </a:cubicBezTo>
                  <a:cubicBezTo>
                    <a:pt x="338" y="264"/>
                    <a:pt x="339" y="260"/>
                    <a:pt x="337" y="257"/>
                  </a:cubicBezTo>
                  <a:cubicBezTo>
                    <a:pt x="336" y="256"/>
                    <a:pt x="333" y="257"/>
                    <a:pt x="332" y="257"/>
                  </a:cubicBezTo>
                  <a:cubicBezTo>
                    <a:pt x="330" y="257"/>
                    <a:pt x="326" y="256"/>
                    <a:pt x="327" y="257"/>
                  </a:cubicBezTo>
                  <a:cubicBezTo>
                    <a:pt x="328" y="260"/>
                    <a:pt x="335" y="261"/>
                    <a:pt x="335" y="264"/>
                  </a:cubicBezTo>
                  <a:cubicBezTo>
                    <a:pt x="335" y="267"/>
                    <a:pt x="331" y="268"/>
                    <a:pt x="328" y="268"/>
                  </a:cubicBezTo>
                  <a:cubicBezTo>
                    <a:pt x="325" y="268"/>
                    <a:pt x="321" y="266"/>
                    <a:pt x="318" y="264"/>
                  </a:cubicBezTo>
                  <a:cubicBezTo>
                    <a:pt x="316" y="262"/>
                    <a:pt x="316" y="259"/>
                    <a:pt x="315" y="257"/>
                  </a:cubicBezTo>
                  <a:cubicBezTo>
                    <a:pt x="313" y="255"/>
                    <a:pt x="311" y="254"/>
                    <a:pt x="309" y="253"/>
                  </a:cubicBezTo>
                  <a:cubicBezTo>
                    <a:pt x="306" y="251"/>
                    <a:pt x="300" y="252"/>
                    <a:pt x="298" y="248"/>
                  </a:cubicBezTo>
                  <a:cubicBezTo>
                    <a:pt x="297" y="245"/>
                    <a:pt x="302" y="242"/>
                    <a:pt x="303" y="239"/>
                  </a:cubicBezTo>
                  <a:cubicBezTo>
                    <a:pt x="304" y="237"/>
                    <a:pt x="305" y="233"/>
                    <a:pt x="303" y="233"/>
                  </a:cubicBezTo>
                  <a:cubicBezTo>
                    <a:pt x="299" y="234"/>
                    <a:pt x="298" y="240"/>
                    <a:pt x="293" y="241"/>
                  </a:cubicBezTo>
                  <a:cubicBezTo>
                    <a:pt x="290" y="242"/>
                    <a:pt x="287" y="239"/>
                    <a:pt x="284" y="237"/>
                  </a:cubicBezTo>
                  <a:cubicBezTo>
                    <a:pt x="283" y="236"/>
                    <a:pt x="283" y="234"/>
                    <a:pt x="281" y="233"/>
                  </a:cubicBezTo>
                  <a:cubicBezTo>
                    <a:pt x="279" y="232"/>
                    <a:pt x="276" y="231"/>
                    <a:pt x="273" y="231"/>
                  </a:cubicBezTo>
                  <a:cubicBezTo>
                    <a:pt x="266" y="230"/>
                    <a:pt x="258" y="233"/>
                    <a:pt x="252" y="231"/>
                  </a:cubicBezTo>
                  <a:cubicBezTo>
                    <a:pt x="249" y="231"/>
                    <a:pt x="247" y="228"/>
                    <a:pt x="246" y="225"/>
                  </a:cubicBezTo>
                  <a:cubicBezTo>
                    <a:pt x="245" y="224"/>
                    <a:pt x="249" y="222"/>
                    <a:pt x="248" y="221"/>
                  </a:cubicBezTo>
                  <a:cubicBezTo>
                    <a:pt x="246" y="220"/>
                    <a:pt x="245" y="223"/>
                    <a:pt x="243" y="223"/>
                  </a:cubicBezTo>
                  <a:cubicBezTo>
                    <a:pt x="241" y="223"/>
                    <a:pt x="239" y="222"/>
                    <a:pt x="237" y="221"/>
                  </a:cubicBezTo>
                  <a:cubicBezTo>
                    <a:pt x="234" y="219"/>
                    <a:pt x="230" y="218"/>
                    <a:pt x="229" y="214"/>
                  </a:cubicBezTo>
                  <a:cubicBezTo>
                    <a:pt x="229" y="212"/>
                    <a:pt x="238" y="210"/>
                    <a:pt x="236" y="208"/>
                  </a:cubicBezTo>
                  <a:cubicBezTo>
                    <a:pt x="232" y="206"/>
                    <a:pt x="228" y="211"/>
                    <a:pt x="224" y="211"/>
                  </a:cubicBezTo>
                  <a:cubicBezTo>
                    <a:pt x="221" y="211"/>
                    <a:pt x="218" y="209"/>
                    <a:pt x="215" y="209"/>
                  </a:cubicBezTo>
                  <a:cubicBezTo>
                    <a:pt x="212" y="210"/>
                    <a:pt x="208" y="211"/>
                    <a:pt x="207" y="213"/>
                  </a:cubicBezTo>
                  <a:cubicBezTo>
                    <a:pt x="206" y="215"/>
                    <a:pt x="210" y="215"/>
                    <a:pt x="210" y="217"/>
                  </a:cubicBezTo>
                  <a:cubicBezTo>
                    <a:pt x="211" y="219"/>
                    <a:pt x="212" y="221"/>
                    <a:pt x="210" y="223"/>
                  </a:cubicBezTo>
                  <a:cubicBezTo>
                    <a:pt x="208" y="227"/>
                    <a:pt x="204" y="231"/>
                    <a:pt x="200" y="233"/>
                  </a:cubicBezTo>
                  <a:cubicBezTo>
                    <a:pt x="198" y="234"/>
                    <a:pt x="194" y="232"/>
                    <a:pt x="192" y="233"/>
                  </a:cubicBezTo>
                  <a:cubicBezTo>
                    <a:pt x="190" y="234"/>
                    <a:pt x="189" y="237"/>
                    <a:pt x="187" y="238"/>
                  </a:cubicBezTo>
                  <a:cubicBezTo>
                    <a:pt x="181" y="243"/>
                    <a:pt x="175" y="249"/>
                    <a:pt x="167" y="252"/>
                  </a:cubicBezTo>
                  <a:cubicBezTo>
                    <a:pt x="164" y="253"/>
                    <a:pt x="160" y="253"/>
                    <a:pt x="157" y="252"/>
                  </a:cubicBezTo>
                  <a:cubicBezTo>
                    <a:pt x="156" y="251"/>
                    <a:pt x="156" y="248"/>
                    <a:pt x="157" y="247"/>
                  </a:cubicBezTo>
                  <a:cubicBezTo>
                    <a:pt x="160" y="244"/>
                    <a:pt x="165" y="244"/>
                    <a:pt x="168" y="242"/>
                  </a:cubicBezTo>
                  <a:cubicBezTo>
                    <a:pt x="170" y="241"/>
                    <a:pt x="173" y="239"/>
                    <a:pt x="171" y="238"/>
                  </a:cubicBezTo>
                  <a:cubicBezTo>
                    <a:pt x="168" y="236"/>
                    <a:pt x="163" y="242"/>
                    <a:pt x="162" y="239"/>
                  </a:cubicBezTo>
                  <a:cubicBezTo>
                    <a:pt x="161" y="234"/>
                    <a:pt x="165" y="230"/>
                    <a:pt x="167" y="226"/>
                  </a:cubicBezTo>
                  <a:cubicBezTo>
                    <a:pt x="169" y="224"/>
                    <a:pt x="171" y="221"/>
                    <a:pt x="173" y="219"/>
                  </a:cubicBezTo>
                  <a:cubicBezTo>
                    <a:pt x="176" y="216"/>
                    <a:pt x="178" y="214"/>
                    <a:pt x="181" y="212"/>
                  </a:cubicBezTo>
                  <a:cubicBezTo>
                    <a:pt x="184" y="210"/>
                    <a:pt x="186" y="208"/>
                    <a:pt x="189" y="208"/>
                  </a:cubicBezTo>
                  <a:cubicBezTo>
                    <a:pt x="193" y="207"/>
                    <a:pt x="197" y="211"/>
                    <a:pt x="201" y="211"/>
                  </a:cubicBezTo>
                  <a:cubicBezTo>
                    <a:pt x="202" y="210"/>
                    <a:pt x="198" y="208"/>
                    <a:pt x="198" y="206"/>
                  </a:cubicBezTo>
                  <a:cubicBezTo>
                    <a:pt x="198" y="205"/>
                    <a:pt x="201" y="203"/>
                    <a:pt x="199" y="202"/>
                  </a:cubicBezTo>
                  <a:cubicBezTo>
                    <a:pt x="198" y="200"/>
                    <a:pt x="195" y="201"/>
                    <a:pt x="193" y="202"/>
                  </a:cubicBezTo>
                  <a:cubicBezTo>
                    <a:pt x="190" y="203"/>
                    <a:pt x="186" y="204"/>
                    <a:pt x="183" y="205"/>
                  </a:cubicBezTo>
                  <a:cubicBezTo>
                    <a:pt x="177" y="209"/>
                    <a:pt x="171" y="212"/>
                    <a:pt x="165" y="217"/>
                  </a:cubicBezTo>
                  <a:cubicBezTo>
                    <a:pt x="163" y="219"/>
                    <a:pt x="163" y="224"/>
                    <a:pt x="160" y="227"/>
                  </a:cubicBezTo>
                  <a:cubicBezTo>
                    <a:pt x="159" y="228"/>
                    <a:pt x="155" y="225"/>
                    <a:pt x="154" y="227"/>
                  </a:cubicBezTo>
                  <a:cubicBezTo>
                    <a:pt x="152" y="228"/>
                    <a:pt x="155" y="232"/>
                    <a:pt x="154" y="234"/>
                  </a:cubicBezTo>
                  <a:cubicBezTo>
                    <a:pt x="151" y="237"/>
                    <a:pt x="147" y="238"/>
                    <a:pt x="144" y="240"/>
                  </a:cubicBezTo>
                  <a:cubicBezTo>
                    <a:pt x="142" y="241"/>
                    <a:pt x="140" y="241"/>
                    <a:pt x="139" y="242"/>
                  </a:cubicBezTo>
                  <a:cubicBezTo>
                    <a:pt x="136" y="245"/>
                    <a:pt x="131" y="247"/>
                    <a:pt x="130" y="252"/>
                  </a:cubicBezTo>
                  <a:cubicBezTo>
                    <a:pt x="130" y="255"/>
                    <a:pt x="135" y="254"/>
                    <a:pt x="137" y="256"/>
                  </a:cubicBezTo>
                  <a:cubicBezTo>
                    <a:pt x="138" y="257"/>
                    <a:pt x="140" y="259"/>
                    <a:pt x="139" y="260"/>
                  </a:cubicBezTo>
                  <a:cubicBezTo>
                    <a:pt x="137" y="262"/>
                    <a:pt x="133" y="261"/>
                    <a:pt x="130" y="263"/>
                  </a:cubicBezTo>
                  <a:cubicBezTo>
                    <a:pt x="127" y="265"/>
                    <a:pt x="125" y="269"/>
                    <a:pt x="122" y="271"/>
                  </a:cubicBezTo>
                  <a:cubicBezTo>
                    <a:pt x="117" y="274"/>
                    <a:pt x="112" y="276"/>
                    <a:pt x="108" y="278"/>
                  </a:cubicBezTo>
                  <a:cubicBezTo>
                    <a:pt x="104" y="280"/>
                    <a:pt x="99" y="281"/>
                    <a:pt x="96" y="283"/>
                  </a:cubicBezTo>
                  <a:cubicBezTo>
                    <a:pt x="94" y="285"/>
                    <a:pt x="94" y="288"/>
                    <a:pt x="92" y="289"/>
                  </a:cubicBezTo>
                  <a:cubicBezTo>
                    <a:pt x="88" y="292"/>
                    <a:pt x="84" y="293"/>
                    <a:pt x="80" y="295"/>
                  </a:cubicBezTo>
                  <a:cubicBezTo>
                    <a:pt x="77" y="296"/>
                    <a:pt x="74" y="295"/>
                    <a:pt x="71" y="297"/>
                  </a:cubicBezTo>
                  <a:cubicBezTo>
                    <a:pt x="70" y="297"/>
                    <a:pt x="71" y="299"/>
                    <a:pt x="70" y="300"/>
                  </a:cubicBezTo>
                  <a:cubicBezTo>
                    <a:pt x="68" y="301"/>
                    <a:pt x="65" y="299"/>
                    <a:pt x="63" y="300"/>
                  </a:cubicBezTo>
                  <a:cubicBezTo>
                    <a:pt x="60" y="302"/>
                    <a:pt x="60" y="306"/>
                    <a:pt x="57" y="308"/>
                  </a:cubicBezTo>
                  <a:cubicBezTo>
                    <a:pt x="54" y="310"/>
                    <a:pt x="51" y="310"/>
                    <a:pt x="48" y="311"/>
                  </a:cubicBezTo>
                  <a:cubicBezTo>
                    <a:pt x="42" y="312"/>
                    <a:pt x="37" y="313"/>
                    <a:pt x="31" y="315"/>
                  </a:cubicBezTo>
                  <a:cubicBezTo>
                    <a:pt x="29" y="316"/>
                    <a:pt x="27" y="318"/>
                    <a:pt x="24" y="318"/>
                  </a:cubicBezTo>
                  <a:cubicBezTo>
                    <a:pt x="23" y="318"/>
                    <a:pt x="22" y="314"/>
                    <a:pt x="21" y="315"/>
                  </a:cubicBezTo>
                  <a:cubicBezTo>
                    <a:pt x="18" y="317"/>
                    <a:pt x="16" y="322"/>
                    <a:pt x="13" y="324"/>
                  </a:cubicBezTo>
                  <a:cubicBezTo>
                    <a:pt x="11" y="324"/>
                    <a:pt x="10" y="321"/>
                    <a:pt x="9" y="321"/>
                  </a:cubicBezTo>
                  <a:cubicBezTo>
                    <a:pt x="6" y="322"/>
                    <a:pt x="4" y="328"/>
                    <a:pt x="0" y="327"/>
                  </a:cubicBezTo>
                  <a:cubicBezTo>
                    <a:pt x="0" y="325"/>
                    <a:pt x="1" y="322"/>
                    <a:pt x="3" y="320"/>
                  </a:cubicBezTo>
                  <a:cubicBezTo>
                    <a:pt x="9" y="315"/>
                    <a:pt x="16" y="312"/>
                    <a:pt x="23" y="309"/>
                  </a:cubicBezTo>
                  <a:cubicBezTo>
                    <a:pt x="26" y="307"/>
                    <a:pt x="30" y="309"/>
                    <a:pt x="34" y="308"/>
                  </a:cubicBezTo>
                  <a:cubicBezTo>
                    <a:pt x="37" y="307"/>
                    <a:pt x="39" y="305"/>
                    <a:pt x="42" y="303"/>
                  </a:cubicBezTo>
                  <a:cubicBezTo>
                    <a:pt x="47" y="300"/>
                    <a:pt x="52" y="297"/>
                    <a:pt x="57" y="294"/>
                  </a:cubicBezTo>
                  <a:cubicBezTo>
                    <a:pt x="62" y="291"/>
                    <a:pt x="67" y="288"/>
                    <a:pt x="71" y="285"/>
                  </a:cubicBezTo>
                  <a:cubicBezTo>
                    <a:pt x="74" y="283"/>
                    <a:pt x="78" y="282"/>
                    <a:pt x="80" y="279"/>
                  </a:cubicBezTo>
                  <a:cubicBezTo>
                    <a:pt x="82" y="275"/>
                    <a:pt x="83" y="271"/>
                    <a:pt x="85" y="267"/>
                  </a:cubicBezTo>
                  <a:cubicBezTo>
                    <a:pt x="87" y="264"/>
                    <a:pt x="88" y="261"/>
                    <a:pt x="90" y="258"/>
                  </a:cubicBezTo>
                  <a:cubicBezTo>
                    <a:pt x="92" y="256"/>
                    <a:pt x="99" y="253"/>
                    <a:pt x="96" y="253"/>
                  </a:cubicBezTo>
                  <a:cubicBezTo>
                    <a:pt x="91" y="254"/>
                    <a:pt x="86" y="258"/>
                    <a:pt x="80" y="259"/>
                  </a:cubicBezTo>
                  <a:cubicBezTo>
                    <a:pt x="79" y="259"/>
                    <a:pt x="78" y="256"/>
                    <a:pt x="76" y="256"/>
                  </a:cubicBezTo>
                  <a:cubicBezTo>
                    <a:pt x="74" y="256"/>
                    <a:pt x="73" y="258"/>
                    <a:pt x="72" y="260"/>
                  </a:cubicBezTo>
                  <a:cubicBezTo>
                    <a:pt x="71" y="262"/>
                    <a:pt x="73" y="265"/>
                    <a:pt x="71" y="266"/>
                  </a:cubicBezTo>
                  <a:cubicBezTo>
                    <a:pt x="70" y="267"/>
                    <a:pt x="68" y="265"/>
                    <a:pt x="67" y="263"/>
                  </a:cubicBezTo>
                  <a:cubicBezTo>
                    <a:pt x="66" y="260"/>
                    <a:pt x="67" y="256"/>
                    <a:pt x="65" y="253"/>
                  </a:cubicBezTo>
                  <a:cubicBezTo>
                    <a:pt x="63" y="252"/>
                    <a:pt x="61" y="254"/>
                    <a:pt x="59" y="254"/>
                  </a:cubicBezTo>
                  <a:cubicBezTo>
                    <a:pt x="58" y="254"/>
                    <a:pt x="59" y="252"/>
                    <a:pt x="58" y="252"/>
                  </a:cubicBezTo>
                  <a:cubicBezTo>
                    <a:pt x="53" y="253"/>
                    <a:pt x="49" y="256"/>
                    <a:pt x="45" y="258"/>
                  </a:cubicBezTo>
                  <a:cubicBezTo>
                    <a:pt x="43" y="259"/>
                    <a:pt x="41" y="262"/>
                    <a:pt x="38" y="262"/>
                  </a:cubicBezTo>
                  <a:cubicBezTo>
                    <a:pt x="37" y="263"/>
                    <a:pt x="35" y="262"/>
                    <a:pt x="35" y="261"/>
                  </a:cubicBezTo>
                  <a:cubicBezTo>
                    <a:pt x="35" y="258"/>
                    <a:pt x="37" y="256"/>
                    <a:pt x="39" y="254"/>
                  </a:cubicBezTo>
                  <a:cubicBezTo>
                    <a:pt x="40" y="252"/>
                    <a:pt x="42" y="251"/>
                    <a:pt x="42" y="249"/>
                  </a:cubicBezTo>
                  <a:cubicBezTo>
                    <a:pt x="41" y="247"/>
                    <a:pt x="37" y="247"/>
                    <a:pt x="38" y="245"/>
                  </a:cubicBezTo>
                  <a:cubicBezTo>
                    <a:pt x="38" y="242"/>
                    <a:pt x="43" y="241"/>
                    <a:pt x="44" y="239"/>
                  </a:cubicBezTo>
                  <a:cubicBezTo>
                    <a:pt x="45" y="236"/>
                    <a:pt x="43" y="232"/>
                    <a:pt x="43" y="229"/>
                  </a:cubicBezTo>
                  <a:cubicBezTo>
                    <a:pt x="44" y="227"/>
                    <a:pt x="48" y="224"/>
                    <a:pt x="47" y="222"/>
                  </a:cubicBezTo>
                  <a:cubicBezTo>
                    <a:pt x="46" y="220"/>
                    <a:pt x="43" y="223"/>
                    <a:pt x="41" y="225"/>
                  </a:cubicBezTo>
                  <a:cubicBezTo>
                    <a:pt x="39" y="227"/>
                    <a:pt x="40" y="231"/>
                    <a:pt x="38" y="233"/>
                  </a:cubicBezTo>
                  <a:cubicBezTo>
                    <a:pt x="34" y="236"/>
                    <a:pt x="29" y="237"/>
                    <a:pt x="24" y="237"/>
                  </a:cubicBezTo>
                  <a:cubicBezTo>
                    <a:pt x="22" y="237"/>
                    <a:pt x="22" y="234"/>
                    <a:pt x="20" y="233"/>
                  </a:cubicBezTo>
                  <a:cubicBezTo>
                    <a:pt x="18" y="230"/>
                    <a:pt x="15" y="229"/>
                    <a:pt x="14" y="225"/>
                  </a:cubicBezTo>
                  <a:cubicBezTo>
                    <a:pt x="13" y="222"/>
                    <a:pt x="14" y="217"/>
                    <a:pt x="17" y="215"/>
                  </a:cubicBezTo>
                  <a:cubicBezTo>
                    <a:pt x="19" y="213"/>
                    <a:pt x="23" y="215"/>
                    <a:pt x="25" y="216"/>
                  </a:cubicBezTo>
                  <a:cubicBezTo>
                    <a:pt x="28" y="217"/>
                    <a:pt x="31" y="220"/>
                    <a:pt x="33" y="219"/>
                  </a:cubicBezTo>
                  <a:cubicBezTo>
                    <a:pt x="35" y="219"/>
                    <a:pt x="35" y="215"/>
                    <a:pt x="33" y="214"/>
                  </a:cubicBezTo>
                  <a:cubicBezTo>
                    <a:pt x="30" y="212"/>
                    <a:pt x="26" y="214"/>
                    <a:pt x="22" y="213"/>
                  </a:cubicBezTo>
                  <a:cubicBezTo>
                    <a:pt x="19" y="212"/>
                    <a:pt x="15" y="211"/>
                    <a:pt x="14" y="208"/>
                  </a:cubicBezTo>
                  <a:cubicBezTo>
                    <a:pt x="12" y="205"/>
                    <a:pt x="12" y="201"/>
                    <a:pt x="14" y="198"/>
                  </a:cubicBezTo>
                  <a:cubicBezTo>
                    <a:pt x="17" y="192"/>
                    <a:pt x="22" y="187"/>
                    <a:pt x="27" y="183"/>
                  </a:cubicBezTo>
                  <a:cubicBezTo>
                    <a:pt x="29" y="181"/>
                    <a:pt x="33" y="184"/>
                    <a:pt x="35" y="182"/>
                  </a:cubicBezTo>
                  <a:cubicBezTo>
                    <a:pt x="37" y="180"/>
                    <a:pt x="34" y="178"/>
                    <a:pt x="35" y="176"/>
                  </a:cubicBezTo>
                  <a:cubicBezTo>
                    <a:pt x="37" y="173"/>
                    <a:pt x="40" y="169"/>
                    <a:pt x="43" y="169"/>
                  </a:cubicBezTo>
                  <a:cubicBezTo>
                    <a:pt x="47" y="168"/>
                    <a:pt x="50" y="172"/>
                    <a:pt x="54" y="172"/>
                  </a:cubicBezTo>
                  <a:cubicBezTo>
                    <a:pt x="57" y="171"/>
                    <a:pt x="60" y="168"/>
                    <a:pt x="63" y="167"/>
                  </a:cubicBezTo>
                  <a:cubicBezTo>
                    <a:pt x="67" y="165"/>
                    <a:pt x="71" y="166"/>
                    <a:pt x="76" y="165"/>
                  </a:cubicBezTo>
                  <a:cubicBezTo>
                    <a:pt x="79" y="164"/>
                    <a:pt x="82" y="163"/>
                    <a:pt x="84" y="160"/>
                  </a:cubicBezTo>
                  <a:cubicBezTo>
                    <a:pt x="86" y="157"/>
                    <a:pt x="85" y="154"/>
                    <a:pt x="84" y="151"/>
                  </a:cubicBezTo>
                  <a:cubicBezTo>
                    <a:pt x="84" y="149"/>
                    <a:pt x="80" y="149"/>
                    <a:pt x="80" y="147"/>
                  </a:cubicBezTo>
                  <a:cubicBezTo>
                    <a:pt x="82" y="145"/>
                    <a:pt x="86" y="146"/>
                    <a:pt x="88" y="144"/>
                  </a:cubicBezTo>
                  <a:cubicBezTo>
                    <a:pt x="90" y="142"/>
                    <a:pt x="90" y="139"/>
                    <a:pt x="88" y="139"/>
                  </a:cubicBezTo>
                  <a:cubicBezTo>
                    <a:pt x="85" y="138"/>
                    <a:pt x="81" y="141"/>
                    <a:pt x="78" y="142"/>
                  </a:cubicBezTo>
                  <a:cubicBezTo>
                    <a:pt x="74" y="144"/>
                    <a:pt x="71" y="148"/>
                    <a:pt x="67" y="149"/>
                  </a:cubicBezTo>
                  <a:cubicBezTo>
                    <a:pt x="66" y="149"/>
                    <a:pt x="65" y="146"/>
                    <a:pt x="63" y="146"/>
                  </a:cubicBezTo>
                  <a:cubicBezTo>
                    <a:pt x="58" y="144"/>
                    <a:pt x="53" y="144"/>
                    <a:pt x="47" y="144"/>
                  </a:cubicBezTo>
                  <a:cubicBezTo>
                    <a:pt x="42" y="144"/>
                    <a:pt x="36" y="146"/>
                    <a:pt x="32" y="144"/>
                  </a:cubicBezTo>
                  <a:cubicBezTo>
                    <a:pt x="29" y="142"/>
                    <a:pt x="29" y="138"/>
                    <a:pt x="29" y="136"/>
                  </a:cubicBezTo>
                  <a:cubicBezTo>
                    <a:pt x="29" y="133"/>
                    <a:pt x="36" y="130"/>
                    <a:pt x="34" y="127"/>
                  </a:cubicBezTo>
                  <a:cubicBezTo>
                    <a:pt x="30" y="123"/>
                    <a:pt x="23" y="125"/>
                    <a:pt x="19" y="122"/>
                  </a:cubicBezTo>
                  <a:cubicBezTo>
                    <a:pt x="17" y="121"/>
                    <a:pt x="20" y="120"/>
                    <a:pt x="21" y="119"/>
                  </a:cubicBezTo>
                  <a:cubicBezTo>
                    <a:pt x="28" y="116"/>
                    <a:pt x="36" y="113"/>
                    <a:pt x="44" y="111"/>
                  </a:cubicBezTo>
                  <a:cubicBezTo>
                    <a:pt x="46" y="110"/>
                    <a:pt x="48" y="112"/>
                    <a:pt x="50" y="111"/>
                  </a:cubicBezTo>
                  <a:cubicBezTo>
                    <a:pt x="51" y="110"/>
                    <a:pt x="50" y="107"/>
                    <a:pt x="52" y="107"/>
                  </a:cubicBezTo>
                  <a:cubicBezTo>
                    <a:pt x="58" y="105"/>
                    <a:pt x="65" y="103"/>
                    <a:pt x="71" y="103"/>
                  </a:cubicBezTo>
                  <a:cubicBezTo>
                    <a:pt x="73" y="103"/>
                    <a:pt x="72" y="106"/>
                    <a:pt x="71" y="106"/>
                  </a:cubicBezTo>
                  <a:cubicBezTo>
                    <a:pt x="70" y="108"/>
                    <a:pt x="64" y="111"/>
                    <a:pt x="67" y="111"/>
                  </a:cubicBezTo>
                  <a:cubicBezTo>
                    <a:pt x="74" y="114"/>
                    <a:pt x="83" y="114"/>
                    <a:pt x="91" y="112"/>
                  </a:cubicBezTo>
                  <a:cubicBezTo>
                    <a:pt x="93" y="112"/>
                    <a:pt x="94" y="109"/>
                    <a:pt x="94" y="107"/>
                  </a:cubicBezTo>
                  <a:cubicBezTo>
                    <a:pt x="93" y="103"/>
                    <a:pt x="88" y="102"/>
                    <a:pt x="88" y="98"/>
                  </a:cubicBezTo>
                  <a:cubicBezTo>
                    <a:pt x="87" y="97"/>
                    <a:pt x="91" y="97"/>
                    <a:pt x="92" y="97"/>
                  </a:cubicBezTo>
                  <a:cubicBezTo>
                    <a:pt x="95" y="99"/>
                    <a:pt x="96" y="103"/>
                    <a:pt x="99" y="104"/>
                  </a:cubicBezTo>
                  <a:cubicBezTo>
                    <a:pt x="103" y="106"/>
                    <a:pt x="108" y="107"/>
                    <a:pt x="113" y="107"/>
                  </a:cubicBezTo>
                  <a:cubicBezTo>
                    <a:pt x="114" y="107"/>
                    <a:pt x="116" y="104"/>
                    <a:pt x="114" y="103"/>
                  </a:cubicBezTo>
                  <a:cubicBezTo>
                    <a:pt x="109" y="100"/>
                    <a:pt x="102" y="100"/>
                    <a:pt x="96" y="97"/>
                  </a:cubicBezTo>
                  <a:cubicBezTo>
                    <a:pt x="95" y="97"/>
                    <a:pt x="94" y="95"/>
                    <a:pt x="93" y="94"/>
                  </a:cubicBezTo>
                  <a:cubicBezTo>
                    <a:pt x="88" y="93"/>
                    <a:pt x="82" y="96"/>
                    <a:pt x="77" y="93"/>
                  </a:cubicBezTo>
                  <a:cubicBezTo>
                    <a:pt x="75" y="92"/>
                    <a:pt x="78" y="89"/>
                    <a:pt x="77" y="87"/>
                  </a:cubicBezTo>
                  <a:cubicBezTo>
                    <a:pt x="76" y="84"/>
                    <a:pt x="74" y="81"/>
                    <a:pt x="72" y="79"/>
                  </a:cubicBezTo>
                  <a:cubicBezTo>
                    <a:pt x="68" y="74"/>
                    <a:pt x="59" y="72"/>
                    <a:pt x="58" y="65"/>
                  </a:cubicBezTo>
                  <a:cubicBezTo>
                    <a:pt x="57" y="61"/>
                    <a:pt x="62" y="57"/>
                    <a:pt x="66" y="55"/>
                  </a:cubicBezTo>
                  <a:cubicBezTo>
                    <a:pt x="68" y="53"/>
                    <a:pt x="70" y="55"/>
                    <a:pt x="73" y="55"/>
                  </a:cubicBezTo>
                  <a:cubicBezTo>
                    <a:pt x="79" y="54"/>
                    <a:pt x="86" y="53"/>
                    <a:pt x="93" y="50"/>
                  </a:cubicBezTo>
                  <a:cubicBezTo>
                    <a:pt x="97" y="49"/>
                    <a:pt x="102" y="47"/>
                    <a:pt x="106" y="43"/>
                  </a:cubicBezTo>
                  <a:cubicBezTo>
                    <a:pt x="108" y="41"/>
                    <a:pt x="108" y="37"/>
                    <a:pt x="110" y="35"/>
                  </a:cubicBezTo>
                  <a:cubicBezTo>
                    <a:pt x="113" y="31"/>
                    <a:pt x="118" y="28"/>
                    <a:pt x="123" y="25"/>
                  </a:cubicBezTo>
                  <a:cubicBezTo>
                    <a:pt x="128" y="23"/>
                    <a:pt x="133" y="22"/>
                    <a:pt x="138" y="20"/>
                  </a:cubicBezTo>
                  <a:cubicBezTo>
                    <a:pt x="141" y="19"/>
                    <a:pt x="144" y="17"/>
                    <a:pt x="148" y="15"/>
                  </a:cubicBezTo>
                  <a:cubicBezTo>
                    <a:pt x="152" y="13"/>
                    <a:pt x="155" y="10"/>
                    <a:pt x="160" y="9"/>
                  </a:cubicBezTo>
                  <a:cubicBezTo>
                    <a:pt x="163" y="9"/>
                    <a:pt x="167" y="11"/>
                    <a:pt x="170" y="11"/>
                  </a:cubicBezTo>
                  <a:cubicBezTo>
                    <a:pt x="174" y="11"/>
                    <a:pt x="178" y="11"/>
                    <a:pt x="181" y="10"/>
                  </a:cubicBezTo>
                  <a:cubicBezTo>
                    <a:pt x="186" y="7"/>
                    <a:pt x="188" y="1"/>
                    <a:pt x="192" y="0"/>
                  </a:cubicBezTo>
                  <a:cubicBezTo>
                    <a:pt x="196" y="0"/>
                    <a:pt x="201" y="2"/>
                    <a:pt x="202" y="6"/>
                  </a:cubicBezTo>
                  <a:cubicBezTo>
                    <a:pt x="203" y="8"/>
                    <a:pt x="198" y="9"/>
                    <a:pt x="197" y="11"/>
                  </a:cubicBezTo>
                  <a:cubicBezTo>
                    <a:pt x="196" y="12"/>
                    <a:pt x="196" y="14"/>
                    <a:pt x="197" y="14"/>
                  </a:cubicBezTo>
                  <a:cubicBezTo>
                    <a:pt x="199" y="14"/>
                    <a:pt x="201" y="11"/>
                    <a:pt x="203" y="10"/>
                  </a:cubicBezTo>
                  <a:cubicBezTo>
                    <a:pt x="206" y="8"/>
                    <a:pt x="208" y="6"/>
                    <a:pt x="210" y="6"/>
                  </a:cubicBezTo>
                  <a:cubicBezTo>
                    <a:pt x="212" y="6"/>
                    <a:pt x="213" y="7"/>
                    <a:pt x="213" y="8"/>
                  </a:cubicBezTo>
                  <a:cubicBezTo>
                    <a:pt x="214" y="11"/>
                    <a:pt x="211" y="15"/>
                    <a:pt x="213" y="16"/>
                  </a:cubicBezTo>
                  <a:cubicBezTo>
                    <a:pt x="216" y="17"/>
                    <a:pt x="219" y="12"/>
                    <a:pt x="222" y="11"/>
                  </a:cubicBezTo>
                  <a:cubicBezTo>
                    <a:pt x="226" y="10"/>
                    <a:pt x="230" y="11"/>
                    <a:pt x="234" y="11"/>
                  </a:cubicBezTo>
                  <a:cubicBezTo>
                    <a:pt x="236" y="11"/>
                    <a:pt x="238" y="11"/>
                    <a:pt x="239" y="13"/>
                  </a:cubicBezTo>
                  <a:cubicBezTo>
                    <a:pt x="239" y="14"/>
                    <a:pt x="235" y="15"/>
                    <a:pt x="235" y="17"/>
                  </a:cubicBezTo>
                  <a:cubicBezTo>
                    <a:pt x="236" y="19"/>
                    <a:pt x="240" y="17"/>
                    <a:pt x="241" y="18"/>
                  </a:cubicBezTo>
                  <a:cubicBezTo>
                    <a:pt x="244" y="20"/>
                    <a:pt x="244" y="25"/>
                    <a:pt x="247" y="25"/>
                  </a:cubicBezTo>
                  <a:cubicBezTo>
                    <a:pt x="251" y="25"/>
                    <a:pt x="253" y="20"/>
                    <a:pt x="257" y="19"/>
                  </a:cubicBezTo>
                  <a:cubicBezTo>
                    <a:pt x="261" y="18"/>
                    <a:pt x="265" y="19"/>
                    <a:pt x="268" y="19"/>
                  </a:cubicBezTo>
                  <a:cubicBezTo>
                    <a:pt x="271" y="20"/>
                    <a:pt x="274" y="20"/>
                    <a:pt x="276" y="21"/>
                  </a:cubicBezTo>
                  <a:cubicBezTo>
                    <a:pt x="280" y="23"/>
                    <a:pt x="283" y="25"/>
                    <a:pt x="286" y="26"/>
                  </a:cubicBezTo>
                  <a:cubicBezTo>
                    <a:pt x="292" y="27"/>
                    <a:pt x="298" y="26"/>
                    <a:pt x="304" y="27"/>
                  </a:cubicBezTo>
                  <a:cubicBezTo>
                    <a:pt x="307" y="28"/>
                    <a:pt x="309" y="32"/>
                    <a:pt x="312" y="32"/>
                  </a:cubicBezTo>
                  <a:cubicBezTo>
                    <a:pt x="317" y="32"/>
                    <a:pt x="320" y="27"/>
                    <a:pt x="325" y="27"/>
                  </a:cubicBezTo>
                  <a:cubicBezTo>
                    <a:pt x="329" y="26"/>
                    <a:pt x="332" y="28"/>
                    <a:pt x="336" y="29"/>
                  </a:cubicBezTo>
                  <a:cubicBezTo>
                    <a:pt x="339" y="30"/>
                    <a:pt x="343" y="32"/>
                    <a:pt x="346" y="33"/>
                  </a:cubicBezTo>
                  <a:cubicBezTo>
                    <a:pt x="348" y="35"/>
                    <a:pt x="351" y="36"/>
                    <a:pt x="353" y="38"/>
                  </a:cubicBezTo>
                  <a:lnTo>
                    <a:pt x="291" y="226"/>
                  </a:lnTo>
                  <a:lnTo>
                    <a:pt x="296" y="229"/>
                  </a:lnTo>
                  <a:cubicBezTo>
                    <a:pt x="298" y="230"/>
                    <a:pt x="298" y="232"/>
                    <a:pt x="300" y="231"/>
                  </a:cubicBezTo>
                  <a:cubicBezTo>
                    <a:pt x="302" y="230"/>
                    <a:pt x="303" y="223"/>
                    <a:pt x="306" y="224"/>
                  </a:cubicBezTo>
                  <a:lnTo>
                    <a:pt x="312" y="227"/>
                  </a:lnTo>
                  <a:cubicBezTo>
                    <a:pt x="315" y="228"/>
                    <a:pt x="313" y="233"/>
                    <a:pt x="314" y="236"/>
                  </a:cubicBezTo>
                  <a:cubicBezTo>
                    <a:pt x="316" y="241"/>
                    <a:pt x="319" y="245"/>
                    <a:pt x="321" y="249"/>
                  </a:cubicBezTo>
                  <a:cubicBezTo>
                    <a:pt x="322" y="251"/>
                    <a:pt x="322" y="253"/>
                    <a:pt x="324" y="253"/>
                  </a:cubicBezTo>
                  <a:cubicBezTo>
                    <a:pt x="327" y="254"/>
                    <a:pt x="327" y="251"/>
                    <a:pt x="329" y="250"/>
                  </a:cubicBezTo>
                  <a:cubicBezTo>
                    <a:pt x="331" y="249"/>
                    <a:pt x="335" y="252"/>
                    <a:pt x="336" y="250"/>
                  </a:cubicBezTo>
                  <a:cubicBezTo>
                    <a:pt x="336" y="247"/>
                    <a:pt x="338" y="245"/>
                    <a:pt x="341" y="244"/>
                  </a:cubicBezTo>
                  <a:cubicBezTo>
                    <a:pt x="342" y="244"/>
                    <a:pt x="341" y="242"/>
                    <a:pt x="341" y="241"/>
                  </a:cubicBezTo>
                  <a:cubicBezTo>
                    <a:pt x="344" y="239"/>
                    <a:pt x="348" y="237"/>
                    <a:pt x="351" y="238"/>
                  </a:cubicBezTo>
                  <a:cubicBezTo>
                    <a:pt x="353" y="238"/>
                    <a:pt x="354" y="241"/>
                    <a:pt x="355" y="244"/>
                  </a:cubicBezTo>
                  <a:cubicBezTo>
                    <a:pt x="356" y="246"/>
                    <a:pt x="353" y="248"/>
                    <a:pt x="354" y="250"/>
                  </a:cubicBezTo>
                  <a:cubicBezTo>
                    <a:pt x="355" y="252"/>
                    <a:pt x="358" y="251"/>
                    <a:pt x="360" y="253"/>
                  </a:cubicBezTo>
                  <a:cubicBezTo>
                    <a:pt x="361" y="255"/>
                    <a:pt x="361" y="259"/>
                    <a:pt x="363" y="261"/>
                  </a:cubicBezTo>
                  <a:cubicBezTo>
                    <a:pt x="365" y="265"/>
                    <a:pt x="370" y="267"/>
                    <a:pt x="372" y="271"/>
                  </a:cubicBezTo>
                  <a:cubicBezTo>
                    <a:pt x="373" y="274"/>
                    <a:pt x="370" y="279"/>
                    <a:pt x="372" y="283"/>
                  </a:cubicBezTo>
                  <a:cubicBezTo>
                    <a:pt x="374" y="287"/>
                    <a:pt x="375" y="292"/>
                    <a:pt x="378" y="296"/>
                  </a:cubicBezTo>
                  <a:cubicBezTo>
                    <a:pt x="380" y="300"/>
                    <a:pt x="385" y="299"/>
                    <a:pt x="388" y="302"/>
                  </a:cubicBezTo>
                  <a:cubicBezTo>
                    <a:pt x="389" y="302"/>
                    <a:pt x="388" y="304"/>
                    <a:pt x="389" y="305"/>
                  </a:cubicBezTo>
                  <a:cubicBezTo>
                    <a:pt x="390" y="307"/>
                    <a:pt x="392" y="307"/>
                    <a:pt x="394" y="30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69" name="Freeform 2659"/>
            <p:cNvSpPr>
              <a:spLocks noChangeAspect="1"/>
            </p:cNvSpPr>
            <p:nvPr/>
          </p:nvSpPr>
          <p:spPr bwMode="auto">
            <a:xfrm>
              <a:off x="14130617" y="5338870"/>
              <a:ext cx="684499" cy="1031137"/>
            </a:xfrm>
            <a:custGeom>
              <a:avLst/>
              <a:gdLst>
                <a:gd name="T0" fmla="*/ 13 w 130"/>
                <a:gd name="T1" fmla="*/ 167 h 196"/>
                <a:gd name="T2" fmla="*/ 8 w 130"/>
                <a:gd name="T3" fmla="*/ 180 h 196"/>
                <a:gd name="T4" fmla="*/ 0 w 130"/>
                <a:gd name="T5" fmla="*/ 189 h 196"/>
                <a:gd name="T6" fmla="*/ 0 w 130"/>
                <a:gd name="T7" fmla="*/ 267 h 196"/>
                <a:gd name="T8" fmla="*/ 12 w 130"/>
                <a:gd name="T9" fmla="*/ 282 h 196"/>
                <a:gd name="T10" fmla="*/ 19 w 130"/>
                <a:gd name="T11" fmla="*/ 265 h 196"/>
                <a:gd name="T12" fmla="*/ 37 w 130"/>
                <a:gd name="T13" fmla="*/ 246 h 196"/>
                <a:gd name="T14" fmla="*/ 55 w 130"/>
                <a:gd name="T15" fmla="*/ 227 h 196"/>
                <a:gd name="T16" fmla="*/ 62 w 130"/>
                <a:gd name="T17" fmla="*/ 223 h 196"/>
                <a:gd name="T18" fmla="*/ 67 w 130"/>
                <a:gd name="T19" fmla="*/ 215 h 196"/>
                <a:gd name="T20" fmla="*/ 84 w 130"/>
                <a:gd name="T21" fmla="*/ 205 h 196"/>
                <a:gd name="T22" fmla="*/ 95 w 130"/>
                <a:gd name="T23" fmla="*/ 200 h 196"/>
                <a:gd name="T24" fmla="*/ 108 w 130"/>
                <a:gd name="T25" fmla="*/ 183 h 196"/>
                <a:gd name="T26" fmla="*/ 121 w 130"/>
                <a:gd name="T27" fmla="*/ 167 h 196"/>
                <a:gd name="T28" fmla="*/ 132 w 130"/>
                <a:gd name="T29" fmla="*/ 146 h 196"/>
                <a:gd name="T30" fmla="*/ 150 w 130"/>
                <a:gd name="T31" fmla="*/ 121 h 196"/>
                <a:gd name="T32" fmla="*/ 149 w 130"/>
                <a:gd name="T33" fmla="*/ 115 h 196"/>
                <a:gd name="T34" fmla="*/ 163 w 130"/>
                <a:gd name="T35" fmla="*/ 91 h 196"/>
                <a:gd name="T36" fmla="*/ 161 w 130"/>
                <a:gd name="T37" fmla="*/ 85 h 196"/>
                <a:gd name="T38" fmla="*/ 168 w 130"/>
                <a:gd name="T39" fmla="*/ 79 h 196"/>
                <a:gd name="T40" fmla="*/ 174 w 130"/>
                <a:gd name="T41" fmla="*/ 65 h 196"/>
                <a:gd name="T42" fmla="*/ 180 w 130"/>
                <a:gd name="T43" fmla="*/ 52 h 196"/>
                <a:gd name="T44" fmla="*/ 180 w 130"/>
                <a:gd name="T45" fmla="*/ 36 h 196"/>
                <a:gd name="T46" fmla="*/ 185 w 130"/>
                <a:gd name="T47" fmla="*/ 28 h 196"/>
                <a:gd name="T48" fmla="*/ 182 w 130"/>
                <a:gd name="T49" fmla="*/ 14 h 196"/>
                <a:gd name="T50" fmla="*/ 186 w 130"/>
                <a:gd name="T51" fmla="*/ 2 h 196"/>
                <a:gd name="T52" fmla="*/ 178 w 130"/>
                <a:gd name="T53" fmla="*/ 0 h 196"/>
                <a:gd name="T54" fmla="*/ 173 w 130"/>
                <a:gd name="T55" fmla="*/ 1 h 196"/>
                <a:gd name="T56" fmla="*/ 167 w 130"/>
                <a:gd name="T57" fmla="*/ 7 h 196"/>
                <a:gd name="T58" fmla="*/ 152 w 130"/>
                <a:gd name="T59" fmla="*/ 12 h 196"/>
                <a:gd name="T60" fmla="*/ 144 w 130"/>
                <a:gd name="T61" fmla="*/ 16 h 196"/>
                <a:gd name="T62" fmla="*/ 136 w 130"/>
                <a:gd name="T63" fmla="*/ 13 h 196"/>
                <a:gd name="T64" fmla="*/ 128 w 130"/>
                <a:gd name="T65" fmla="*/ 17 h 196"/>
                <a:gd name="T66" fmla="*/ 115 w 130"/>
                <a:gd name="T67" fmla="*/ 17 h 196"/>
                <a:gd name="T68" fmla="*/ 106 w 130"/>
                <a:gd name="T69" fmla="*/ 23 h 196"/>
                <a:gd name="T70" fmla="*/ 92 w 130"/>
                <a:gd name="T71" fmla="*/ 28 h 196"/>
                <a:gd name="T72" fmla="*/ 85 w 130"/>
                <a:gd name="T73" fmla="*/ 26 h 196"/>
                <a:gd name="T74" fmla="*/ 71 w 130"/>
                <a:gd name="T75" fmla="*/ 31 h 196"/>
                <a:gd name="T76" fmla="*/ 56 w 130"/>
                <a:gd name="T77" fmla="*/ 30 h 196"/>
                <a:gd name="T78" fmla="*/ 49 w 130"/>
                <a:gd name="T79" fmla="*/ 23 h 196"/>
                <a:gd name="T80" fmla="*/ 49 w 130"/>
                <a:gd name="T81" fmla="*/ 17 h 196"/>
                <a:gd name="T82" fmla="*/ 42 w 130"/>
                <a:gd name="T83" fmla="*/ 14 h 196"/>
                <a:gd name="T84" fmla="*/ 37 w 130"/>
                <a:gd name="T85" fmla="*/ 17 h 196"/>
                <a:gd name="T86" fmla="*/ 34 w 130"/>
                <a:gd name="T87" fmla="*/ 20 h 196"/>
                <a:gd name="T88" fmla="*/ 26 w 130"/>
                <a:gd name="T89" fmla="*/ 34 h 196"/>
                <a:gd name="T90" fmla="*/ 37 w 130"/>
                <a:gd name="T91" fmla="*/ 44 h 196"/>
                <a:gd name="T92" fmla="*/ 41 w 130"/>
                <a:gd name="T93" fmla="*/ 52 h 196"/>
                <a:gd name="T94" fmla="*/ 49 w 130"/>
                <a:gd name="T95" fmla="*/ 60 h 196"/>
                <a:gd name="T96" fmla="*/ 108 w 130"/>
                <a:gd name="T97" fmla="*/ 84 h 196"/>
                <a:gd name="T98" fmla="*/ 125 w 130"/>
                <a:gd name="T99" fmla="*/ 80 h 196"/>
                <a:gd name="T100" fmla="*/ 72 w 130"/>
                <a:gd name="T101" fmla="*/ 145 h 196"/>
                <a:gd name="T102" fmla="*/ 52 w 130"/>
                <a:gd name="T103" fmla="*/ 146 h 196"/>
                <a:gd name="T104" fmla="*/ 31 w 130"/>
                <a:gd name="T105" fmla="*/ 155 h 196"/>
                <a:gd name="T106" fmla="*/ 13 w 130"/>
                <a:gd name="T107" fmla="*/ 167 h 19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0"/>
                <a:gd name="T163" fmla="*/ 0 h 196"/>
                <a:gd name="T164" fmla="*/ 130 w 130"/>
                <a:gd name="T165" fmla="*/ 196 h 19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0" h="196">
                  <a:moveTo>
                    <a:pt x="9" y="116"/>
                  </a:moveTo>
                  <a:cubicBezTo>
                    <a:pt x="8" y="119"/>
                    <a:pt x="9" y="123"/>
                    <a:pt x="6" y="125"/>
                  </a:cubicBezTo>
                  <a:lnTo>
                    <a:pt x="0" y="132"/>
                  </a:lnTo>
                  <a:lnTo>
                    <a:pt x="0" y="186"/>
                  </a:lnTo>
                  <a:lnTo>
                    <a:pt x="8" y="196"/>
                  </a:lnTo>
                  <a:cubicBezTo>
                    <a:pt x="9" y="192"/>
                    <a:pt x="11" y="188"/>
                    <a:pt x="13" y="184"/>
                  </a:cubicBezTo>
                  <a:cubicBezTo>
                    <a:pt x="17" y="179"/>
                    <a:pt x="21" y="175"/>
                    <a:pt x="26" y="171"/>
                  </a:cubicBezTo>
                  <a:cubicBezTo>
                    <a:pt x="30" y="166"/>
                    <a:pt x="34" y="162"/>
                    <a:pt x="38" y="158"/>
                  </a:cubicBezTo>
                  <a:cubicBezTo>
                    <a:pt x="39" y="157"/>
                    <a:pt x="41" y="156"/>
                    <a:pt x="43" y="155"/>
                  </a:cubicBezTo>
                  <a:cubicBezTo>
                    <a:pt x="45" y="153"/>
                    <a:pt x="46" y="150"/>
                    <a:pt x="47" y="149"/>
                  </a:cubicBezTo>
                  <a:cubicBezTo>
                    <a:pt x="51" y="146"/>
                    <a:pt x="54" y="145"/>
                    <a:pt x="58" y="143"/>
                  </a:cubicBezTo>
                  <a:cubicBezTo>
                    <a:pt x="61" y="141"/>
                    <a:pt x="64" y="141"/>
                    <a:pt x="66" y="139"/>
                  </a:cubicBezTo>
                  <a:cubicBezTo>
                    <a:pt x="70" y="136"/>
                    <a:pt x="72" y="132"/>
                    <a:pt x="75" y="128"/>
                  </a:cubicBezTo>
                  <a:cubicBezTo>
                    <a:pt x="78" y="124"/>
                    <a:pt x="81" y="120"/>
                    <a:pt x="84" y="116"/>
                  </a:cubicBezTo>
                  <a:cubicBezTo>
                    <a:pt x="87" y="111"/>
                    <a:pt x="90" y="106"/>
                    <a:pt x="92" y="102"/>
                  </a:cubicBezTo>
                  <a:cubicBezTo>
                    <a:pt x="96" y="96"/>
                    <a:pt x="100" y="90"/>
                    <a:pt x="104" y="84"/>
                  </a:cubicBezTo>
                  <a:cubicBezTo>
                    <a:pt x="104" y="83"/>
                    <a:pt x="103" y="81"/>
                    <a:pt x="103" y="80"/>
                  </a:cubicBezTo>
                  <a:cubicBezTo>
                    <a:pt x="106" y="74"/>
                    <a:pt x="110" y="69"/>
                    <a:pt x="113" y="63"/>
                  </a:cubicBezTo>
                  <a:cubicBezTo>
                    <a:pt x="113" y="62"/>
                    <a:pt x="112" y="60"/>
                    <a:pt x="112" y="59"/>
                  </a:cubicBezTo>
                  <a:cubicBezTo>
                    <a:pt x="113" y="58"/>
                    <a:pt x="116" y="57"/>
                    <a:pt x="117" y="55"/>
                  </a:cubicBezTo>
                  <a:cubicBezTo>
                    <a:pt x="119" y="52"/>
                    <a:pt x="120" y="48"/>
                    <a:pt x="121" y="45"/>
                  </a:cubicBezTo>
                  <a:cubicBezTo>
                    <a:pt x="122" y="42"/>
                    <a:pt x="124" y="39"/>
                    <a:pt x="125" y="36"/>
                  </a:cubicBezTo>
                  <a:cubicBezTo>
                    <a:pt x="125" y="32"/>
                    <a:pt x="124" y="28"/>
                    <a:pt x="125" y="25"/>
                  </a:cubicBezTo>
                  <a:cubicBezTo>
                    <a:pt x="125" y="23"/>
                    <a:pt x="128" y="21"/>
                    <a:pt x="128" y="19"/>
                  </a:cubicBezTo>
                  <a:cubicBezTo>
                    <a:pt x="128" y="16"/>
                    <a:pt x="127" y="13"/>
                    <a:pt x="127" y="10"/>
                  </a:cubicBezTo>
                  <a:cubicBezTo>
                    <a:pt x="127" y="7"/>
                    <a:pt x="130" y="5"/>
                    <a:pt x="129" y="2"/>
                  </a:cubicBezTo>
                  <a:cubicBezTo>
                    <a:pt x="128" y="0"/>
                    <a:pt x="125" y="0"/>
                    <a:pt x="123" y="0"/>
                  </a:cubicBezTo>
                  <a:cubicBezTo>
                    <a:pt x="121" y="0"/>
                    <a:pt x="120" y="1"/>
                    <a:pt x="120" y="1"/>
                  </a:cubicBezTo>
                  <a:cubicBezTo>
                    <a:pt x="118" y="2"/>
                    <a:pt x="117" y="4"/>
                    <a:pt x="116" y="5"/>
                  </a:cubicBezTo>
                  <a:cubicBezTo>
                    <a:pt x="113" y="7"/>
                    <a:pt x="109" y="7"/>
                    <a:pt x="106" y="8"/>
                  </a:cubicBezTo>
                  <a:cubicBezTo>
                    <a:pt x="104" y="9"/>
                    <a:pt x="103" y="10"/>
                    <a:pt x="100" y="11"/>
                  </a:cubicBezTo>
                  <a:cubicBezTo>
                    <a:pt x="98" y="11"/>
                    <a:pt x="96" y="9"/>
                    <a:pt x="94" y="9"/>
                  </a:cubicBezTo>
                  <a:cubicBezTo>
                    <a:pt x="92" y="9"/>
                    <a:pt x="91" y="12"/>
                    <a:pt x="89" y="12"/>
                  </a:cubicBezTo>
                  <a:cubicBezTo>
                    <a:pt x="86" y="13"/>
                    <a:pt x="83" y="11"/>
                    <a:pt x="80" y="12"/>
                  </a:cubicBezTo>
                  <a:cubicBezTo>
                    <a:pt x="77" y="13"/>
                    <a:pt x="75" y="15"/>
                    <a:pt x="73" y="16"/>
                  </a:cubicBezTo>
                  <a:cubicBezTo>
                    <a:pt x="70" y="18"/>
                    <a:pt x="67" y="19"/>
                    <a:pt x="64" y="19"/>
                  </a:cubicBezTo>
                  <a:cubicBezTo>
                    <a:pt x="63" y="19"/>
                    <a:pt x="61" y="18"/>
                    <a:pt x="59" y="18"/>
                  </a:cubicBezTo>
                  <a:cubicBezTo>
                    <a:pt x="56" y="19"/>
                    <a:pt x="53" y="22"/>
                    <a:pt x="49" y="22"/>
                  </a:cubicBezTo>
                  <a:cubicBezTo>
                    <a:pt x="46" y="23"/>
                    <a:pt x="42" y="22"/>
                    <a:pt x="39" y="21"/>
                  </a:cubicBezTo>
                  <a:cubicBezTo>
                    <a:pt x="37" y="20"/>
                    <a:pt x="35" y="18"/>
                    <a:pt x="34" y="16"/>
                  </a:cubicBezTo>
                  <a:cubicBezTo>
                    <a:pt x="33" y="15"/>
                    <a:pt x="35" y="13"/>
                    <a:pt x="34" y="12"/>
                  </a:cubicBezTo>
                  <a:cubicBezTo>
                    <a:pt x="32" y="11"/>
                    <a:pt x="31" y="11"/>
                    <a:pt x="29" y="10"/>
                  </a:cubicBezTo>
                  <a:cubicBezTo>
                    <a:pt x="28" y="11"/>
                    <a:pt x="27" y="11"/>
                    <a:pt x="26" y="12"/>
                  </a:cubicBezTo>
                  <a:cubicBezTo>
                    <a:pt x="25" y="13"/>
                    <a:pt x="24" y="14"/>
                    <a:pt x="23" y="14"/>
                  </a:cubicBezTo>
                  <a:cubicBezTo>
                    <a:pt x="21" y="17"/>
                    <a:pt x="17" y="20"/>
                    <a:pt x="18" y="23"/>
                  </a:cubicBezTo>
                  <a:cubicBezTo>
                    <a:pt x="19" y="27"/>
                    <a:pt x="24" y="28"/>
                    <a:pt x="26" y="31"/>
                  </a:cubicBezTo>
                  <a:cubicBezTo>
                    <a:pt x="27" y="32"/>
                    <a:pt x="27" y="34"/>
                    <a:pt x="28" y="36"/>
                  </a:cubicBezTo>
                  <a:cubicBezTo>
                    <a:pt x="30" y="38"/>
                    <a:pt x="31" y="41"/>
                    <a:pt x="34" y="42"/>
                  </a:cubicBezTo>
                  <a:lnTo>
                    <a:pt x="75" y="58"/>
                  </a:lnTo>
                  <a:cubicBezTo>
                    <a:pt x="79" y="59"/>
                    <a:pt x="90" y="53"/>
                    <a:pt x="87" y="56"/>
                  </a:cubicBezTo>
                  <a:lnTo>
                    <a:pt x="50" y="101"/>
                  </a:lnTo>
                  <a:cubicBezTo>
                    <a:pt x="47" y="105"/>
                    <a:pt x="40" y="101"/>
                    <a:pt x="36" y="102"/>
                  </a:cubicBezTo>
                  <a:cubicBezTo>
                    <a:pt x="31" y="103"/>
                    <a:pt x="27" y="106"/>
                    <a:pt x="22" y="108"/>
                  </a:cubicBezTo>
                  <a:cubicBezTo>
                    <a:pt x="18" y="110"/>
                    <a:pt x="13" y="114"/>
                    <a:pt x="9" y="1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0" name="Freeform 2660"/>
            <p:cNvSpPr>
              <a:spLocks noChangeAspect="1"/>
            </p:cNvSpPr>
            <p:nvPr/>
          </p:nvSpPr>
          <p:spPr bwMode="auto">
            <a:xfrm>
              <a:off x="13182849" y="8471768"/>
              <a:ext cx="157962" cy="171125"/>
            </a:xfrm>
            <a:custGeom>
              <a:avLst/>
              <a:gdLst>
                <a:gd name="T0" fmla="*/ 28 w 30"/>
                <a:gd name="T1" fmla="*/ 0 h 32"/>
                <a:gd name="T2" fmla="*/ 42 w 30"/>
                <a:gd name="T3" fmla="*/ 13 h 32"/>
                <a:gd name="T4" fmla="*/ 42 w 30"/>
                <a:gd name="T5" fmla="*/ 22 h 32"/>
                <a:gd name="T6" fmla="*/ 35 w 30"/>
                <a:gd name="T7" fmla="*/ 34 h 32"/>
                <a:gd name="T8" fmla="*/ 30 w 30"/>
                <a:gd name="T9" fmla="*/ 35 h 32"/>
                <a:gd name="T10" fmla="*/ 23 w 30"/>
                <a:gd name="T11" fmla="*/ 35 h 32"/>
                <a:gd name="T12" fmla="*/ 17 w 30"/>
                <a:gd name="T13" fmla="*/ 46 h 32"/>
                <a:gd name="T14" fmla="*/ 12 w 30"/>
                <a:gd name="T15" fmla="*/ 46 h 32"/>
                <a:gd name="T16" fmla="*/ 6 w 30"/>
                <a:gd name="T17" fmla="*/ 39 h 32"/>
                <a:gd name="T18" fmla="*/ 1 w 30"/>
                <a:gd name="T19" fmla="*/ 32 h 32"/>
                <a:gd name="T20" fmla="*/ 1 w 30"/>
                <a:gd name="T21" fmla="*/ 22 h 32"/>
                <a:gd name="T22" fmla="*/ 8 w 30"/>
                <a:gd name="T23" fmla="*/ 18 h 32"/>
                <a:gd name="T24" fmla="*/ 16 w 30"/>
                <a:gd name="T25" fmla="*/ 7 h 32"/>
                <a:gd name="T26" fmla="*/ 23 w 30"/>
                <a:gd name="T27" fmla="*/ 5 h 32"/>
                <a:gd name="T28" fmla="*/ 28 w 30"/>
                <a:gd name="T29" fmla="*/ 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0"/>
                <a:gd name="T46" fmla="*/ 0 h 32"/>
                <a:gd name="T47" fmla="*/ 30 w 30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0" h="32">
                  <a:moveTo>
                    <a:pt x="19" y="0"/>
                  </a:moveTo>
                  <a:cubicBezTo>
                    <a:pt x="23" y="2"/>
                    <a:pt x="26" y="6"/>
                    <a:pt x="29" y="9"/>
                  </a:cubicBezTo>
                  <a:cubicBezTo>
                    <a:pt x="30" y="11"/>
                    <a:pt x="30" y="13"/>
                    <a:pt x="29" y="15"/>
                  </a:cubicBezTo>
                  <a:cubicBezTo>
                    <a:pt x="28" y="18"/>
                    <a:pt x="26" y="20"/>
                    <a:pt x="24" y="23"/>
                  </a:cubicBezTo>
                  <a:cubicBezTo>
                    <a:pt x="23" y="24"/>
                    <a:pt x="22" y="24"/>
                    <a:pt x="21" y="24"/>
                  </a:cubicBezTo>
                  <a:cubicBezTo>
                    <a:pt x="19" y="24"/>
                    <a:pt x="17" y="23"/>
                    <a:pt x="16" y="24"/>
                  </a:cubicBezTo>
                  <a:cubicBezTo>
                    <a:pt x="14" y="26"/>
                    <a:pt x="14" y="30"/>
                    <a:pt x="12" y="31"/>
                  </a:cubicBezTo>
                  <a:cubicBezTo>
                    <a:pt x="11" y="32"/>
                    <a:pt x="9" y="32"/>
                    <a:pt x="8" y="31"/>
                  </a:cubicBezTo>
                  <a:cubicBezTo>
                    <a:pt x="6" y="30"/>
                    <a:pt x="5" y="28"/>
                    <a:pt x="4" y="26"/>
                  </a:cubicBezTo>
                  <a:cubicBezTo>
                    <a:pt x="3" y="24"/>
                    <a:pt x="2" y="23"/>
                    <a:pt x="1" y="21"/>
                  </a:cubicBezTo>
                  <a:cubicBezTo>
                    <a:pt x="1" y="19"/>
                    <a:pt x="0" y="17"/>
                    <a:pt x="1" y="15"/>
                  </a:cubicBezTo>
                  <a:cubicBezTo>
                    <a:pt x="2" y="14"/>
                    <a:pt x="5" y="14"/>
                    <a:pt x="6" y="12"/>
                  </a:cubicBezTo>
                  <a:cubicBezTo>
                    <a:pt x="8" y="10"/>
                    <a:pt x="8" y="7"/>
                    <a:pt x="11" y="5"/>
                  </a:cubicBezTo>
                  <a:cubicBezTo>
                    <a:pt x="12" y="4"/>
                    <a:pt x="14" y="4"/>
                    <a:pt x="16" y="3"/>
                  </a:cubicBezTo>
                  <a:cubicBezTo>
                    <a:pt x="17" y="3"/>
                    <a:pt x="18" y="0"/>
                    <a:pt x="1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1" name="Freeform 2661"/>
            <p:cNvSpPr>
              <a:spLocks noChangeAspect="1"/>
            </p:cNvSpPr>
            <p:nvPr/>
          </p:nvSpPr>
          <p:spPr bwMode="auto">
            <a:xfrm>
              <a:off x="12099058" y="3592519"/>
              <a:ext cx="26327" cy="21939"/>
            </a:xfrm>
            <a:custGeom>
              <a:avLst/>
              <a:gdLst>
                <a:gd name="T0" fmla="*/ 2 w 5"/>
                <a:gd name="T1" fmla="*/ 0 h 4"/>
                <a:gd name="T2" fmla="*/ 7 w 5"/>
                <a:gd name="T3" fmla="*/ 4 h 4"/>
                <a:gd name="T4" fmla="*/ 2 w 5"/>
                <a:gd name="T5" fmla="*/ 6 h 4"/>
                <a:gd name="T6" fmla="*/ 0 w 5"/>
                <a:gd name="T7" fmla="*/ 4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3"/>
                    <a:pt x="3" y="4"/>
                    <a:pt x="2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2" name="Freeform 2662"/>
            <p:cNvSpPr>
              <a:spLocks noChangeAspect="1"/>
            </p:cNvSpPr>
            <p:nvPr/>
          </p:nvSpPr>
          <p:spPr bwMode="auto">
            <a:xfrm>
              <a:off x="14929198" y="5277440"/>
              <a:ext cx="96531" cy="35103"/>
            </a:xfrm>
            <a:custGeom>
              <a:avLst/>
              <a:gdLst>
                <a:gd name="T0" fmla="*/ 7 w 18"/>
                <a:gd name="T1" fmla="*/ 1 h 7"/>
                <a:gd name="T2" fmla="*/ 13 w 18"/>
                <a:gd name="T3" fmla="*/ 3 h 7"/>
                <a:gd name="T4" fmla="*/ 21 w 18"/>
                <a:gd name="T5" fmla="*/ 0 h 7"/>
                <a:gd name="T6" fmla="*/ 26 w 18"/>
                <a:gd name="T7" fmla="*/ 3 h 7"/>
                <a:gd name="T8" fmla="*/ 16 w 18"/>
                <a:gd name="T9" fmla="*/ 9 h 7"/>
                <a:gd name="T10" fmla="*/ 1 w 18"/>
                <a:gd name="T11" fmla="*/ 6 h 7"/>
                <a:gd name="T12" fmla="*/ 7 w 18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5" y="1"/>
                  </a:moveTo>
                  <a:cubicBezTo>
                    <a:pt x="6" y="1"/>
                    <a:pt x="8" y="3"/>
                    <a:pt x="9" y="3"/>
                  </a:cubicBezTo>
                  <a:cubicBezTo>
                    <a:pt x="11" y="3"/>
                    <a:pt x="12" y="0"/>
                    <a:pt x="14" y="0"/>
                  </a:cubicBezTo>
                  <a:cubicBezTo>
                    <a:pt x="15" y="0"/>
                    <a:pt x="18" y="2"/>
                    <a:pt x="17" y="3"/>
                  </a:cubicBezTo>
                  <a:cubicBezTo>
                    <a:pt x="16" y="5"/>
                    <a:pt x="14" y="7"/>
                    <a:pt x="11" y="7"/>
                  </a:cubicBezTo>
                  <a:cubicBezTo>
                    <a:pt x="8" y="7"/>
                    <a:pt x="4" y="6"/>
                    <a:pt x="1" y="4"/>
                  </a:cubicBezTo>
                  <a:cubicBezTo>
                    <a:pt x="0" y="3"/>
                    <a:pt x="3" y="1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3" name="Freeform 2663"/>
            <p:cNvSpPr>
              <a:spLocks noChangeAspect="1"/>
            </p:cNvSpPr>
            <p:nvPr/>
          </p:nvSpPr>
          <p:spPr bwMode="auto">
            <a:xfrm>
              <a:off x="14016534" y="6668377"/>
              <a:ext cx="30715" cy="65818"/>
            </a:xfrm>
            <a:custGeom>
              <a:avLst/>
              <a:gdLst>
                <a:gd name="T0" fmla="*/ 2 w 6"/>
                <a:gd name="T1" fmla="*/ 1 h 13"/>
                <a:gd name="T2" fmla="*/ 8 w 6"/>
                <a:gd name="T3" fmla="*/ 15 h 13"/>
                <a:gd name="T4" fmla="*/ 1 w 6"/>
                <a:gd name="T5" fmla="*/ 10 h 13"/>
                <a:gd name="T6" fmla="*/ 2 w 6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13"/>
                <a:gd name="T14" fmla="*/ 6 w 6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13">
                  <a:moveTo>
                    <a:pt x="2" y="1"/>
                  </a:moveTo>
                  <a:cubicBezTo>
                    <a:pt x="5" y="3"/>
                    <a:pt x="6" y="8"/>
                    <a:pt x="6" y="11"/>
                  </a:cubicBezTo>
                  <a:cubicBezTo>
                    <a:pt x="5" y="13"/>
                    <a:pt x="2" y="10"/>
                    <a:pt x="1" y="8"/>
                  </a:cubicBezTo>
                  <a:cubicBezTo>
                    <a:pt x="0" y="6"/>
                    <a:pt x="0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4" name="Freeform 2664"/>
            <p:cNvSpPr>
              <a:spLocks noChangeAspect="1"/>
            </p:cNvSpPr>
            <p:nvPr/>
          </p:nvSpPr>
          <p:spPr bwMode="auto">
            <a:xfrm>
              <a:off x="11949874" y="5957551"/>
              <a:ext cx="48267" cy="57042"/>
            </a:xfrm>
            <a:custGeom>
              <a:avLst/>
              <a:gdLst>
                <a:gd name="T0" fmla="*/ 12 w 9"/>
                <a:gd name="T1" fmla="*/ 2 h 11"/>
                <a:gd name="T2" fmla="*/ 9 w 9"/>
                <a:gd name="T3" fmla="*/ 14 h 11"/>
                <a:gd name="T4" fmla="*/ 1 w 9"/>
                <a:gd name="T5" fmla="*/ 11 h 11"/>
                <a:gd name="T6" fmla="*/ 7 w 9"/>
                <a:gd name="T7" fmla="*/ 5 h 11"/>
                <a:gd name="T8" fmla="*/ 12 w 9"/>
                <a:gd name="T9" fmla="*/ 2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8" y="2"/>
                  </a:moveTo>
                  <a:cubicBezTo>
                    <a:pt x="9" y="4"/>
                    <a:pt x="9" y="8"/>
                    <a:pt x="6" y="10"/>
                  </a:cubicBezTo>
                  <a:cubicBezTo>
                    <a:pt x="5" y="11"/>
                    <a:pt x="1" y="10"/>
                    <a:pt x="1" y="8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0"/>
                    <a:pt x="8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5" name="Freeform 2665"/>
            <p:cNvSpPr>
              <a:spLocks noChangeAspect="1"/>
            </p:cNvSpPr>
            <p:nvPr/>
          </p:nvSpPr>
          <p:spPr bwMode="auto">
            <a:xfrm>
              <a:off x="11844565" y="6203268"/>
              <a:ext cx="21939" cy="30715"/>
            </a:xfrm>
            <a:custGeom>
              <a:avLst/>
              <a:gdLst>
                <a:gd name="T0" fmla="*/ 4 w 4"/>
                <a:gd name="T1" fmla="*/ 0 h 6"/>
                <a:gd name="T2" fmla="*/ 6 w 4"/>
                <a:gd name="T3" fmla="*/ 2 h 6"/>
                <a:gd name="T4" fmla="*/ 4 w 4"/>
                <a:gd name="T5" fmla="*/ 8 h 6"/>
                <a:gd name="T6" fmla="*/ 0 w 4"/>
                <a:gd name="T7" fmla="*/ 7 h 6"/>
                <a:gd name="T8" fmla="*/ 4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3"/>
                    <a:pt x="1" y="1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6" name="Oval 2666"/>
            <p:cNvSpPr>
              <a:spLocks noChangeAspect="1" noChangeArrowheads="1"/>
            </p:cNvSpPr>
            <p:nvPr/>
          </p:nvSpPr>
          <p:spPr bwMode="auto">
            <a:xfrm>
              <a:off x="9773517" y="5097539"/>
              <a:ext cx="26327" cy="21939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7" name="Freeform 2667"/>
            <p:cNvSpPr>
              <a:spLocks noChangeAspect="1"/>
            </p:cNvSpPr>
            <p:nvPr/>
          </p:nvSpPr>
          <p:spPr bwMode="auto">
            <a:xfrm>
              <a:off x="9834948" y="5079987"/>
              <a:ext cx="26327" cy="21939"/>
            </a:xfrm>
            <a:custGeom>
              <a:avLst/>
              <a:gdLst>
                <a:gd name="T0" fmla="*/ 2 w 5"/>
                <a:gd name="T1" fmla="*/ 0 h 4"/>
                <a:gd name="T2" fmla="*/ 7 w 5"/>
                <a:gd name="T3" fmla="*/ 4 h 4"/>
                <a:gd name="T4" fmla="*/ 2 w 5"/>
                <a:gd name="T5" fmla="*/ 6 h 4"/>
                <a:gd name="T6" fmla="*/ 0 w 5"/>
                <a:gd name="T7" fmla="*/ 4 h 4"/>
                <a:gd name="T8" fmla="*/ 2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0"/>
                  </a:moveTo>
                  <a:cubicBezTo>
                    <a:pt x="3" y="0"/>
                    <a:pt x="5" y="1"/>
                    <a:pt x="5" y="2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8" name="Oval 2668"/>
            <p:cNvSpPr>
              <a:spLocks noChangeAspect="1" noChangeArrowheads="1"/>
            </p:cNvSpPr>
            <p:nvPr/>
          </p:nvSpPr>
          <p:spPr bwMode="auto">
            <a:xfrm>
              <a:off x="9878824" y="5001007"/>
              <a:ext cx="26327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79" name="Freeform 2669"/>
            <p:cNvSpPr>
              <a:spLocks noChangeAspect="1"/>
            </p:cNvSpPr>
            <p:nvPr/>
          </p:nvSpPr>
          <p:spPr bwMode="auto">
            <a:xfrm>
              <a:off x="9791069" y="4970292"/>
              <a:ext cx="30715" cy="21939"/>
            </a:xfrm>
            <a:custGeom>
              <a:avLst/>
              <a:gdLst>
                <a:gd name="T0" fmla="*/ 5 w 6"/>
                <a:gd name="T1" fmla="*/ 0 h 4"/>
                <a:gd name="T2" fmla="*/ 7 w 6"/>
                <a:gd name="T3" fmla="*/ 4 h 4"/>
                <a:gd name="T4" fmla="*/ 2 w 6"/>
                <a:gd name="T5" fmla="*/ 5 h 4"/>
                <a:gd name="T6" fmla="*/ 0 w 6"/>
                <a:gd name="T7" fmla="*/ 1 h 4"/>
                <a:gd name="T8" fmla="*/ 5 w 6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3" y="0"/>
                  </a:moveTo>
                  <a:cubicBezTo>
                    <a:pt x="4" y="0"/>
                    <a:pt x="6" y="1"/>
                    <a:pt x="5" y="2"/>
                  </a:cubicBezTo>
                  <a:cubicBezTo>
                    <a:pt x="5" y="3"/>
                    <a:pt x="3" y="4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0" name="Freeform 2670"/>
            <p:cNvSpPr>
              <a:spLocks noChangeAspect="1"/>
            </p:cNvSpPr>
            <p:nvPr/>
          </p:nvSpPr>
          <p:spPr bwMode="auto">
            <a:xfrm>
              <a:off x="9878824" y="4961516"/>
              <a:ext cx="17552" cy="13164"/>
            </a:xfrm>
            <a:custGeom>
              <a:avLst/>
              <a:gdLst>
                <a:gd name="T0" fmla="*/ 1 w 3"/>
                <a:gd name="T1" fmla="*/ 0 h 3"/>
                <a:gd name="T2" fmla="*/ 5 w 3"/>
                <a:gd name="T3" fmla="*/ 1 h 3"/>
                <a:gd name="T4" fmla="*/ 4 w 3"/>
                <a:gd name="T5" fmla="*/ 3 h 3"/>
                <a:gd name="T6" fmla="*/ 0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1" name="Freeform 2671"/>
            <p:cNvSpPr>
              <a:spLocks noChangeAspect="1"/>
            </p:cNvSpPr>
            <p:nvPr/>
          </p:nvSpPr>
          <p:spPr bwMode="auto">
            <a:xfrm>
              <a:off x="9747190" y="4948353"/>
              <a:ext cx="17552" cy="17552"/>
            </a:xfrm>
            <a:custGeom>
              <a:avLst/>
              <a:gdLst>
                <a:gd name="T0" fmla="*/ 1 w 3"/>
                <a:gd name="T1" fmla="*/ 0 h 3"/>
                <a:gd name="T2" fmla="*/ 5 w 3"/>
                <a:gd name="T3" fmla="*/ 1 h 3"/>
                <a:gd name="T4" fmla="*/ 4 w 3"/>
                <a:gd name="T5" fmla="*/ 5 h 3"/>
                <a:gd name="T6" fmla="*/ 0 w 3"/>
                <a:gd name="T7" fmla="*/ 4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2" name="Freeform 2672"/>
            <p:cNvSpPr>
              <a:spLocks noChangeAspect="1"/>
            </p:cNvSpPr>
            <p:nvPr/>
          </p:nvSpPr>
          <p:spPr bwMode="auto">
            <a:xfrm>
              <a:off x="9852499" y="5075599"/>
              <a:ext cx="21939" cy="17552"/>
            </a:xfrm>
            <a:custGeom>
              <a:avLst/>
              <a:gdLst>
                <a:gd name="T0" fmla="*/ 4 w 4"/>
                <a:gd name="T1" fmla="*/ 0 h 3"/>
                <a:gd name="T2" fmla="*/ 6 w 4"/>
                <a:gd name="T3" fmla="*/ 1 h 3"/>
                <a:gd name="T4" fmla="*/ 4 w 4"/>
                <a:gd name="T5" fmla="*/ 4 h 3"/>
                <a:gd name="T6" fmla="*/ 0 w 4"/>
                <a:gd name="T7" fmla="*/ 1 h 3"/>
                <a:gd name="T8" fmla="*/ 4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3" name="Freeform 2673"/>
            <p:cNvSpPr>
              <a:spLocks noChangeAspect="1"/>
            </p:cNvSpPr>
            <p:nvPr/>
          </p:nvSpPr>
          <p:spPr bwMode="auto">
            <a:xfrm>
              <a:off x="9747190" y="5101927"/>
              <a:ext cx="17552" cy="13164"/>
            </a:xfrm>
            <a:custGeom>
              <a:avLst/>
              <a:gdLst>
                <a:gd name="T0" fmla="*/ 1 w 3"/>
                <a:gd name="T1" fmla="*/ 0 h 2"/>
                <a:gd name="T2" fmla="*/ 5 w 3"/>
                <a:gd name="T3" fmla="*/ 3 h 2"/>
                <a:gd name="T4" fmla="*/ 4 w 3"/>
                <a:gd name="T5" fmla="*/ 5 h 2"/>
                <a:gd name="T6" fmla="*/ 0 w 3"/>
                <a:gd name="T7" fmla="*/ 5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4" name="Freeform 2674"/>
            <p:cNvSpPr>
              <a:spLocks noChangeAspect="1"/>
            </p:cNvSpPr>
            <p:nvPr/>
          </p:nvSpPr>
          <p:spPr bwMode="auto">
            <a:xfrm>
              <a:off x="9729638" y="4922026"/>
              <a:ext cx="26327" cy="21939"/>
            </a:xfrm>
            <a:custGeom>
              <a:avLst/>
              <a:gdLst>
                <a:gd name="T0" fmla="*/ 1 w 5"/>
                <a:gd name="T1" fmla="*/ 1 h 4"/>
                <a:gd name="T2" fmla="*/ 6 w 5"/>
                <a:gd name="T3" fmla="*/ 1 h 4"/>
                <a:gd name="T4" fmla="*/ 5 w 5"/>
                <a:gd name="T5" fmla="*/ 6 h 4"/>
                <a:gd name="T6" fmla="*/ 0 w 5"/>
                <a:gd name="T7" fmla="*/ 5 h 4"/>
                <a:gd name="T8" fmla="*/ 1 w 5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1" y="1"/>
                  </a:moveTo>
                  <a:cubicBezTo>
                    <a:pt x="2" y="0"/>
                    <a:pt x="4" y="1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2" y="4"/>
                    <a:pt x="0" y="4"/>
                    <a:pt x="0" y="3"/>
                  </a:cubicBezTo>
                  <a:cubicBezTo>
                    <a:pt x="0" y="3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5" name="Freeform 2675"/>
            <p:cNvSpPr>
              <a:spLocks noChangeAspect="1"/>
            </p:cNvSpPr>
            <p:nvPr/>
          </p:nvSpPr>
          <p:spPr bwMode="auto">
            <a:xfrm>
              <a:off x="10440464" y="4013749"/>
              <a:ext cx="57042" cy="74592"/>
            </a:xfrm>
            <a:custGeom>
              <a:avLst/>
              <a:gdLst>
                <a:gd name="T0" fmla="*/ 15 w 11"/>
                <a:gd name="T1" fmla="*/ 1 h 14"/>
                <a:gd name="T2" fmla="*/ 13 w 11"/>
                <a:gd name="T3" fmla="*/ 13 h 14"/>
                <a:gd name="T4" fmla="*/ 2 w 11"/>
                <a:gd name="T5" fmla="*/ 18 h 14"/>
                <a:gd name="T6" fmla="*/ 9 w 11"/>
                <a:gd name="T7" fmla="*/ 7 h 14"/>
                <a:gd name="T8" fmla="*/ 13 w 11"/>
                <a:gd name="T9" fmla="*/ 0 h 14"/>
                <a:gd name="T10" fmla="*/ 15 w 11"/>
                <a:gd name="T11" fmla="*/ 1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4"/>
                <a:gd name="T20" fmla="*/ 11 w 1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4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8" y="11"/>
                    <a:pt x="3" y="14"/>
                    <a:pt x="2" y="12"/>
                  </a:cubicBezTo>
                  <a:cubicBezTo>
                    <a:pt x="0" y="9"/>
                    <a:pt x="5" y="8"/>
                    <a:pt x="7" y="5"/>
                  </a:cubicBezTo>
                  <a:cubicBezTo>
                    <a:pt x="8" y="4"/>
                    <a:pt x="8" y="2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6" name="Freeform 2676"/>
            <p:cNvSpPr>
              <a:spLocks noChangeAspect="1"/>
            </p:cNvSpPr>
            <p:nvPr/>
          </p:nvSpPr>
          <p:spPr bwMode="auto">
            <a:xfrm>
              <a:off x="10497507" y="3965482"/>
              <a:ext cx="39491" cy="48267"/>
            </a:xfrm>
            <a:custGeom>
              <a:avLst/>
              <a:gdLst>
                <a:gd name="T0" fmla="*/ 9 w 8"/>
                <a:gd name="T1" fmla="*/ 2 h 9"/>
                <a:gd name="T2" fmla="*/ 7 w 8"/>
                <a:gd name="T3" fmla="*/ 9 h 9"/>
                <a:gd name="T4" fmla="*/ 1 w 8"/>
                <a:gd name="T5" fmla="*/ 12 h 9"/>
                <a:gd name="T6" fmla="*/ 1 w 8"/>
                <a:gd name="T7" fmla="*/ 6 h 9"/>
                <a:gd name="T8" fmla="*/ 9 w 8"/>
                <a:gd name="T9" fmla="*/ 2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2"/>
                  </a:moveTo>
                  <a:cubicBezTo>
                    <a:pt x="8" y="2"/>
                    <a:pt x="6" y="5"/>
                    <a:pt x="5" y="6"/>
                  </a:cubicBezTo>
                  <a:cubicBezTo>
                    <a:pt x="4" y="7"/>
                    <a:pt x="2" y="9"/>
                    <a:pt x="1" y="8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3" y="2"/>
                    <a:pt x="5" y="0"/>
                    <a:pt x="7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7" name="Freeform 2677"/>
            <p:cNvSpPr>
              <a:spLocks noChangeAspect="1"/>
            </p:cNvSpPr>
            <p:nvPr/>
          </p:nvSpPr>
          <p:spPr bwMode="auto">
            <a:xfrm>
              <a:off x="10365873" y="4048852"/>
              <a:ext cx="39491" cy="43879"/>
            </a:xfrm>
            <a:custGeom>
              <a:avLst/>
              <a:gdLst>
                <a:gd name="T0" fmla="*/ 9 w 8"/>
                <a:gd name="T1" fmla="*/ 1 h 8"/>
                <a:gd name="T2" fmla="*/ 9 w 8"/>
                <a:gd name="T3" fmla="*/ 8 h 8"/>
                <a:gd name="T4" fmla="*/ 6 w 8"/>
                <a:gd name="T5" fmla="*/ 13 h 8"/>
                <a:gd name="T6" fmla="*/ 0 w 8"/>
                <a:gd name="T7" fmla="*/ 9 h 8"/>
                <a:gd name="T8" fmla="*/ 2 w 8"/>
                <a:gd name="T9" fmla="*/ 1 h 8"/>
                <a:gd name="T10" fmla="*/ 9 w 8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7" y="1"/>
                  </a:moveTo>
                  <a:cubicBezTo>
                    <a:pt x="8" y="2"/>
                    <a:pt x="8" y="4"/>
                    <a:pt x="7" y="5"/>
                  </a:cubicBezTo>
                  <a:cubicBezTo>
                    <a:pt x="7" y="6"/>
                    <a:pt x="5" y="7"/>
                    <a:pt x="4" y="8"/>
                  </a:cubicBezTo>
                  <a:cubicBezTo>
                    <a:pt x="3" y="8"/>
                    <a:pt x="1" y="7"/>
                    <a:pt x="0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6" y="0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8" name="Freeform 2678"/>
            <p:cNvSpPr>
              <a:spLocks noChangeAspect="1"/>
            </p:cNvSpPr>
            <p:nvPr/>
          </p:nvSpPr>
          <p:spPr bwMode="auto">
            <a:xfrm>
              <a:off x="10295666" y="4022525"/>
              <a:ext cx="57042" cy="52655"/>
            </a:xfrm>
            <a:custGeom>
              <a:avLst/>
              <a:gdLst>
                <a:gd name="T0" fmla="*/ 15 w 11"/>
                <a:gd name="T1" fmla="*/ 2 h 10"/>
                <a:gd name="T2" fmla="*/ 6 w 11"/>
                <a:gd name="T3" fmla="*/ 14 h 10"/>
                <a:gd name="T4" fmla="*/ 1 w 11"/>
                <a:gd name="T5" fmla="*/ 10 h 10"/>
                <a:gd name="T6" fmla="*/ 1 w 11"/>
                <a:gd name="T7" fmla="*/ 6 h 10"/>
                <a:gd name="T8" fmla="*/ 9 w 11"/>
                <a:gd name="T9" fmla="*/ 1 h 10"/>
                <a:gd name="T10" fmla="*/ 15 w 11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0"/>
                <a:gd name="T20" fmla="*/ 11 w 11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0">
                  <a:moveTo>
                    <a:pt x="11" y="2"/>
                  </a:moveTo>
                  <a:cubicBezTo>
                    <a:pt x="9" y="5"/>
                    <a:pt x="7" y="8"/>
                    <a:pt x="4" y="10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1" y="6"/>
                    <a:pt x="0" y="5"/>
                    <a:pt x="1" y="4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89" name="Freeform 2679"/>
            <p:cNvSpPr>
              <a:spLocks noChangeAspect="1"/>
            </p:cNvSpPr>
            <p:nvPr/>
          </p:nvSpPr>
          <p:spPr bwMode="auto">
            <a:xfrm>
              <a:off x="10264953" y="4053240"/>
              <a:ext cx="30715" cy="26327"/>
            </a:xfrm>
            <a:custGeom>
              <a:avLst/>
              <a:gdLst>
                <a:gd name="T0" fmla="*/ 1 w 6"/>
                <a:gd name="T1" fmla="*/ 1 h 5"/>
                <a:gd name="T2" fmla="*/ 8 w 6"/>
                <a:gd name="T3" fmla="*/ 5 h 5"/>
                <a:gd name="T4" fmla="*/ 5 w 6"/>
                <a:gd name="T5" fmla="*/ 6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3" y="0"/>
                    <a:pt x="5" y="1"/>
                    <a:pt x="6" y="3"/>
                  </a:cubicBezTo>
                  <a:cubicBezTo>
                    <a:pt x="6" y="4"/>
                    <a:pt x="4" y="5"/>
                    <a:pt x="3" y="4"/>
                  </a:cubicBezTo>
                  <a:cubicBezTo>
                    <a:pt x="2" y="4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0" name="Freeform 2680"/>
            <p:cNvSpPr>
              <a:spLocks noChangeAspect="1"/>
            </p:cNvSpPr>
            <p:nvPr/>
          </p:nvSpPr>
          <p:spPr bwMode="auto">
            <a:xfrm>
              <a:off x="10221075" y="4088341"/>
              <a:ext cx="26327" cy="30715"/>
            </a:xfrm>
            <a:custGeom>
              <a:avLst/>
              <a:gdLst>
                <a:gd name="T0" fmla="*/ 6 w 5"/>
                <a:gd name="T1" fmla="*/ 0 h 6"/>
                <a:gd name="T2" fmla="*/ 5 w 5"/>
                <a:gd name="T3" fmla="*/ 7 h 6"/>
                <a:gd name="T4" fmla="*/ 1 w 5"/>
                <a:gd name="T5" fmla="*/ 2 h 6"/>
                <a:gd name="T6" fmla="*/ 6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4" y="0"/>
                  </a:moveTo>
                  <a:cubicBezTo>
                    <a:pt x="5" y="2"/>
                    <a:pt x="4" y="4"/>
                    <a:pt x="3" y="5"/>
                  </a:cubicBezTo>
                  <a:cubicBezTo>
                    <a:pt x="2" y="6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1" name="Freeform 2681"/>
            <p:cNvSpPr>
              <a:spLocks noChangeAspect="1"/>
            </p:cNvSpPr>
            <p:nvPr/>
          </p:nvSpPr>
          <p:spPr bwMode="auto">
            <a:xfrm>
              <a:off x="10229850" y="3996198"/>
              <a:ext cx="17552" cy="39491"/>
            </a:xfrm>
            <a:custGeom>
              <a:avLst/>
              <a:gdLst>
                <a:gd name="T0" fmla="*/ 4 w 4"/>
                <a:gd name="T1" fmla="*/ 4 h 7"/>
                <a:gd name="T2" fmla="*/ 3 w 4"/>
                <a:gd name="T3" fmla="*/ 12 h 7"/>
                <a:gd name="T4" fmla="*/ 1 w 4"/>
                <a:gd name="T5" fmla="*/ 6 h 7"/>
                <a:gd name="T6" fmla="*/ 1 w 4"/>
                <a:gd name="T7" fmla="*/ 1 h 7"/>
                <a:gd name="T8" fmla="*/ 4 w 4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4" y="2"/>
                  </a:moveTo>
                  <a:cubicBezTo>
                    <a:pt x="4" y="4"/>
                    <a:pt x="4" y="6"/>
                    <a:pt x="3" y="7"/>
                  </a:cubicBezTo>
                  <a:cubicBezTo>
                    <a:pt x="2" y="7"/>
                    <a:pt x="1" y="5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2" name="Freeform 2682"/>
            <p:cNvSpPr>
              <a:spLocks noChangeAspect="1"/>
            </p:cNvSpPr>
            <p:nvPr/>
          </p:nvSpPr>
          <p:spPr bwMode="auto">
            <a:xfrm>
              <a:off x="10286891" y="3675887"/>
              <a:ext cx="39491" cy="21939"/>
            </a:xfrm>
            <a:custGeom>
              <a:avLst/>
              <a:gdLst>
                <a:gd name="T0" fmla="*/ 3 w 8"/>
                <a:gd name="T1" fmla="*/ 0 h 4"/>
                <a:gd name="T2" fmla="*/ 10 w 8"/>
                <a:gd name="T3" fmla="*/ 4 h 4"/>
                <a:gd name="T4" fmla="*/ 6 w 8"/>
                <a:gd name="T5" fmla="*/ 6 h 4"/>
                <a:gd name="T6" fmla="*/ 0 w 8"/>
                <a:gd name="T7" fmla="*/ 4 h 4"/>
                <a:gd name="T8" fmla="*/ 3 w 8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3" y="0"/>
                  </a:moveTo>
                  <a:cubicBezTo>
                    <a:pt x="5" y="0"/>
                    <a:pt x="7" y="0"/>
                    <a:pt x="8" y="2"/>
                  </a:cubicBezTo>
                  <a:cubicBezTo>
                    <a:pt x="8" y="4"/>
                    <a:pt x="5" y="4"/>
                    <a:pt x="4" y="4"/>
                  </a:cubicBezTo>
                  <a:cubicBezTo>
                    <a:pt x="2" y="4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3" name="Freeform 2683"/>
            <p:cNvSpPr>
              <a:spLocks noChangeAspect="1"/>
            </p:cNvSpPr>
            <p:nvPr/>
          </p:nvSpPr>
          <p:spPr bwMode="auto">
            <a:xfrm>
              <a:off x="14863382" y="5316931"/>
              <a:ext cx="26327" cy="13164"/>
            </a:xfrm>
            <a:custGeom>
              <a:avLst/>
              <a:gdLst>
                <a:gd name="T0" fmla="*/ 5 w 5"/>
                <a:gd name="T1" fmla="*/ 3 h 2"/>
                <a:gd name="T2" fmla="*/ 6 w 5"/>
                <a:gd name="T3" fmla="*/ 5 h 2"/>
                <a:gd name="T4" fmla="*/ 2 w 5"/>
                <a:gd name="T5" fmla="*/ 5 h 2"/>
                <a:gd name="T6" fmla="*/ 0 w 5"/>
                <a:gd name="T7" fmla="*/ 3 h 2"/>
                <a:gd name="T8" fmla="*/ 5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4" name="Freeform 2684"/>
            <p:cNvSpPr>
              <a:spLocks noChangeAspect="1"/>
            </p:cNvSpPr>
            <p:nvPr/>
          </p:nvSpPr>
          <p:spPr bwMode="auto">
            <a:xfrm>
              <a:off x="18044547" y="5738161"/>
              <a:ext cx="4388" cy="21939"/>
            </a:xfrm>
            <a:custGeom>
              <a:avLst/>
              <a:gdLst>
                <a:gd name="T0" fmla="*/ 1 w 1"/>
                <a:gd name="T1" fmla="*/ 5 h 4"/>
                <a:gd name="T2" fmla="*/ 0 w 1"/>
                <a:gd name="T3" fmla="*/ 6 h 4"/>
                <a:gd name="T4" fmla="*/ 0 w 1"/>
                <a:gd name="T5" fmla="*/ 4 h 4"/>
                <a:gd name="T6" fmla="*/ 0 w 1"/>
                <a:gd name="T7" fmla="*/ 0 h 4"/>
                <a:gd name="T8" fmla="*/ 1 w 1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5" name="Freeform 2685"/>
            <p:cNvSpPr>
              <a:spLocks noChangeAspect="1"/>
            </p:cNvSpPr>
            <p:nvPr/>
          </p:nvSpPr>
          <p:spPr bwMode="auto">
            <a:xfrm>
              <a:off x="17921688" y="5246724"/>
              <a:ext cx="4388" cy="17552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4 h 4"/>
                <a:gd name="T4" fmla="*/ 0 w 1"/>
                <a:gd name="T5" fmla="*/ 2 h 4"/>
                <a:gd name="T6" fmla="*/ 0 w 1"/>
                <a:gd name="T7" fmla="*/ 0 h 4"/>
                <a:gd name="T8" fmla="*/ 1 w 1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6" name="Freeform 2686"/>
            <p:cNvSpPr>
              <a:spLocks noChangeAspect="1"/>
            </p:cNvSpPr>
            <p:nvPr/>
          </p:nvSpPr>
          <p:spPr bwMode="auto">
            <a:xfrm>
              <a:off x="17912912" y="5352031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7 h 5"/>
                <a:gd name="T4" fmla="*/ 0 w 2"/>
                <a:gd name="T5" fmla="*/ 5 h 5"/>
                <a:gd name="T6" fmla="*/ 1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7" name="Freeform 2687"/>
            <p:cNvSpPr>
              <a:spLocks noChangeAspect="1"/>
            </p:cNvSpPr>
            <p:nvPr/>
          </p:nvSpPr>
          <p:spPr bwMode="auto">
            <a:xfrm>
              <a:off x="17921688" y="5417850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5 w 2"/>
                <a:gd name="T3" fmla="*/ 7 h 5"/>
                <a:gd name="T4" fmla="*/ 3 w 2"/>
                <a:gd name="T5" fmla="*/ 5 h 5"/>
                <a:gd name="T6" fmla="*/ 3 w 2"/>
                <a:gd name="T7" fmla="*/ 0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2" y="5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8" name="Freeform 2688"/>
            <p:cNvSpPr>
              <a:spLocks noChangeAspect="1"/>
            </p:cNvSpPr>
            <p:nvPr/>
          </p:nvSpPr>
          <p:spPr bwMode="auto">
            <a:xfrm>
              <a:off x="17926076" y="5483666"/>
              <a:ext cx="17552" cy="26327"/>
            </a:xfrm>
            <a:custGeom>
              <a:avLst/>
              <a:gdLst>
                <a:gd name="T0" fmla="*/ 4 w 3"/>
                <a:gd name="T1" fmla="*/ 5 h 5"/>
                <a:gd name="T2" fmla="*/ 0 w 3"/>
                <a:gd name="T3" fmla="*/ 7 h 5"/>
                <a:gd name="T4" fmla="*/ 0 w 3"/>
                <a:gd name="T5" fmla="*/ 2 h 5"/>
                <a:gd name="T6" fmla="*/ 4 w 3"/>
                <a:gd name="T7" fmla="*/ 0 h 5"/>
                <a:gd name="T8" fmla="*/ 4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99" name="Freeform 2689"/>
            <p:cNvSpPr>
              <a:spLocks noChangeAspect="1"/>
            </p:cNvSpPr>
            <p:nvPr/>
          </p:nvSpPr>
          <p:spPr bwMode="auto">
            <a:xfrm>
              <a:off x="17926076" y="5281828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3 w 2"/>
                <a:gd name="T3" fmla="*/ 7 h 5"/>
                <a:gd name="T4" fmla="*/ 0 w 2"/>
                <a:gd name="T5" fmla="*/ 5 h 5"/>
                <a:gd name="T6" fmla="*/ 3 w 2"/>
                <a:gd name="T7" fmla="*/ 1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0" name="Freeform 2690"/>
            <p:cNvSpPr>
              <a:spLocks noChangeAspect="1"/>
            </p:cNvSpPr>
            <p:nvPr/>
          </p:nvSpPr>
          <p:spPr bwMode="auto">
            <a:xfrm>
              <a:off x="17553110" y="5211621"/>
              <a:ext cx="21939" cy="52655"/>
            </a:xfrm>
            <a:custGeom>
              <a:avLst/>
              <a:gdLst>
                <a:gd name="T0" fmla="*/ 5 w 4"/>
                <a:gd name="T1" fmla="*/ 8 h 10"/>
                <a:gd name="T2" fmla="*/ 1 w 4"/>
                <a:gd name="T3" fmla="*/ 13 h 10"/>
                <a:gd name="T4" fmla="*/ 1 w 4"/>
                <a:gd name="T5" fmla="*/ 7 h 10"/>
                <a:gd name="T6" fmla="*/ 5 w 4"/>
                <a:gd name="T7" fmla="*/ 1 h 10"/>
                <a:gd name="T8" fmla="*/ 5 w 4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0"/>
                <a:gd name="T17" fmla="*/ 4 w 4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0">
                  <a:moveTo>
                    <a:pt x="3" y="6"/>
                  </a:moveTo>
                  <a:cubicBezTo>
                    <a:pt x="3" y="8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4" y="2"/>
                    <a:pt x="3" y="5"/>
                    <a:pt x="3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1" name="Freeform 2691"/>
            <p:cNvSpPr>
              <a:spLocks noChangeAspect="1"/>
            </p:cNvSpPr>
            <p:nvPr/>
          </p:nvSpPr>
          <p:spPr bwMode="auto">
            <a:xfrm>
              <a:off x="17548723" y="5264276"/>
              <a:ext cx="21939" cy="61430"/>
            </a:xfrm>
            <a:custGeom>
              <a:avLst/>
              <a:gdLst>
                <a:gd name="T0" fmla="*/ 5 w 4"/>
                <a:gd name="T1" fmla="*/ 11 h 11"/>
                <a:gd name="T2" fmla="*/ 1 w 4"/>
                <a:gd name="T3" fmla="*/ 17 h 11"/>
                <a:gd name="T4" fmla="*/ 1 w 4"/>
                <a:gd name="T5" fmla="*/ 10 h 11"/>
                <a:gd name="T6" fmla="*/ 5 w 4"/>
                <a:gd name="T7" fmla="*/ 1 h 11"/>
                <a:gd name="T8" fmla="*/ 5 w 4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1"/>
                <a:gd name="T17" fmla="*/ 4 w 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1">
                  <a:moveTo>
                    <a:pt x="3" y="7"/>
                  </a:moveTo>
                  <a:cubicBezTo>
                    <a:pt x="3" y="9"/>
                    <a:pt x="2" y="11"/>
                    <a:pt x="1" y="10"/>
                  </a:cubicBezTo>
                  <a:cubicBezTo>
                    <a:pt x="0" y="10"/>
                    <a:pt x="1" y="7"/>
                    <a:pt x="1" y="6"/>
                  </a:cubicBezTo>
                  <a:cubicBezTo>
                    <a:pt x="1" y="4"/>
                    <a:pt x="2" y="0"/>
                    <a:pt x="3" y="1"/>
                  </a:cubicBezTo>
                  <a:cubicBezTo>
                    <a:pt x="4" y="2"/>
                    <a:pt x="4" y="5"/>
                    <a:pt x="3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2" name="Freeform 2692"/>
            <p:cNvSpPr>
              <a:spLocks noChangeAspect="1"/>
            </p:cNvSpPr>
            <p:nvPr/>
          </p:nvSpPr>
          <p:spPr bwMode="auto">
            <a:xfrm>
              <a:off x="17548723" y="5334482"/>
              <a:ext cx="8776" cy="52655"/>
            </a:xfrm>
            <a:custGeom>
              <a:avLst/>
              <a:gdLst>
                <a:gd name="T0" fmla="*/ 2 w 2"/>
                <a:gd name="T1" fmla="*/ 10 h 10"/>
                <a:gd name="T2" fmla="*/ 1 w 2"/>
                <a:gd name="T3" fmla="*/ 14 h 10"/>
                <a:gd name="T4" fmla="*/ 0 w 2"/>
                <a:gd name="T5" fmla="*/ 7 h 10"/>
                <a:gd name="T6" fmla="*/ 1 w 2"/>
                <a:gd name="T7" fmla="*/ 1 h 10"/>
                <a:gd name="T8" fmla="*/ 2 w 2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0"/>
                <a:gd name="T17" fmla="*/ 2 w 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0">
                  <a:moveTo>
                    <a:pt x="2" y="7"/>
                  </a:moveTo>
                  <a:cubicBezTo>
                    <a:pt x="2" y="8"/>
                    <a:pt x="2" y="10"/>
                    <a:pt x="1" y="10"/>
                  </a:cubicBezTo>
                  <a:cubicBezTo>
                    <a:pt x="0" y="9"/>
                    <a:pt x="0" y="7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5"/>
                    <a:pt x="2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3" name="Freeform 2693"/>
            <p:cNvSpPr>
              <a:spLocks noChangeAspect="1"/>
            </p:cNvSpPr>
            <p:nvPr/>
          </p:nvSpPr>
          <p:spPr bwMode="auto">
            <a:xfrm>
              <a:off x="14200821" y="5062436"/>
              <a:ext cx="17552" cy="8776"/>
            </a:xfrm>
            <a:custGeom>
              <a:avLst/>
              <a:gdLst>
                <a:gd name="T0" fmla="*/ 2 w 4"/>
                <a:gd name="T1" fmla="*/ 0 h 2"/>
                <a:gd name="T2" fmla="*/ 3 w 4"/>
                <a:gd name="T3" fmla="*/ 1 h 2"/>
                <a:gd name="T4" fmla="*/ 2 w 4"/>
                <a:gd name="T5" fmla="*/ 2 h 2"/>
                <a:gd name="T6" fmla="*/ 0 w 4"/>
                <a:gd name="T7" fmla="*/ 1 h 2"/>
                <a:gd name="T8" fmla="*/ 2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3" y="1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4" name="Freeform 2694"/>
            <p:cNvSpPr>
              <a:spLocks noChangeAspect="1"/>
            </p:cNvSpPr>
            <p:nvPr/>
          </p:nvSpPr>
          <p:spPr bwMode="auto">
            <a:xfrm>
              <a:off x="17439028" y="4518347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5" name="Freeform 2695"/>
            <p:cNvSpPr>
              <a:spLocks noChangeAspect="1"/>
            </p:cNvSpPr>
            <p:nvPr/>
          </p:nvSpPr>
          <p:spPr bwMode="auto">
            <a:xfrm>
              <a:off x="17408313" y="4500798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0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6" name="Freeform 2696"/>
            <p:cNvSpPr>
              <a:spLocks noChangeAspect="1"/>
            </p:cNvSpPr>
            <p:nvPr/>
          </p:nvSpPr>
          <p:spPr bwMode="auto">
            <a:xfrm>
              <a:off x="17412700" y="4527123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7" name="Freeform 2697"/>
            <p:cNvSpPr>
              <a:spLocks noChangeAspect="1"/>
            </p:cNvSpPr>
            <p:nvPr/>
          </p:nvSpPr>
          <p:spPr bwMode="auto">
            <a:xfrm>
              <a:off x="17381987" y="4500798"/>
              <a:ext cx="17552" cy="43879"/>
            </a:xfrm>
            <a:custGeom>
              <a:avLst/>
              <a:gdLst>
                <a:gd name="T0" fmla="*/ 3 w 4"/>
                <a:gd name="T1" fmla="*/ 6 h 8"/>
                <a:gd name="T2" fmla="*/ 3 w 4"/>
                <a:gd name="T3" fmla="*/ 13 h 8"/>
                <a:gd name="T4" fmla="*/ 1 w 4"/>
                <a:gd name="T5" fmla="*/ 8 h 8"/>
                <a:gd name="T6" fmla="*/ 1 w 4"/>
                <a:gd name="T7" fmla="*/ 0 h 8"/>
                <a:gd name="T8" fmla="*/ 3 w 4"/>
                <a:gd name="T9" fmla="*/ 6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4"/>
                  </a:moveTo>
                  <a:cubicBezTo>
                    <a:pt x="4" y="5"/>
                    <a:pt x="4" y="8"/>
                    <a:pt x="3" y="8"/>
                  </a:cubicBezTo>
                  <a:cubicBezTo>
                    <a:pt x="2" y="8"/>
                    <a:pt x="1" y="7"/>
                    <a:pt x="1" y="5"/>
                  </a:cubicBezTo>
                  <a:cubicBezTo>
                    <a:pt x="0" y="4"/>
                    <a:pt x="0" y="1"/>
                    <a:pt x="1" y="0"/>
                  </a:cubicBezTo>
                  <a:cubicBezTo>
                    <a:pt x="2" y="0"/>
                    <a:pt x="3" y="2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8" name="Oval 2698"/>
            <p:cNvSpPr>
              <a:spLocks noChangeAspect="1" noChangeArrowheads="1"/>
            </p:cNvSpPr>
            <p:nvPr/>
          </p:nvSpPr>
          <p:spPr bwMode="auto">
            <a:xfrm>
              <a:off x="14920422" y="5325706"/>
              <a:ext cx="17552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09" name="Oval 2699"/>
            <p:cNvSpPr>
              <a:spLocks noChangeAspect="1" noChangeArrowheads="1"/>
            </p:cNvSpPr>
            <p:nvPr/>
          </p:nvSpPr>
          <p:spPr bwMode="auto">
            <a:xfrm>
              <a:off x="17939240" y="5641627"/>
              <a:ext cx="8776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0" name="Freeform 2700"/>
            <p:cNvSpPr>
              <a:spLocks noChangeAspect="1"/>
            </p:cNvSpPr>
            <p:nvPr/>
          </p:nvSpPr>
          <p:spPr bwMode="auto">
            <a:xfrm>
              <a:off x="17899749" y="5308155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5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1" name="Freeform 2701"/>
            <p:cNvSpPr>
              <a:spLocks noChangeAspect="1"/>
            </p:cNvSpPr>
            <p:nvPr/>
          </p:nvSpPr>
          <p:spPr bwMode="auto">
            <a:xfrm>
              <a:off x="17926076" y="5356419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2 h 3"/>
                <a:gd name="T4" fmla="*/ 0 w 2"/>
                <a:gd name="T5" fmla="*/ 1 h 3"/>
                <a:gd name="T6" fmla="*/ 3 w 2"/>
                <a:gd name="T7" fmla="*/ 0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2" name="Freeform 2702"/>
            <p:cNvSpPr>
              <a:spLocks noChangeAspect="1"/>
            </p:cNvSpPr>
            <p:nvPr/>
          </p:nvSpPr>
          <p:spPr bwMode="auto">
            <a:xfrm>
              <a:off x="17939240" y="5395910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3" name="Freeform 2703"/>
            <p:cNvSpPr>
              <a:spLocks noChangeAspect="1"/>
            </p:cNvSpPr>
            <p:nvPr/>
          </p:nvSpPr>
          <p:spPr bwMode="auto">
            <a:xfrm>
              <a:off x="17912912" y="5325706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4" name="Freeform 2704"/>
            <p:cNvSpPr>
              <a:spLocks noChangeAspect="1"/>
            </p:cNvSpPr>
            <p:nvPr/>
          </p:nvSpPr>
          <p:spPr bwMode="auto">
            <a:xfrm>
              <a:off x="17921688" y="5470504"/>
              <a:ext cx="13164" cy="13164"/>
            </a:xfrm>
            <a:custGeom>
              <a:avLst/>
              <a:gdLst>
                <a:gd name="T0" fmla="*/ 3 w 2"/>
                <a:gd name="T1" fmla="*/ 3 h 2"/>
                <a:gd name="T2" fmla="*/ 3 w 2"/>
                <a:gd name="T3" fmla="*/ 5 h 2"/>
                <a:gd name="T4" fmla="*/ 0 w 2"/>
                <a:gd name="T5" fmla="*/ 3 h 2"/>
                <a:gd name="T6" fmla="*/ 3 w 2"/>
                <a:gd name="T7" fmla="*/ 0 h 2"/>
                <a:gd name="T8" fmla="*/ 3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5" name="Freeform 2705"/>
            <p:cNvSpPr>
              <a:spLocks noChangeAspect="1"/>
            </p:cNvSpPr>
            <p:nvPr/>
          </p:nvSpPr>
          <p:spPr bwMode="auto">
            <a:xfrm>
              <a:off x="17618929" y="5641627"/>
              <a:ext cx="13164" cy="13164"/>
            </a:xfrm>
            <a:custGeom>
              <a:avLst/>
              <a:gdLst>
                <a:gd name="T0" fmla="*/ 2 w 3"/>
                <a:gd name="T1" fmla="*/ 2 h 3"/>
                <a:gd name="T2" fmla="*/ 2 w 3"/>
                <a:gd name="T3" fmla="*/ 3 h 3"/>
                <a:gd name="T4" fmla="*/ 1 w 3"/>
                <a:gd name="T5" fmla="*/ 2 h 3"/>
                <a:gd name="T6" fmla="*/ 1 w 3"/>
                <a:gd name="T7" fmla="*/ 0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6" name="Freeform 2706"/>
            <p:cNvSpPr>
              <a:spLocks noChangeAspect="1"/>
            </p:cNvSpPr>
            <p:nvPr/>
          </p:nvSpPr>
          <p:spPr bwMode="auto">
            <a:xfrm>
              <a:off x="17596989" y="5619688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7" name="Freeform 2707"/>
            <p:cNvSpPr>
              <a:spLocks noChangeAspect="1"/>
            </p:cNvSpPr>
            <p:nvPr/>
          </p:nvSpPr>
          <p:spPr bwMode="auto">
            <a:xfrm>
              <a:off x="17627704" y="5685506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8" name="Freeform 2708"/>
            <p:cNvSpPr>
              <a:spLocks noChangeAspect="1"/>
            </p:cNvSpPr>
            <p:nvPr/>
          </p:nvSpPr>
          <p:spPr bwMode="auto">
            <a:xfrm>
              <a:off x="17566274" y="5545096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19" name="Freeform 2709"/>
            <p:cNvSpPr>
              <a:spLocks noChangeAspect="1"/>
            </p:cNvSpPr>
            <p:nvPr/>
          </p:nvSpPr>
          <p:spPr bwMode="auto">
            <a:xfrm>
              <a:off x="17632092" y="5619688"/>
              <a:ext cx="17552" cy="30715"/>
            </a:xfrm>
            <a:custGeom>
              <a:avLst/>
              <a:gdLst>
                <a:gd name="T0" fmla="*/ 4 w 3"/>
                <a:gd name="T1" fmla="*/ 5 h 6"/>
                <a:gd name="T2" fmla="*/ 4 w 3"/>
                <a:gd name="T3" fmla="*/ 7 h 6"/>
                <a:gd name="T4" fmla="*/ 1 w 3"/>
                <a:gd name="T5" fmla="*/ 6 h 6"/>
                <a:gd name="T6" fmla="*/ 1 w 3"/>
                <a:gd name="T7" fmla="*/ 1 h 6"/>
                <a:gd name="T8" fmla="*/ 4 w 3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3"/>
                  </a:move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0" name="Freeform 2710"/>
            <p:cNvSpPr>
              <a:spLocks noChangeAspect="1"/>
            </p:cNvSpPr>
            <p:nvPr/>
          </p:nvSpPr>
          <p:spPr bwMode="auto">
            <a:xfrm>
              <a:off x="17548723" y="5422238"/>
              <a:ext cx="8776" cy="2193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1" name="Freeform 2711"/>
            <p:cNvSpPr>
              <a:spLocks noChangeAspect="1"/>
            </p:cNvSpPr>
            <p:nvPr/>
          </p:nvSpPr>
          <p:spPr bwMode="auto">
            <a:xfrm>
              <a:off x="17575050" y="5330094"/>
              <a:ext cx="21939" cy="21939"/>
            </a:xfrm>
            <a:custGeom>
              <a:avLst/>
              <a:gdLst>
                <a:gd name="T0" fmla="*/ 5 w 4"/>
                <a:gd name="T1" fmla="*/ 4 h 4"/>
                <a:gd name="T2" fmla="*/ 5 w 4"/>
                <a:gd name="T3" fmla="*/ 5 h 4"/>
                <a:gd name="T4" fmla="*/ 1 w 4"/>
                <a:gd name="T5" fmla="*/ 5 h 4"/>
                <a:gd name="T6" fmla="*/ 1 w 4"/>
                <a:gd name="T7" fmla="*/ 1 h 4"/>
                <a:gd name="T8" fmla="*/ 5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2" name="Freeform 2712"/>
            <p:cNvSpPr>
              <a:spLocks noChangeAspect="1"/>
            </p:cNvSpPr>
            <p:nvPr/>
          </p:nvSpPr>
          <p:spPr bwMode="auto">
            <a:xfrm>
              <a:off x="14806340" y="5444177"/>
              <a:ext cx="17552" cy="17552"/>
            </a:xfrm>
            <a:custGeom>
              <a:avLst/>
              <a:gdLst>
                <a:gd name="T0" fmla="*/ 3 w 4"/>
                <a:gd name="T1" fmla="*/ 0 h 3"/>
                <a:gd name="T2" fmla="*/ 4 w 4"/>
                <a:gd name="T3" fmla="*/ 1 h 3"/>
                <a:gd name="T4" fmla="*/ 2 w 4"/>
                <a:gd name="T5" fmla="*/ 5 h 3"/>
                <a:gd name="T6" fmla="*/ 0 w 4"/>
                <a:gd name="T7" fmla="*/ 1 h 3"/>
                <a:gd name="T8" fmla="*/ 3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0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3" name="Freeform 2713"/>
            <p:cNvSpPr>
              <a:spLocks noChangeAspect="1"/>
            </p:cNvSpPr>
            <p:nvPr/>
          </p:nvSpPr>
          <p:spPr bwMode="auto">
            <a:xfrm>
              <a:off x="14262251" y="7164199"/>
              <a:ext cx="500210" cy="1070626"/>
            </a:xfrm>
            <a:custGeom>
              <a:avLst/>
              <a:gdLst>
                <a:gd name="T0" fmla="*/ 122 w 95"/>
                <a:gd name="T1" fmla="*/ 19 h 204"/>
                <a:gd name="T2" fmla="*/ 134 w 95"/>
                <a:gd name="T3" fmla="*/ 60 h 204"/>
                <a:gd name="T4" fmla="*/ 132 w 95"/>
                <a:gd name="T5" fmla="*/ 86 h 204"/>
                <a:gd name="T6" fmla="*/ 120 w 95"/>
                <a:gd name="T7" fmla="*/ 80 h 204"/>
                <a:gd name="T8" fmla="*/ 116 w 95"/>
                <a:gd name="T9" fmla="*/ 118 h 204"/>
                <a:gd name="T10" fmla="*/ 109 w 95"/>
                <a:gd name="T11" fmla="*/ 153 h 204"/>
                <a:gd name="T12" fmla="*/ 94 w 95"/>
                <a:gd name="T13" fmla="*/ 195 h 204"/>
                <a:gd name="T14" fmla="*/ 78 w 95"/>
                <a:gd name="T15" fmla="*/ 250 h 204"/>
                <a:gd name="T16" fmla="*/ 60 w 95"/>
                <a:gd name="T17" fmla="*/ 282 h 204"/>
                <a:gd name="T18" fmla="*/ 43 w 95"/>
                <a:gd name="T19" fmla="*/ 291 h 204"/>
                <a:gd name="T20" fmla="*/ 6 w 95"/>
                <a:gd name="T21" fmla="*/ 266 h 204"/>
                <a:gd name="T22" fmla="*/ 8 w 95"/>
                <a:gd name="T23" fmla="*/ 245 h 204"/>
                <a:gd name="T24" fmla="*/ 0 w 95"/>
                <a:gd name="T25" fmla="*/ 214 h 204"/>
                <a:gd name="T26" fmla="*/ 12 w 95"/>
                <a:gd name="T27" fmla="*/ 196 h 204"/>
                <a:gd name="T28" fmla="*/ 22 w 95"/>
                <a:gd name="T29" fmla="*/ 175 h 204"/>
                <a:gd name="T30" fmla="*/ 19 w 95"/>
                <a:gd name="T31" fmla="*/ 151 h 204"/>
                <a:gd name="T32" fmla="*/ 16 w 95"/>
                <a:gd name="T33" fmla="*/ 129 h 204"/>
                <a:gd name="T34" fmla="*/ 16 w 95"/>
                <a:gd name="T35" fmla="*/ 117 h 204"/>
                <a:gd name="T36" fmla="*/ 28 w 95"/>
                <a:gd name="T37" fmla="*/ 89 h 204"/>
                <a:gd name="T38" fmla="*/ 43 w 95"/>
                <a:gd name="T39" fmla="*/ 86 h 204"/>
                <a:gd name="T40" fmla="*/ 58 w 95"/>
                <a:gd name="T41" fmla="*/ 83 h 204"/>
                <a:gd name="T42" fmla="*/ 62 w 95"/>
                <a:gd name="T43" fmla="*/ 75 h 204"/>
                <a:gd name="T44" fmla="*/ 74 w 95"/>
                <a:gd name="T45" fmla="*/ 72 h 204"/>
                <a:gd name="T46" fmla="*/ 80 w 95"/>
                <a:gd name="T47" fmla="*/ 68 h 204"/>
                <a:gd name="T48" fmla="*/ 91 w 95"/>
                <a:gd name="T49" fmla="*/ 63 h 204"/>
                <a:gd name="T50" fmla="*/ 86 w 95"/>
                <a:gd name="T51" fmla="*/ 53 h 204"/>
                <a:gd name="T52" fmla="*/ 92 w 95"/>
                <a:gd name="T53" fmla="*/ 49 h 204"/>
                <a:gd name="T54" fmla="*/ 89 w 95"/>
                <a:gd name="T55" fmla="*/ 33 h 204"/>
                <a:gd name="T56" fmla="*/ 98 w 95"/>
                <a:gd name="T57" fmla="*/ 35 h 204"/>
                <a:gd name="T58" fmla="*/ 107 w 95"/>
                <a:gd name="T59" fmla="*/ 24 h 204"/>
                <a:gd name="T60" fmla="*/ 103 w 95"/>
                <a:gd name="T61" fmla="*/ 12 h 204"/>
                <a:gd name="T62" fmla="*/ 116 w 95"/>
                <a:gd name="T63" fmla="*/ 1 h 20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5"/>
                <a:gd name="T97" fmla="*/ 0 h 204"/>
                <a:gd name="T98" fmla="*/ 95 w 95"/>
                <a:gd name="T99" fmla="*/ 204 h 20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5" h="204">
                  <a:moveTo>
                    <a:pt x="81" y="1"/>
                  </a:moveTo>
                  <a:cubicBezTo>
                    <a:pt x="85" y="3"/>
                    <a:pt x="84" y="9"/>
                    <a:pt x="85" y="13"/>
                  </a:cubicBezTo>
                  <a:cubicBezTo>
                    <a:pt x="86" y="17"/>
                    <a:pt x="88" y="22"/>
                    <a:pt x="90" y="26"/>
                  </a:cubicBezTo>
                  <a:cubicBezTo>
                    <a:pt x="91" y="31"/>
                    <a:pt x="92" y="37"/>
                    <a:pt x="93" y="42"/>
                  </a:cubicBezTo>
                  <a:cubicBezTo>
                    <a:pt x="94" y="45"/>
                    <a:pt x="94" y="48"/>
                    <a:pt x="94" y="51"/>
                  </a:cubicBezTo>
                  <a:cubicBezTo>
                    <a:pt x="94" y="54"/>
                    <a:pt x="95" y="61"/>
                    <a:pt x="92" y="60"/>
                  </a:cubicBezTo>
                  <a:cubicBezTo>
                    <a:pt x="87" y="59"/>
                    <a:pt x="87" y="51"/>
                    <a:pt x="83" y="49"/>
                  </a:cubicBezTo>
                  <a:cubicBezTo>
                    <a:pt x="81" y="48"/>
                    <a:pt x="83" y="54"/>
                    <a:pt x="83" y="56"/>
                  </a:cubicBezTo>
                  <a:cubicBezTo>
                    <a:pt x="83" y="61"/>
                    <a:pt x="86" y="65"/>
                    <a:pt x="85" y="70"/>
                  </a:cubicBezTo>
                  <a:cubicBezTo>
                    <a:pt x="85" y="75"/>
                    <a:pt x="82" y="79"/>
                    <a:pt x="81" y="83"/>
                  </a:cubicBezTo>
                  <a:cubicBezTo>
                    <a:pt x="80" y="85"/>
                    <a:pt x="81" y="87"/>
                    <a:pt x="81" y="89"/>
                  </a:cubicBezTo>
                  <a:cubicBezTo>
                    <a:pt x="80" y="95"/>
                    <a:pt x="79" y="101"/>
                    <a:pt x="76" y="107"/>
                  </a:cubicBezTo>
                  <a:cubicBezTo>
                    <a:pt x="74" y="111"/>
                    <a:pt x="69" y="112"/>
                    <a:pt x="67" y="117"/>
                  </a:cubicBezTo>
                  <a:cubicBezTo>
                    <a:pt x="65" y="123"/>
                    <a:pt x="67" y="130"/>
                    <a:pt x="65" y="136"/>
                  </a:cubicBezTo>
                  <a:cubicBezTo>
                    <a:pt x="63" y="145"/>
                    <a:pt x="60" y="153"/>
                    <a:pt x="58" y="161"/>
                  </a:cubicBezTo>
                  <a:cubicBezTo>
                    <a:pt x="56" y="166"/>
                    <a:pt x="55" y="170"/>
                    <a:pt x="54" y="175"/>
                  </a:cubicBezTo>
                  <a:cubicBezTo>
                    <a:pt x="52" y="181"/>
                    <a:pt x="52" y="187"/>
                    <a:pt x="49" y="192"/>
                  </a:cubicBezTo>
                  <a:cubicBezTo>
                    <a:pt x="48" y="195"/>
                    <a:pt x="45" y="196"/>
                    <a:pt x="42" y="197"/>
                  </a:cubicBezTo>
                  <a:cubicBezTo>
                    <a:pt x="39" y="199"/>
                    <a:pt x="35" y="197"/>
                    <a:pt x="32" y="198"/>
                  </a:cubicBezTo>
                  <a:cubicBezTo>
                    <a:pt x="31" y="199"/>
                    <a:pt x="32" y="204"/>
                    <a:pt x="30" y="203"/>
                  </a:cubicBezTo>
                  <a:cubicBezTo>
                    <a:pt x="23" y="203"/>
                    <a:pt x="16" y="200"/>
                    <a:pt x="10" y="197"/>
                  </a:cubicBezTo>
                  <a:cubicBezTo>
                    <a:pt x="7" y="194"/>
                    <a:pt x="5" y="190"/>
                    <a:pt x="4" y="186"/>
                  </a:cubicBezTo>
                  <a:cubicBezTo>
                    <a:pt x="3" y="183"/>
                    <a:pt x="4" y="180"/>
                    <a:pt x="4" y="176"/>
                  </a:cubicBezTo>
                  <a:cubicBezTo>
                    <a:pt x="4" y="174"/>
                    <a:pt x="6" y="173"/>
                    <a:pt x="6" y="171"/>
                  </a:cubicBezTo>
                  <a:cubicBezTo>
                    <a:pt x="5" y="168"/>
                    <a:pt x="2" y="165"/>
                    <a:pt x="1" y="162"/>
                  </a:cubicBezTo>
                  <a:cubicBezTo>
                    <a:pt x="0" y="158"/>
                    <a:pt x="0" y="154"/>
                    <a:pt x="0" y="150"/>
                  </a:cubicBezTo>
                  <a:cubicBezTo>
                    <a:pt x="0" y="147"/>
                    <a:pt x="1" y="144"/>
                    <a:pt x="3" y="141"/>
                  </a:cubicBezTo>
                  <a:cubicBezTo>
                    <a:pt x="4" y="139"/>
                    <a:pt x="7" y="139"/>
                    <a:pt x="8" y="137"/>
                  </a:cubicBezTo>
                  <a:cubicBezTo>
                    <a:pt x="9" y="135"/>
                    <a:pt x="9" y="132"/>
                    <a:pt x="10" y="130"/>
                  </a:cubicBezTo>
                  <a:cubicBezTo>
                    <a:pt x="11" y="127"/>
                    <a:pt x="13" y="124"/>
                    <a:pt x="15" y="122"/>
                  </a:cubicBezTo>
                  <a:cubicBezTo>
                    <a:pt x="16" y="119"/>
                    <a:pt x="17" y="117"/>
                    <a:pt x="17" y="115"/>
                  </a:cubicBezTo>
                  <a:cubicBezTo>
                    <a:pt x="17" y="111"/>
                    <a:pt x="14" y="108"/>
                    <a:pt x="13" y="105"/>
                  </a:cubicBezTo>
                  <a:cubicBezTo>
                    <a:pt x="13" y="103"/>
                    <a:pt x="13" y="101"/>
                    <a:pt x="13" y="99"/>
                  </a:cubicBezTo>
                  <a:cubicBezTo>
                    <a:pt x="13" y="96"/>
                    <a:pt x="11" y="93"/>
                    <a:pt x="11" y="90"/>
                  </a:cubicBezTo>
                  <a:cubicBezTo>
                    <a:pt x="11" y="89"/>
                    <a:pt x="12" y="88"/>
                    <a:pt x="12" y="87"/>
                  </a:cubicBezTo>
                  <a:cubicBezTo>
                    <a:pt x="12" y="85"/>
                    <a:pt x="10" y="84"/>
                    <a:pt x="11" y="82"/>
                  </a:cubicBezTo>
                  <a:cubicBezTo>
                    <a:pt x="12" y="77"/>
                    <a:pt x="16" y="74"/>
                    <a:pt x="18" y="70"/>
                  </a:cubicBezTo>
                  <a:cubicBezTo>
                    <a:pt x="19" y="67"/>
                    <a:pt x="17" y="64"/>
                    <a:pt x="19" y="62"/>
                  </a:cubicBezTo>
                  <a:cubicBezTo>
                    <a:pt x="20" y="61"/>
                    <a:pt x="23" y="62"/>
                    <a:pt x="25" y="62"/>
                  </a:cubicBezTo>
                  <a:cubicBezTo>
                    <a:pt x="27" y="62"/>
                    <a:pt x="28" y="61"/>
                    <a:pt x="30" y="60"/>
                  </a:cubicBezTo>
                  <a:cubicBezTo>
                    <a:pt x="32" y="59"/>
                    <a:pt x="34" y="57"/>
                    <a:pt x="37" y="56"/>
                  </a:cubicBezTo>
                  <a:cubicBezTo>
                    <a:pt x="38" y="56"/>
                    <a:pt x="39" y="57"/>
                    <a:pt x="40" y="58"/>
                  </a:cubicBezTo>
                  <a:cubicBezTo>
                    <a:pt x="42" y="59"/>
                    <a:pt x="45" y="64"/>
                    <a:pt x="47" y="62"/>
                  </a:cubicBezTo>
                  <a:cubicBezTo>
                    <a:pt x="48" y="59"/>
                    <a:pt x="42" y="56"/>
                    <a:pt x="43" y="53"/>
                  </a:cubicBezTo>
                  <a:cubicBezTo>
                    <a:pt x="43" y="51"/>
                    <a:pt x="46" y="51"/>
                    <a:pt x="49" y="50"/>
                  </a:cubicBezTo>
                  <a:cubicBezTo>
                    <a:pt x="50" y="50"/>
                    <a:pt x="51" y="50"/>
                    <a:pt x="52" y="50"/>
                  </a:cubicBezTo>
                  <a:cubicBezTo>
                    <a:pt x="54" y="48"/>
                    <a:pt x="52" y="43"/>
                    <a:pt x="55" y="42"/>
                  </a:cubicBezTo>
                  <a:cubicBezTo>
                    <a:pt x="56" y="42"/>
                    <a:pt x="54" y="49"/>
                    <a:pt x="56" y="48"/>
                  </a:cubicBezTo>
                  <a:cubicBezTo>
                    <a:pt x="58" y="47"/>
                    <a:pt x="58" y="42"/>
                    <a:pt x="60" y="41"/>
                  </a:cubicBezTo>
                  <a:cubicBezTo>
                    <a:pt x="61" y="40"/>
                    <a:pt x="62" y="45"/>
                    <a:pt x="63" y="44"/>
                  </a:cubicBezTo>
                  <a:cubicBezTo>
                    <a:pt x="65" y="43"/>
                    <a:pt x="64" y="40"/>
                    <a:pt x="63" y="39"/>
                  </a:cubicBezTo>
                  <a:cubicBezTo>
                    <a:pt x="63" y="38"/>
                    <a:pt x="61" y="38"/>
                    <a:pt x="60" y="37"/>
                  </a:cubicBezTo>
                  <a:cubicBezTo>
                    <a:pt x="59" y="36"/>
                    <a:pt x="59" y="34"/>
                    <a:pt x="60" y="34"/>
                  </a:cubicBezTo>
                  <a:cubicBezTo>
                    <a:pt x="61" y="33"/>
                    <a:pt x="64" y="35"/>
                    <a:pt x="64" y="34"/>
                  </a:cubicBezTo>
                  <a:cubicBezTo>
                    <a:pt x="65" y="32"/>
                    <a:pt x="62" y="31"/>
                    <a:pt x="62" y="29"/>
                  </a:cubicBezTo>
                  <a:cubicBezTo>
                    <a:pt x="62" y="27"/>
                    <a:pt x="61" y="24"/>
                    <a:pt x="62" y="23"/>
                  </a:cubicBezTo>
                  <a:cubicBezTo>
                    <a:pt x="64" y="23"/>
                    <a:pt x="64" y="27"/>
                    <a:pt x="66" y="27"/>
                  </a:cubicBezTo>
                  <a:cubicBezTo>
                    <a:pt x="67" y="27"/>
                    <a:pt x="67" y="25"/>
                    <a:pt x="68" y="24"/>
                  </a:cubicBezTo>
                  <a:cubicBezTo>
                    <a:pt x="69" y="23"/>
                    <a:pt x="71" y="22"/>
                    <a:pt x="72" y="21"/>
                  </a:cubicBezTo>
                  <a:cubicBezTo>
                    <a:pt x="73" y="20"/>
                    <a:pt x="73" y="18"/>
                    <a:pt x="74" y="17"/>
                  </a:cubicBezTo>
                  <a:cubicBezTo>
                    <a:pt x="74" y="15"/>
                    <a:pt x="74" y="13"/>
                    <a:pt x="74" y="12"/>
                  </a:cubicBezTo>
                  <a:cubicBezTo>
                    <a:pt x="73" y="10"/>
                    <a:pt x="71" y="9"/>
                    <a:pt x="72" y="8"/>
                  </a:cubicBezTo>
                  <a:cubicBezTo>
                    <a:pt x="72" y="6"/>
                    <a:pt x="74" y="8"/>
                    <a:pt x="75" y="8"/>
                  </a:cubicBezTo>
                  <a:cubicBezTo>
                    <a:pt x="77" y="6"/>
                    <a:pt x="79" y="0"/>
                    <a:pt x="8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4" name="Freeform 2714"/>
            <p:cNvSpPr>
              <a:spLocks noChangeAspect="1"/>
            </p:cNvSpPr>
            <p:nvPr/>
          </p:nvSpPr>
          <p:spPr bwMode="auto">
            <a:xfrm>
              <a:off x="14279803" y="7124710"/>
              <a:ext cx="13164" cy="30715"/>
            </a:xfrm>
            <a:custGeom>
              <a:avLst/>
              <a:gdLst>
                <a:gd name="T0" fmla="*/ 1 w 3"/>
                <a:gd name="T1" fmla="*/ 0 h 6"/>
                <a:gd name="T2" fmla="*/ 0 w 3"/>
                <a:gd name="T3" fmla="*/ 5 h 6"/>
                <a:gd name="T4" fmla="*/ 1 w 3"/>
                <a:gd name="T5" fmla="*/ 8 h 6"/>
                <a:gd name="T6" fmla="*/ 2 w 3"/>
                <a:gd name="T7" fmla="*/ 5 h 6"/>
                <a:gd name="T8" fmla="*/ 1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1" y="0"/>
                  </a:move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0" y="6"/>
                    <a:pt x="1" y="6"/>
                  </a:cubicBezTo>
                  <a:cubicBezTo>
                    <a:pt x="3" y="6"/>
                    <a:pt x="2" y="4"/>
                    <a:pt x="2" y="3"/>
                  </a:cubicBezTo>
                  <a:cubicBezTo>
                    <a:pt x="2" y="2"/>
                    <a:pt x="2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5" name="Freeform 2715"/>
            <p:cNvSpPr>
              <a:spLocks noChangeAspect="1"/>
            </p:cNvSpPr>
            <p:nvPr/>
          </p:nvSpPr>
          <p:spPr bwMode="auto">
            <a:xfrm>
              <a:off x="14345619" y="7168586"/>
              <a:ext cx="26327" cy="30715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5 h 6"/>
                <a:gd name="T4" fmla="*/ 5 w 5"/>
                <a:gd name="T5" fmla="*/ 8 h 6"/>
                <a:gd name="T6" fmla="*/ 5 w 5"/>
                <a:gd name="T7" fmla="*/ 2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6" name="Freeform 2716"/>
            <p:cNvSpPr>
              <a:spLocks noChangeAspect="1"/>
            </p:cNvSpPr>
            <p:nvPr/>
          </p:nvSpPr>
          <p:spPr bwMode="auto">
            <a:xfrm>
              <a:off x="14398273" y="7216853"/>
              <a:ext cx="26327" cy="30715"/>
            </a:xfrm>
            <a:custGeom>
              <a:avLst/>
              <a:gdLst>
                <a:gd name="T0" fmla="*/ 1 w 5"/>
                <a:gd name="T1" fmla="*/ 0 h 6"/>
                <a:gd name="T2" fmla="*/ 1 w 5"/>
                <a:gd name="T3" fmla="*/ 5 h 6"/>
                <a:gd name="T4" fmla="*/ 5 w 5"/>
                <a:gd name="T5" fmla="*/ 8 h 6"/>
                <a:gd name="T6" fmla="*/ 5 w 5"/>
                <a:gd name="T7" fmla="*/ 2 h 6"/>
                <a:gd name="T8" fmla="*/ 1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6"/>
                    <a:pt x="3" y="6"/>
                  </a:cubicBezTo>
                  <a:cubicBezTo>
                    <a:pt x="5" y="5"/>
                    <a:pt x="4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7" name="Freeform 2717"/>
            <p:cNvSpPr>
              <a:spLocks noChangeAspect="1"/>
            </p:cNvSpPr>
            <p:nvPr/>
          </p:nvSpPr>
          <p:spPr bwMode="auto">
            <a:xfrm>
              <a:off x="14604499" y="7247568"/>
              <a:ext cx="21939" cy="35103"/>
            </a:xfrm>
            <a:custGeom>
              <a:avLst/>
              <a:gdLst>
                <a:gd name="T0" fmla="*/ 0 w 4"/>
                <a:gd name="T1" fmla="*/ 1 h 7"/>
                <a:gd name="T2" fmla="*/ 0 w 4"/>
                <a:gd name="T3" fmla="*/ 3 h 7"/>
                <a:gd name="T4" fmla="*/ 5 w 4"/>
                <a:gd name="T5" fmla="*/ 8 h 7"/>
                <a:gd name="T6" fmla="*/ 5 w 4"/>
                <a:gd name="T7" fmla="*/ 2 h 7"/>
                <a:gd name="T8" fmla="*/ 0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0" y="1"/>
                  </a:moveTo>
                  <a:cubicBezTo>
                    <a:pt x="0" y="1"/>
                    <a:pt x="0" y="3"/>
                    <a:pt x="0" y="3"/>
                  </a:cubicBezTo>
                  <a:cubicBezTo>
                    <a:pt x="1" y="5"/>
                    <a:pt x="2" y="7"/>
                    <a:pt x="3" y="6"/>
                  </a:cubicBezTo>
                  <a:cubicBezTo>
                    <a:pt x="4" y="5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8" name="Freeform 2718"/>
            <p:cNvSpPr>
              <a:spLocks noChangeAspect="1"/>
            </p:cNvSpPr>
            <p:nvPr/>
          </p:nvSpPr>
          <p:spPr bwMode="auto">
            <a:xfrm>
              <a:off x="15196855" y="7778493"/>
              <a:ext cx="30715" cy="61430"/>
            </a:xfrm>
            <a:custGeom>
              <a:avLst/>
              <a:gdLst>
                <a:gd name="T0" fmla="*/ 5 w 6"/>
                <a:gd name="T1" fmla="*/ 1 h 12"/>
                <a:gd name="T2" fmla="*/ 8 w 6"/>
                <a:gd name="T3" fmla="*/ 9 h 12"/>
                <a:gd name="T4" fmla="*/ 5 w 6"/>
                <a:gd name="T5" fmla="*/ 15 h 12"/>
                <a:gd name="T6" fmla="*/ 0 w 6"/>
                <a:gd name="T7" fmla="*/ 8 h 12"/>
                <a:gd name="T8" fmla="*/ 5 w 6"/>
                <a:gd name="T9" fmla="*/ 1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2"/>
                <a:gd name="T17" fmla="*/ 6 w 6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2">
                  <a:moveTo>
                    <a:pt x="3" y="1"/>
                  </a:moveTo>
                  <a:cubicBezTo>
                    <a:pt x="6" y="1"/>
                    <a:pt x="6" y="5"/>
                    <a:pt x="6" y="7"/>
                  </a:cubicBezTo>
                  <a:cubicBezTo>
                    <a:pt x="6" y="9"/>
                    <a:pt x="5" y="12"/>
                    <a:pt x="3" y="11"/>
                  </a:cubicBezTo>
                  <a:cubicBezTo>
                    <a:pt x="1" y="11"/>
                    <a:pt x="0" y="8"/>
                    <a:pt x="0" y="6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29" name="Freeform 2719"/>
            <p:cNvSpPr>
              <a:spLocks noChangeAspect="1"/>
            </p:cNvSpPr>
            <p:nvPr/>
          </p:nvSpPr>
          <p:spPr bwMode="auto">
            <a:xfrm>
              <a:off x="15056445" y="7857473"/>
              <a:ext cx="39491" cy="43879"/>
            </a:xfrm>
            <a:custGeom>
              <a:avLst/>
              <a:gdLst>
                <a:gd name="T0" fmla="*/ 4 w 7"/>
                <a:gd name="T1" fmla="*/ 0 h 8"/>
                <a:gd name="T2" fmla="*/ 12 w 7"/>
                <a:gd name="T3" fmla="*/ 8 h 8"/>
                <a:gd name="T4" fmla="*/ 10 w 7"/>
                <a:gd name="T5" fmla="*/ 13 h 8"/>
                <a:gd name="T6" fmla="*/ 1 w 7"/>
                <a:gd name="T7" fmla="*/ 9 h 8"/>
                <a:gd name="T8" fmla="*/ 4 w 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8"/>
                <a:gd name="T17" fmla="*/ 7 w 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8">
                  <a:moveTo>
                    <a:pt x="2" y="0"/>
                  </a:moveTo>
                  <a:cubicBezTo>
                    <a:pt x="4" y="0"/>
                    <a:pt x="6" y="3"/>
                    <a:pt x="7" y="5"/>
                  </a:cubicBezTo>
                  <a:cubicBezTo>
                    <a:pt x="7" y="6"/>
                    <a:pt x="7" y="7"/>
                    <a:pt x="6" y="8"/>
                  </a:cubicBezTo>
                  <a:cubicBezTo>
                    <a:pt x="4" y="8"/>
                    <a:pt x="2" y="8"/>
                    <a:pt x="1" y="6"/>
                  </a:cubicBezTo>
                  <a:cubicBezTo>
                    <a:pt x="0" y="4"/>
                    <a:pt x="0" y="1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0" name="Freeform 2720"/>
            <p:cNvSpPr>
              <a:spLocks noChangeAspect="1"/>
            </p:cNvSpPr>
            <p:nvPr/>
          </p:nvSpPr>
          <p:spPr bwMode="auto">
            <a:xfrm>
              <a:off x="15073996" y="6576233"/>
              <a:ext cx="30715" cy="30715"/>
            </a:xfrm>
            <a:custGeom>
              <a:avLst/>
              <a:gdLst>
                <a:gd name="T0" fmla="*/ 1 w 6"/>
                <a:gd name="T1" fmla="*/ 1 h 6"/>
                <a:gd name="T2" fmla="*/ 7 w 6"/>
                <a:gd name="T3" fmla="*/ 5 h 6"/>
                <a:gd name="T4" fmla="*/ 7 w 6"/>
                <a:gd name="T5" fmla="*/ 8 h 6"/>
                <a:gd name="T6" fmla="*/ 1 w 6"/>
                <a:gd name="T7" fmla="*/ 6 h 6"/>
                <a:gd name="T8" fmla="*/ 1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1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6" y="4"/>
                    <a:pt x="6" y="5"/>
                    <a:pt x="5" y="6"/>
                  </a:cubicBezTo>
                  <a:cubicBezTo>
                    <a:pt x="4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1" name="Freeform 2721"/>
            <p:cNvSpPr>
              <a:spLocks noChangeAspect="1"/>
            </p:cNvSpPr>
            <p:nvPr/>
          </p:nvSpPr>
          <p:spPr bwMode="auto">
            <a:xfrm>
              <a:off x="10795878" y="2741283"/>
              <a:ext cx="811745" cy="666947"/>
            </a:xfrm>
            <a:custGeom>
              <a:avLst/>
              <a:gdLst>
                <a:gd name="T0" fmla="*/ 31 w 154"/>
                <a:gd name="T1" fmla="*/ 148 h 126"/>
                <a:gd name="T2" fmla="*/ 42 w 154"/>
                <a:gd name="T3" fmla="*/ 136 h 126"/>
                <a:gd name="T4" fmla="*/ 36 w 154"/>
                <a:gd name="T5" fmla="*/ 124 h 126"/>
                <a:gd name="T6" fmla="*/ 42 w 154"/>
                <a:gd name="T7" fmla="*/ 113 h 126"/>
                <a:gd name="T8" fmla="*/ 35 w 154"/>
                <a:gd name="T9" fmla="*/ 101 h 126"/>
                <a:gd name="T10" fmla="*/ 43 w 154"/>
                <a:gd name="T11" fmla="*/ 92 h 126"/>
                <a:gd name="T12" fmla="*/ 44 w 154"/>
                <a:gd name="T13" fmla="*/ 83 h 126"/>
                <a:gd name="T14" fmla="*/ 50 w 154"/>
                <a:gd name="T15" fmla="*/ 62 h 126"/>
                <a:gd name="T16" fmla="*/ 49 w 154"/>
                <a:gd name="T17" fmla="*/ 51 h 126"/>
                <a:gd name="T18" fmla="*/ 41 w 154"/>
                <a:gd name="T19" fmla="*/ 43 h 126"/>
                <a:gd name="T20" fmla="*/ 30 w 154"/>
                <a:gd name="T21" fmla="*/ 47 h 126"/>
                <a:gd name="T22" fmla="*/ 24 w 154"/>
                <a:gd name="T23" fmla="*/ 42 h 126"/>
                <a:gd name="T24" fmla="*/ 8 w 154"/>
                <a:gd name="T25" fmla="*/ 45 h 126"/>
                <a:gd name="T26" fmla="*/ 10 w 154"/>
                <a:gd name="T27" fmla="*/ 34 h 126"/>
                <a:gd name="T28" fmla="*/ 7 w 154"/>
                <a:gd name="T29" fmla="*/ 28 h 126"/>
                <a:gd name="T30" fmla="*/ 1 w 154"/>
                <a:gd name="T31" fmla="*/ 17 h 126"/>
                <a:gd name="T32" fmla="*/ 20 w 154"/>
                <a:gd name="T33" fmla="*/ 10 h 126"/>
                <a:gd name="T34" fmla="*/ 24 w 154"/>
                <a:gd name="T35" fmla="*/ 1 h 126"/>
                <a:gd name="T36" fmla="*/ 42 w 154"/>
                <a:gd name="T37" fmla="*/ 5 h 126"/>
                <a:gd name="T38" fmla="*/ 71 w 154"/>
                <a:gd name="T39" fmla="*/ 2 h 126"/>
                <a:gd name="T40" fmla="*/ 95 w 154"/>
                <a:gd name="T41" fmla="*/ 7 h 126"/>
                <a:gd name="T42" fmla="*/ 112 w 154"/>
                <a:gd name="T43" fmla="*/ 10 h 126"/>
                <a:gd name="T44" fmla="*/ 124 w 154"/>
                <a:gd name="T45" fmla="*/ 12 h 126"/>
                <a:gd name="T46" fmla="*/ 141 w 154"/>
                <a:gd name="T47" fmla="*/ 12 h 126"/>
                <a:gd name="T48" fmla="*/ 151 w 154"/>
                <a:gd name="T49" fmla="*/ 19 h 126"/>
                <a:gd name="T50" fmla="*/ 169 w 154"/>
                <a:gd name="T51" fmla="*/ 25 h 126"/>
                <a:gd name="T52" fmla="*/ 178 w 154"/>
                <a:gd name="T53" fmla="*/ 21 h 126"/>
                <a:gd name="T54" fmla="*/ 196 w 154"/>
                <a:gd name="T55" fmla="*/ 30 h 126"/>
                <a:gd name="T56" fmla="*/ 214 w 154"/>
                <a:gd name="T57" fmla="*/ 33 h 126"/>
                <a:gd name="T58" fmla="*/ 221 w 154"/>
                <a:gd name="T59" fmla="*/ 37 h 126"/>
                <a:gd name="T60" fmla="*/ 207 w 154"/>
                <a:gd name="T61" fmla="*/ 54 h 126"/>
                <a:gd name="T62" fmla="*/ 181 w 154"/>
                <a:gd name="T63" fmla="*/ 64 h 126"/>
                <a:gd name="T64" fmla="*/ 179 w 154"/>
                <a:gd name="T65" fmla="*/ 76 h 126"/>
                <a:gd name="T66" fmla="*/ 160 w 154"/>
                <a:gd name="T67" fmla="*/ 100 h 126"/>
                <a:gd name="T68" fmla="*/ 165 w 154"/>
                <a:gd name="T69" fmla="*/ 117 h 126"/>
                <a:gd name="T70" fmla="*/ 160 w 154"/>
                <a:gd name="T71" fmla="*/ 127 h 126"/>
                <a:gd name="T72" fmla="*/ 150 w 154"/>
                <a:gd name="T73" fmla="*/ 146 h 126"/>
                <a:gd name="T74" fmla="*/ 141 w 154"/>
                <a:gd name="T75" fmla="*/ 150 h 126"/>
                <a:gd name="T76" fmla="*/ 130 w 154"/>
                <a:gd name="T77" fmla="*/ 166 h 126"/>
                <a:gd name="T78" fmla="*/ 121 w 154"/>
                <a:gd name="T79" fmla="*/ 166 h 126"/>
                <a:gd name="T80" fmla="*/ 103 w 154"/>
                <a:gd name="T81" fmla="*/ 169 h 126"/>
                <a:gd name="T82" fmla="*/ 84 w 154"/>
                <a:gd name="T83" fmla="*/ 171 h 126"/>
                <a:gd name="T84" fmla="*/ 70 w 154"/>
                <a:gd name="T85" fmla="*/ 182 h 126"/>
                <a:gd name="T86" fmla="*/ 53 w 154"/>
                <a:gd name="T87" fmla="*/ 171 h 126"/>
                <a:gd name="T88" fmla="*/ 43 w 154"/>
                <a:gd name="T89" fmla="*/ 157 h 1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4"/>
                <a:gd name="T136" fmla="*/ 0 h 126"/>
                <a:gd name="T137" fmla="*/ 154 w 154"/>
                <a:gd name="T138" fmla="*/ 126 h 12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4" h="126">
                  <a:moveTo>
                    <a:pt x="24" y="108"/>
                  </a:moveTo>
                  <a:cubicBezTo>
                    <a:pt x="23" y="106"/>
                    <a:pt x="22" y="105"/>
                    <a:pt x="22" y="102"/>
                  </a:cubicBezTo>
                  <a:cubicBezTo>
                    <a:pt x="22" y="101"/>
                    <a:pt x="24" y="99"/>
                    <a:pt x="25" y="98"/>
                  </a:cubicBezTo>
                  <a:cubicBezTo>
                    <a:pt x="26" y="96"/>
                    <a:pt x="29" y="96"/>
                    <a:pt x="29" y="94"/>
                  </a:cubicBezTo>
                  <a:cubicBezTo>
                    <a:pt x="29" y="92"/>
                    <a:pt x="26" y="91"/>
                    <a:pt x="25" y="89"/>
                  </a:cubicBezTo>
                  <a:cubicBezTo>
                    <a:pt x="25" y="88"/>
                    <a:pt x="25" y="86"/>
                    <a:pt x="25" y="85"/>
                  </a:cubicBezTo>
                  <a:cubicBezTo>
                    <a:pt x="26" y="84"/>
                    <a:pt x="28" y="83"/>
                    <a:pt x="29" y="81"/>
                  </a:cubicBezTo>
                  <a:cubicBezTo>
                    <a:pt x="30" y="80"/>
                    <a:pt x="30" y="79"/>
                    <a:pt x="29" y="78"/>
                  </a:cubicBezTo>
                  <a:cubicBezTo>
                    <a:pt x="29" y="77"/>
                    <a:pt x="27" y="77"/>
                    <a:pt x="26" y="76"/>
                  </a:cubicBezTo>
                  <a:cubicBezTo>
                    <a:pt x="25" y="74"/>
                    <a:pt x="23" y="72"/>
                    <a:pt x="24" y="70"/>
                  </a:cubicBezTo>
                  <a:cubicBezTo>
                    <a:pt x="24" y="68"/>
                    <a:pt x="27" y="69"/>
                    <a:pt x="29" y="68"/>
                  </a:cubicBezTo>
                  <a:cubicBezTo>
                    <a:pt x="30" y="67"/>
                    <a:pt x="30" y="65"/>
                    <a:pt x="30" y="63"/>
                  </a:cubicBezTo>
                  <a:cubicBezTo>
                    <a:pt x="30" y="62"/>
                    <a:pt x="28" y="61"/>
                    <a:pt x="29" y="60"/>
                  </a:cubicBezTo>
                  <a:cubicBezTo>
                    <a:pt x="29" y="59"/>
                    <a:pt x="31" y="58"/>
                    <a:pt x="31" y="57"/>
                  </a:cubicBezTo>
                  <a:cubicBezTo>
                    <a:pt x="32" y="53"/>
                    <a:pt x="29" y="50"/>
                    <a:pt x="30" y="46"/>
                  </a:cubicBezTo>
                  <a:cubicBezTo>
                    <a:pt x="31" y="44"/>
                    <a:pt x="33" y="44"/>
                    <a:pt x="35" y="42"/>
                  </a:cubicBezTo>
                  <a:cubicBezTo>
                    <a:pt x="36" y="40"/>
                    <a:pt x="39" y="39"/>
                    <a:pt x="39" y="36"/>
                  </a:cubicBezTo>
                  <a:cubicBezTo>
                    <a:pt x="39" y="35"/>
                    <a:pt x="35" y="36"/>
                    <a:pt x="34" y="35"/>
                  </a:cubicBezTo>
                  <a:cubicBezTo>
                    <a:pt x="34" y="33"/>
                    <a:pt x="36" y="31"/>
                    <a:pt x="35" y="30"/>
                  </a:cubicBezTo>
                  <a:cubicBezTo>
                    <a:pt x="33" y="29"/>
                    <a:pt x="30" y="30"/>
                    <a:pt x="28" y="30"/>
                  </a:cubicBezTo>
                  <a:cubicBezTo>
                    <a:pt x="27" y="30"/>
                    <a:pt x="26" y="32"/>
                    <a:pt x="25" y="33"/>
                  </a:cubicBezTo>
                  <a:cubicBezTo>
                    <a:pt x="24" y="33"/>
                    <a:pt x="22" y="32"/>
                    <a:pt x="21" y="32"/>
                  </a:cubicBezTo>
                  <a:cubicBezTo>
                    <a:pt x="19" y="32"/>
                    <a:pt x="16" y="34"/>
                    <a:pt x="15" y="33"/>
                  </a:cubicBezTo>
                  <a:cubicBezTo>
                    <a:pt x="13" y="32"/>
                    <a:pt x="17" y="31"/>
                    <a:pt x="17" y="29"/>
                  </a:cubicBezTo>
                  <a:cubicBezTo>
                    <a:pt x="17" y="28"/>
                    <a:pt x="15" y="27"/>
                    <a:pt x="14" y="27"/>
                  </a:cubicBezTo>
                  <a:cubicBezTo>
                    <a:pt x="11" y="28"/>
                    <a:pt x="9" y="30"/>
                    <a:pt x="6" y="31"/>
                  </a:cubicBezTo>
                  <a:cubicBezTo>
                    <a:pt x="7" y="29"/>
                    <a:pt x="8" y="28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ubicBezTo>
                    <a:pt x="7" y="21"/>
                    <a:pt x="9" y="20"/>
                    <a:pt x="8" y="18"/>
                  </a:cubicBezTo>
                  <a:cubicBezTo>
                    <a:pt x="7" y="17"/>
                    <a:pt x="6" y="20"/>
                    <a:pt x="5" y="19"/>
                  </a:cubicBezTo>
                  <a:cubicBezTo>
                    <a:pt x="4" y="19"/>
                    <a:pt x="4" y="17"/>
                    <a:pt x="4" y="15"/>
                  </a:cubicBezTo>
                  <a:cubicBezTo>
                    <a:pt x="3" y="14"/>
                    <a:pt x="0" y="13"/>
                    <a:pt x="1" y="12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10" y="6"/>
                    <a:pt x="12" y="7"/>
                    <a:pt x="14" y="7"/>
                  </a:cubicBezTo>
                  <a:cubicBezTo>
                    <a:pt x="15" y="6"/>
                    <a:pt x="13" y="5"/>
                    <a:pt x="14" y="4"/>
                  </a:cubicBezTo>
                  <a:cubicBezTo>
                    <a:pt x="15" y="3"/>
                    <a:pt x="16" y="2"/>
                    <a:pt x="17" y="1"/>
                  </a:cubicBezTo>
                  <a:cubicBezTo>
                    <a:pt x="19" y="1"/>
                    <a:pt x="21" y="0"/>
                    <a:pt x="23" y="0"/>
                  </a:cubicBezTo>
                  <a:cubicBezTo>
                    <a:pt x="25" y="0"/>
                    <a:pt x="26" y="3"/>
                    <a:pt x="29" y="3"/>
                  </a:cubicBezTo>
                  <a:cubicBezTo>
                    <a:pt x="33" y="4"/>
                    <a:pt x="37" y="3"/>
                    <a:pt x="42" y="3"/>
                  </a:cubicBezTo>
                  <a:cubicBezTo>
                    <a:pt x="44" y="3"/>
                    <a:pt x="46" y="2"/>
                    <a:pt x="49" y="2"/>
                  </a:cubicBezTo>
                  <a:cubicBezTo>
                    <a:pt x="51" y="2"/>
                    <a:pt x="53" y="5"/>
                    <a:pt x="55" y="5"/>
                  </a:cubicBezTo>
                  <a:cubicBezTo>
                    <a:pt x="59" y="5"/>
                    <a:pt x="63" y="5"/>
                    <a:pt x="66" y="5"/>
                  </a:cubicBezTo>
                  <a:cubicBezTo>
                    <a:pt x="68" y="5"/>
                    <a:pt x="70" y="4"/>
                    <a:pt x="71" y="4"/>
                  </a:cubicBezTo>
                  <a:cubicBezTo>
                    <a:pt x="73" y="4"/>
                    <a:pt x="75" y="7"/>
                    <a:pt x="77" y="7"/>
                  </a:cubicBezTo>
                  <a:cubicBezTo>
                    <a:pt x="78" y="7"/>
                    <a:pt x="78" y="4"/>
                    <a:pt x="80" y="4"/>
                  </a:cubicBezTo>
                  <a:cubicBezTo>
                    <a:pt x="82" y="4"/>
                    <a:pt x="83" y="7"/>
                    <a:pt x="86" y="8"/>
                  </a:cubicBezTo>
                  <a:cubicBezTo>
                    <a:pt x="88" y="8"/>
                    <a:pt x="90" y="7"/>
                    <a:pt x="92" y="7"/>
                  </a:cubicBezTo>
                  <a:cubicBezTo>
                    <a:pt x="94" y="7"/>
                    <a:pt x="96" y="7"/>
                    <a:pt x="97" y="8"/>
                  </a:cubicBezTo>
                  <a:cubicBezTo>
                    <a:pt x="99" y="9"/>
                    <a:pt x="98" y="11"/>
                    <a:pt x="100" y="12"/>
                  </a:cubicBezTo>
                  <a:cubicBezTo>
                    <a:pt x="101" y="13"/>
                    <a:pt x="103" y="13"/>
                    <a:pt x="105" y="13"/>
                  </a:cubicBezTo>
                  <a:cubicBezTo>
                    <a:pt x="107" y="14"/>
                    <a:pt x="109" y="15"/>
                    <a:pt x="111" y="16"/>
                  </a:cubicBezTo>
                  <a:cubicBezTo>
                    <a:pt x="113" y="16"/>
                    <a:pt x="115" y="16"/>
                    <a:pt x="117" y="17"/>
                  </a:cubicBezTo>
                  <a:cubicBezTo>
                    <a:pt x="119" y="17"/>
                    <a:pt x="121" y="17"/>
                    <a:pt x="122" y="16"/>
                  </a:cubicBezTo>
                  <a:cubicBezTo>
                    <a:pt x="123" y="16"/>
                    <a:pt x="123" y="14"/>
                    <a:pt x="123" y="14"/>
                  </a:cubicBezTo>
                  <a:cubicBezTo>
                    <a:pt x="126" y="15"/>
                    <a:pt x="129" y="17"/>
                    <a:pt x="131" y="18"/>
                  </a:cubicBezTo>
                  <a:cubicBezTo>
                    <a:pt x="133" y="19"/>
                    <a:pt x="134" y="20"/>
                    <a:pt x="136" y="21"/>
                  </a:cubicBezTo>
                  <a:cubicBezTo>
                    <a:pt x="138" y="21"/>
                    <a:pt x="139" y="21"/>
                    <a:pt x="141" y="21"/>
                  </a:cubicBezTo>
                  <a:cubicBezTo>
                    <a:pt x="143" y="22"/>
                    <a:pt x="146" y="22"/>
                    <a:pt x="148" y="22"/>
                  </a:cubicBezTo>
                  <a:cubicBezTo>
                    <a:pt x="149" y="22"/>
                    <a:pt x="150" y="21"/>
                    <a:pt x="151" y="21"/>
                  </a:cubicBezTo>
                  <a:cubicBezTo>
                    <a:pt x="152" y="22"/>
                    <a:pt x="153" y="24"/>
                    <a:pt x="153" y="26"/>
                  </a:cubicBezTo>
                  <a:cubicBezTo>
                    <a:pt x="154" y="28"/>
                    <a:pt x="154" y="30"/>
                    <a:pt x="153" y="32"/>
                  </a:cubicBezTo>
                  <a:cubicBezTo>
                    <a:pt x="150" y="34"/>
                    <a:pt x="146" y="35"/>
                    <a:pt x="143" y="37"/>
                  </a:cubicBezTo>
                  <a:cubicBezTo>
                    <a:pt x="142" y="38"/>
                    <a:pt x="142" y="41"/>
                    <a:pt x="141" y="41"/>
                  </a:cubicBezTo>
                  <a:cubicBezTo>
                    <a:pt x="136" y="43"/>
                    <a:pt x="130" y="42"/>
                    <a:pt x="126" y="44"/>
                  </a:cubicBezTo>
                  <a:cubicBezTo>
                    <a:pt x="124" y="45"/>
                    <a:pt x="124" y="48"/>
                    <a:pt x="123" y="49"/>
                  </a:cubicBezTo>
                  <a:cubicBezTo>
                    <a:pt x="123" y="50"/>
                    <a:pt x="124" y="51"/>
                    <a:pt x="124" y="52"/>
                  </a:cubicBezTo>
                  <a:cubicBezTo>
                    <a:pt x="123" y="54"/>
                    <a:pt x="121" y="54"/>
                    <a:pt x="119" y="56"/>
                  </a:cubicBezTo>
                  <a:cubicBezTo>
                    <a:pt x="116" y="60"/>
                    <a:pt x="113" y="65"/>
                    <a:pt x="111" y="69"/>
                  </a:cubicBezTo>
                  <a:cubicBezTo>
                    <a:pt x="110" y="71"/>
                    <a:pt x="110" y="73"/>
                    <a:pt x="111" y="74"/>
                  </a:cubicBezTo>
                  <a:cubicBezTo>
                    <a:pt x="111" y="76"/>
                    <a:pt x="113" y="78"/>
                    <a:pt x="114" y="80"/>
                  </a:cubicBezTo>
                  <a:cubicBezTo>
                    <a:pt x="115" y="81"/>
                    <a:pt x="117" y="82"/>
                    <a:pt x="117" y="83"/>
                  </a:cubicBezTo>
                  <a:cubicBezTo>
                    <a:pt x="116" y="85"/>
                    <a:pt x="112" y="86"/>
                    <a:pt x="111" y="87"/>
                  </a:cubicBezTo>
                  <a:cubicBezTo>
                    <a:pt x="109" y="89"/>
                    <a:pt x="107" y="91"/>
                    <a:pt x="106" y="93"/>
                  </a:cubicBezTo>
                  <a:cubicBezTo>
                    <a:pt x="105" y="95"/>
                    <a:pt x="104" y="97"/>
                    <a:pt x="104" y="100"/>
                  </a:cubicBezTo>
                  <a:cubicBezTo>
                    <a:pt x="104" y="101"/>
                    <a:pt x="107" y="101"/>
                    <a:pt x="106" y="102"/>
                  </a:cubicBezTo>
                  <a:cubicBezTo>
                    <a:pt x="103" y="103"/>
                    <a:pt x="100" y="102"/>
                    <a:pt x="97" y="103"/>
                  </a:cubicBezTo>
                  <a:cubicBezTo>
                    <a:pt x="96" y="104"/>
                    <a:pt x="94" y="105"/>
                    <a:pt x="93" y="107"/>
                  </a:cubicBezTo>
                  <a:cubicBezTo>
                    <a:pt x="91" y="109"/>
                    <a:pt x="92" y="112"/>
                    <a:pt x="90" y="114"/>
                  </a:cubicBezTo>
                  <a:cubicBezTo>
                    <a:pt x="90" y="115"/>
                    <a:pt x="88" y="116"/>
                    <a:pt x="87" y="116"/>
                  </a:cubicBezTo>
                  <a:cubicBezTo>
                    <a:pt x="86" y="116"/>
                    <a:pt x="85" y="114"/>
                    <a:pt x="84" y="114"/>
                  </a:cubicBezTo>
                  <a:cubicBezTo>
                    <a:pt x="83" y="114"/>
                    <a:pt x="82" y="116"/>
                    <a:pt x="81" y="116"/>
                  </a:cubicBezTo>
                  <a:cubicBezTo>
                    <a:pt x="78" y="117"/>
                    <a:pt x="75" y="116"/>
                    <a:pt x="72" y="116"/>
                  </a:cubicBezTo>
                  <a:cubicBezTo>
                    <a:pt x="69" y="116"/>
                    <a:pt x="67" y="115"/>
                    <a:pt x="64" y="116"/>
                  </a:cubicBezTo>
                  <a:cubicBezTo>
                    <a:pt x="62" y="116"/>
                    <a:pt x="60" y="117"/>
                    <a:pt x="58" y="118"/>
                  </a:cubicBezTo>
                  <a:cubicBezTo>
                    <a:pt x="56" y="119"/>
                    <a:pt x="53" y="120"/>
                    <a:pt x="51" y="122"/>
                  </a:cubicBezTo>
                  <a:cubicBezTo>
                    <a:pt x="50" y="122"/>
                    <a:pt x="49" y="125"/>
                    <a:pt x="48" y="125"/>
                  </a:cubicBezTo>
                  <a:cubicBezTo>
                    <a:pt x="46" y="126"/>
                    <a:pt x="43" y="126"/>
                    <a:pt x="41" y="125"/>
                  </a:cubicBezTo>
                  <a:cubicBezTo>
                    <a:pt x="39" y="124"/>
                    <a:pt x="38" y="121"/>
                    <a:pt x="37" y="118"/>
                  </a:cubicBezTo>
                  <a:cubicBezTo>
                    <a:pt x="36" y="117"/>
                    <a:pt x="37" y="115"/>
                    <a:pt x="36" y="113"/>
                  </a:cubicBezTo>
                  <a:cubicBezTo>
                    <a:pt x="34" y="111"/>
                    <a:pt x="32" y="109"/>
                    <a:pt x="30" y="108"/>
                  </a:cubicBezTo>
                  <a:cubicBezTo>
                    <a:pt x="28" y="108"/>
                    <a:pt x="26" y="108"/>
                    <a:pt x="24" y="10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2" name="Freeform 2722"/>
            <p:cNvSpPr>
              <a:spLocks noChangeAspect="1"/>
            </p:cNvSpPr>
            <p:nvPr/>
          </p:nvSpPr>
          <p:spPr bwMode="auto">
            <a:xfrm>
              <a:off x="11045983" y="3403842"/>
              <a:ext cx="17552" cy="13164"/>
            </a:xfrm>
            <a:custGeom>
              <a:avLst/>
              <a:gdLst>
                <a:gd name="T0" fmla="*/ 0 w 4"/>
                <a:gd name="T1" fmla="*/ 2 h 3"/>
                <a:gd name="T2" fmla="*/ 2 w 4"/>
                <a:gd name="T3" fmla="*/ 1 h 3"/>
                <a:gd name="T4" fmla="*/ 3 w 4"/>
                <a:gd name="T5" fmla="*/ 0 h 3"/>
                <a:gd name="T6" fmla="*/ 4 w 4"/>
                <a:gd name="T7" fmla="*/ 2 h 3"/>
                <a:gd name="T8" fmla="*/ 2 w 4"/>
                <a:gd name="T9" fmla="*/ 3 h 3"/>
                <a:gd name="T10" fmla="*/ 0 w 4"/>
                <a:gd name="T11" fmla="*/ 2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3"/>
                <a:gd name="T20" fmla="*/ 4 w 4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3">
                  <a:moveTo>
                    <a:pt x="0" y="2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3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3" name="Freeform 2723"/>
            <p:cNvSpPr>
              <a:spLocks noChangeAspect="1"/>
            </p:cNvSpPr>
            <p:nvPr/>
          </p:nvSpPr>
          <p:spPr bwMode="auto">
            <a:xfrm>
              <a:off x="11546193" y="3074758"/>
              <a:ext cx="78980" cy="61430"/>
            </a:xfrm>
            <a:custGeom>
              <a:avLst/>
              <a:gdLst>
                <a:gd name="T0" fmla="*/ 14 w 15"/>
                <a:gd name="T1" fmla="*/ 0 h 12"/>
                <a:gd name="T2" fmla="*/ 14 w 15"/>
                <a:gd name="T3" fmla="*/ 6 h 12"/>
                <a:gd name="T4" fmla="*/ 22 w 15"/>
                <a:gd name="T5" fmla="*/ 6 h 12"/>
                <a:gd name="T6" fmla="*/ 14 w 15"/>
                <a:gd name="T7" fmla="*/ 16 h 12"/>
                <a:gd name="T8" fmla="*/ 12 w 15"/>
                <a:gd name="T9" fmla="*/ 15 h 12"/>
                <a:gd name="T10" fmla="*/ 7 w 15"/>
                <a:gd name="T11" fmla="*/ 11 h 12"/>
                <a:gd name="T12" fmla="*/ 0 w 15"/>
                <a:gd name="T13" fmla="*/ 8 h 12"/>
                <a:gd name="T14" fmla="*/ 8 w 15"/>
                <a:gd name="T15" fmla="*/ 5 h 12"/>
                <a:gd name="T16" fmla="*/ 14 w 1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2"/>
                <a:gd name="T29" fmla="*/ 15 w 1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2">
                  <a:moveTo>
                    <a:pt x="10" y="0"/>
                  </a:moveTo>
                  <a:cubicBezTo>
                    <a:pt x="11" y="1"/>
                    <a:pt x="9" y="3"/>
                    <a:pt x="10" y="4"/>
                  </a:cubicBezTo>
                  <a:cubicBezTo>
                    <a:pt x="11" y="5"/>
                    <a:pt x="15" y="2"/>
                    <a:pt x="15" y="4"/>
                  </a:cubicBezTo>
                  <a:cubicBezTo>
                    <a:pt x="15" y="7"/>
                    <a:pt x="12" y="10"/>
                    <a:pt x="10" y="12"/>
                  </a:cubicBezTo>
                  <a:cubicBezTo>
                    <a:pt x="10" y="12"/>
                    <a:pt x="9" y="11"/>
                    <a:pt x="8" y="11"/>
                  </a:cubicBezTo>
                  <a:cubicBezTo>
                    <a:pt x="7" y="10"/>
                    <a:pt x="6" y="8"/>
                    <a:pt x="5" y="8"/>
                  </a:cubicBezTo>
                  <a:cubicBezTo>
                    <a:pt x="4" y="7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8" y="0"/>
                    <a:pt x="1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4" name="Freeform 2724"/>
            <p:cNvSpPr>
              <a:spLocks noChangeAspect="1"/>
            </p:cNvSpPr>
            <p:nvPr/>
          </p:nvSpPr>
          <p:spPr bwMode="auto">
            <a:xfrm>
              <a:off x="11647115" y="3065982"/>
              <a:ext cx="39491" cy="30715"/>
            </a:xfrm>
            <a:custGeom>
              <a:avLst/>
              <a:gdLst>
                <a:gd name="T0" fmla="*/ 3 w 8"/>
                <a:gd name="T1" fmla="*/ 0 h 6"/>
                <a:gd name="T2" fmla="*/ 9 w 8"/>
                <a:gd name="T3" fmla="*/ 7 h 6"/>
                <a:gd name="T4" fmla="*/ 0 w 8"/>
                <a:gd name="T5" fmla="*/ 5 h 6"/>
                <a:gd name="T6" fmla="*/ 0 w 8"/>
                <a:gd name="T7" fmla="*/ 1 h 6"/>
                <a:gd name="T8" fmla="*/ 3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0"/>
                  </a:moveTo>
                  <a:cubicBezTo>
                    <a:pt x="5" y="1"/>
                    <a:pt x="8" y="3"/>
                    <a:pt x="7" y="5"/>
                  </a:cubicBezTo>
                  <a:cubicBezTo>
                    <a:pt x="6" y="6"/>
                    <a:pt x="2" y="4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5" name="Freeform 2725"/>
            <p:cNvSpPr>
              <a:spLocks noChangeAspect="1"/>
            </p:cNvSpPr>
            <p:nvPr/>
          </p:nvSpPr>
          <p:spPr bwMode="auto">
            <a:xfrm>
              <a:off x="11471601" y="3144961"/>
              <a:ext cx="35103" cy="30715"/>
            </a:xfrm>
            <a:custGeom>
              <a:avLst/>
              <a:gdLst>
                <a:gd name="T0" fmla="*/ 8 w 7"/>
                <a:gd name="T1" fmla="*/ 1 h 6"/>
                <a:gd name="T2" fmla="*/ 6 w 7"/>
                <a:gd name="T3" fmla="*/ 6 h 6"/>
                <a:gd name="T4" fmla="*/ 0 w 7"/>
                <a:gd name="T5" fmla="*/ 7 h 6"/>
                <a:gd name="T6" fmla="*/ 2 w 7"/>
                <a:gd name="T7" fmla="*/ 2 h 6"/>
                <a:gd name="T8" fmla="*/ 8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5" y="4"/>
                    <a:pt x="4" y="4"/>
                  </a:cubicBezTo>
                  <a:cubicBezTo>
                    <a:pt x="3" y="5"/>
                    <a:pt x="1" y="6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6" name="Freeform 2726"/>
            <p:cNvSpPr>
              <a:spLocks noChangeAspect="1"/>
            </p:cNvSpPr>
            <p:nvPr/>
          </p:nvSpPr>
          <p:spPr bwMode="auto">
            <a:xfrm>
              <a:off x="11484765" y="3180065"/>
              <a:ext cx="30715" cy="17552"/>
            </a:xfrm>
            <a:custGeom>
              <a:avLst/>
              <a:gdLst>
                <a:gd name="T0" fmla="*/ 4 w 5"/>
                <a:gd name="T1" fmla="*/ 0 h 3"/>
                <a:gd name="T2" fmla="*/ 8 w 5"/>
                <a:gd name="T3" fmla="*/ 4 h 3"/>
                <a:gd name="T4" fmla="*/ 1 w 5"/>
                <a:gd name="T5" fmla="*/ 4 h 3"/>
                <a:gd name="T6" fmla="*/ 4 w 5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2" y="0"/>
                  </a:moveTo>
                  <a:cubicBezTo>
                    <a:pt x="3" y="0"/>
                    <a:pt x="5" y="1"/>
                    <a:pt x="4" y="2"/>
                  </a:cubicBezTo>
                  <a:cubicBezTo>
                    <a:pt x="4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7" name="Freeform 2727"/>
            <p:cNvSpPr>
              <a:spLocks noChangeAspect="1"/>
            </p:cNvSpPr>
            <p:nvPr/>
          </p:nvSpPr>
          <p:spPr bwMode="auto">
            <a:xfrm>
              <a:off x="12713353" y="3175677"/>
              <a:ext cx="21939" cy="13164"/>
            </a:xfrm>
            <a:custGeom>
              <a:avLst/>
              <a:gdLst>
                <a:gd name="T0" fmla="*/ 4 w 4"/>
                <a:gd name="T1" fmla="*/ 0 h 3"/>
                <a:gd name="T2" fmla="*/ 6 w 4"/>
                <a:gd name="T3" fmla="*/ 2 h 3"/>
                <a:gd name="T4" fmla="*/ 1 w 4"/>
                <a:gd name="T5" fmla="*/ 2 h 3"/>
                <a:gd name="T6" fmla="*/ 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2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8" name="Freeform 2728"/>
            <p:cNvSpPr>
              <a:spLocks noChangeAspect="1"/>
            </p:cNvSpPr>
            <p:nvPr/>
          </p:nvSpPr>
          <p:spPr bwMode="auto">
            <a:xfrm>
              <a:off x="12726516" y="3250268"/>
              <a:ext cx="17552" cy="21939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5 h 4"/>
                <a:gd name="T4" fmla="*/ 0 w 4"/>
                <a:gd name="T5" fmla="*/ 5 h 4"/>
                <a:gd name="T6" fmla="*/ 2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3" y="4"/>
                    <a:pt x="1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39" name="Freeform 2729"/>
            <p:cNvSpPr>
              <a:spLocks noChangeAspect="1"/>
            </p:cNvSpPr>
            <p:nvPr/>
          </p:nvSpPr>
          <p:spPr bwMode="auto">
            <a:xfrm>
              <a:off x="12967845" y="3004551"/>
              <a:ext cx="26327" cy="21939"/>
            </a:xfrm>
            <a:custGeom>
              <a:avLst/>
              <a:gdLst>
                <a:gd name="T0" fmla="*/ 2 w 5"/>
                <a:gd name="T1" fmla="*/ 0 h 4"/>
                <a:gd name="T2" fmla="*/ 6 w 5"/>
                <a:gd name="T3" fmla="*/ 5 h 4"/>
                <a:gd name="T4" fmla="*/ 1 w 5"/>
                <a:gd name="T5" fmla="*/ 5 h 4"/>
                <a:gd name="T6" fmla="*/ 2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2" y="0"/>
                  </a:moveTo>
                  <a:cubicBezTo>
                    <a:pt x="3" y="0"/>
                    <a:pt x="5" y="2"/>
                    <a:pt x="4" y="3"/>
                  </a:cubicBezTo>
                  <a:cubicBezTo>
                    <a:pt x="4" y="4"/>
                    <a:pt x="1" y="4"/>
                    <a:pt x="1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0" name="Freeform 2730"/>
            <p:cNvSpPr>
              <a:spLocks noChangeAspect="1"/>
            </p:cNvSpPr>
            <p:nvPr/>
          </p:nvSpPr>
          <p:spPr bwMode="auto">
            <a:xfrm>
              <a:off x="13029276" y="3022103"/>
              <a:ext cx="21939" cy="17552"/>
            </a:xfrm>
            <a:custGeom>
              <a:avLst/>
              <a:gdLst>
                <a:gd name="T0" fmla="*/ 4 w 4"/>
                <a:gd name="T1" fmla="*/ 0 h 3"/>
                <a:gd name="T2" fmla="*/ 6 w 4"/>
                <a:gd name="T3" fmla="*/ 4 h 3"/>
                <a:gd name="T4" fmla="*/ 1 w 4"/>
                <a:gd name="T5" fmla="*/ 4 h 3"/>
                <a:gd name="T6" fmla="*/ 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1" name="Freeform 2731"/>
            <p:cNvSpPr>
              <a:spLocks noChangeAspect="1"/>
            </p:cNvSpPr>
            <p:nvPr/>
          </p:nvSpPr>
          <p:spPr bwMode="auto">
            <a:xfrm>
              <a:off x="13007336" y="3070370"/>
              <a:ext cx="21939" cy="13164"/>
            </a:xfrm>
            <a:custGeom>
              <a:avLst/>
              <a:gdLst>
                <a:gd name="T0" fmla="*/ 4 w 4"/>
                <a:gd name="T1" fmla="*/ 0 h 3"/>
                <a:gd name="T2" fmla="*/ 6 w 4"/>
                <a:gd name="T3" fmla="*/ 2 h 3"/>
                <a:gd name="T4" fmla="*/ 1 w 4"/>
                <a:gd name="T5" fmla="*/ 2 h 3"/>
                <a:gd name="T6" fmla="*/ 4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3" y="3"/>
                    <a:pt x="1" y="3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2" name="Freeform 2732"/>
            <p:cNvSpPr>
              <a:spLocks noChangeAspect="1"/>
            </p:cNvSpPr>
            <p:nvPr/>
          </p:nvSpPr>
          <p:spPr bwMode="auto">
            <a:xfrm>
              <a:off x="12972233" y="3158125"/>
              <a:ext cx="21939" cy="17552"/>
            </a:xfrm>
            <a:custGeom>
              <a:avLst/>
              <a:gdLst>
                <a:gd name="T0" fmla="*/ 1 w 4"/>
                <a:gd name="T1" fmla="*/ 0 h 3"/>
                <a:gd name="T2" fmla="*/ 5 w 4"/>
                <a:gd name="T3" fmla="*/ 5 h 3"/>
                <a:gd name="T4" fmla="*/ 0 w 4"/>
                <a:gd name="T5" fmla="*/ 5 h 3"/>
                <a:gd name="T6" fmla="*/ 1 w 4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0"/>
                  </a:moveTo>
                  <a:cubicBezTo>
                    <a:pt x="2" y="0"/>
                    <a:pt x="4" y="2"/>
                    <a:pt x="3" y="3"/>
                  </a:cubicBezTo>
                  <a:cubicBezTo>
                    <a:pt x="3" y="3"/>
                    <a:pt x="1" y="3"/>
                    <a:pt x="0" y="3"/>
                  </a:cubicBezTo>
                  <a:cubicBezTo>
                    <a:pt x="0" y="2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3" name="Freeform 2733"/>
            <p:cNvSpPr>
              <a:spLocks noChangeAspect="1"/>
            </p:cNvSpPr>
            <p:nvPr/>
          </p:nvSpPr>
          <p:spPr bwMode="auto">
            <a:xfrm>
              <a:off x="12989785" y="3245881"/>
              <a:ext cx="26327" cy="17552"/>
            </a:xfrm>
            <a:custGeom>
              <a:avLst/>
              <a:gdLst>
                <a:gd name="T0" fmla="*/ 5 w 5"/>
                <a:gd name="T1" fmla="*/ 1 h 4"/>
                <a:gd name="T2" fmla="*/ 6 w 5"/>
                <a:gd name="T3" fmla="*/ 4 h 4"/>
                <a:gd name="T4" fmla="*/ 0 w 5"/>
                <a:gd name="T5" fmla="*/ 1 h 4"/>
                <a:gd name="T6" fmla="*/ 5 w 5"/>
                <a:gd name="T7" fmla="*/ 1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1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4" name="Freeform 2734"/>
            <p:cNvSpPr>
              <a:spLocks noChangeAspect="1"/>
            </p:cNvSpPr>
            <p:nvPr/>
          </p:nvSpPr>
          <p:spPr bwMode="auto">
            <a:xfrm>
              <a:off x="13112643" y="3259044"/>
              <a:ext cx="26327" cy="17552"/>
            </a:xfrm>
            <a:custGeom>
              <a:avLst/>
              <a:gdLst>
                <a:gd name="T0" fmla="*/ 5 w 5"/>
                <a:gd name="T1" fmla="*/ 1 h 3"/>
                <a:gd name="T2" fmla="*/ 6 w 5"/>
                <a:gd name="T3" fmla="*/ 5 h 3"/>
                <a:gd name="T4" fmla="*/ 0 w 5"/>
                <a:gd name="T5" fmla="*/ 1 h 3"/>
                <a:gd name="T6" fmla="*/ 5 w 5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3"/>
                <a:gd name="T14" fmla="*/ 5 w 5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3">
                  <a:moveTo>
                    <a:pt x="3" y="1"/>
                  </a:moveTo>
                  <a:cubicBezTo>
                    <a:pt x="4" y="1"/>
                    <a:pt x="5" y="3"/>
                    <a:pt x="4" y="3"/>
                  </a:cubicBezTo>
                  <a:cubicBezTo>
                    <a:pt x="4" y="3"/>
                    <a:pt x="1" y="2"/>
                    <a:pt x="0" y="1"/>
                  </a:cubicBezTo>
                  <a:cubicBezTo>
                    <a:pt x="0" y="0"/>
                    <a:pt x="1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5" name="Freeform 2735"/>
            <p:cNvSpPr>
              <a:spLocks noChangeAspect="1"/>
            </p:cNvSpPr>
            <p:nvPr/>
          </p:nvSpPr>
          <p:spPr bwMode="auto">
            <a:xfrm>
              <a:off x="12972233" y="3342414"/>
              <a:ext cx="17552" cy="21939"/>
            </a:xfrm>
            <a:custGeom>
              <a:avLst/>
              <a:gdLst>
                <a:gd name="T0" fmla="*/ 1 w 3"/>
                <a:gd name="T1" fmla="*/ 4 h 4"/>
                <a:gd name="T2" fmla="*/ 5 w 3"/>
                <a:gd name="T3" fmla="*/ 1 h 4"/>
                <a:gd name="T4" fmla="*/ 1 w 3"/>
                <a:gd name="T5" fmla="*/ 6 h 4"/>
                <a:gd name="T6" fmla="*/ 1 w 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1" y="2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6" name="Freeform 2736"/>
            <p:cNvSpPr>
              <a:spLocks noChangeAspect="1"/>
            </p:cNvSpPr>
            <p:nvPr/>
          </p:nvSpPr>
          <p:spPr bwMode="auto">
            <a:xfrm>
              <a:off x="13073152" y="3272208"/>
              <a:ext cx="21939" cy="13164"/>
            </a:xfrm>
            <a:custGeom>
              <a:avLst/>
              <a:gdLst>
                <a:gd name="T0" fmla="*/ 1 w 4"/>
                <a:gd name="T1" fmla="*/ 1 h 3"/>
                <a:gd name="T2" fmla="*/ 6 w 4"/>
                <a:gd name="T3" fmla="*/ 1 h 3"/>
                <a:gd name="T4" fmla="*/ 1 w 4"/>
                <a:gd name="T5" fmla="*/ 3 h 3"/>
                <a:gd name="T6" fmla="*/ 1 w 4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3"/>
                <a:gd name="T14" fmla="*/ 4 w 4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3">
                  <a:moveTo>
                    <a:pt x="1" y="1"/>
                  </a:move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7" name="Freeform 2737"/>
            <p:cNvSpPr>
              <a:spLocks noChangeAspect="1"/>
            </p:cNvSpPr>
            <p:nvPr/>
          </p:nvSpPr>
          <p:spPr bwMode="auto">
            <a:xfrm>
              <a:off x="13068764" y="3333638"/>
              <a:ext cx="13164" cy="17552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0 h 3"/>
                <a:gd name="T4" fmla="*/ 1 w 3"/>
                <a:gd name="T5" fmla="*/ 5 h 3"/>
                <a:gd name="T6" fmla="*/ 1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1"/>
                  </a:moveTo>
                  <a:cubicBezTo>
                    <a:pt x="2" y="1"/>
                    <a:pt x="3" y="0"/>
                    <a:pt x="3" y="0"/>
                  </a:cubicBezTo>
                  <a:cubicBezTo>
                    <a:pt x="3" y="1"/>
                    <a:pt x="1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8" name="Freeform 2738"/>
            <p:cNvSpPr>
              <a:spLocks noChangeAspect="1"/>
            </p:cNvSpPr>
            <p:nvPr/>
          </p:nvSpPr>
          <p:spPr bwMode="auto">
            <a:xfrm>
              <a:off x="12928354" y="3123022"/>
              <a:ext cx="21939" cy="21939"/>
            </a:xfrm>
            <a:custGeom>
              <a:avLst/>
              <a:gdLst>
                <a:gd name="T0" fmla="*/ 1 w 4"/>
                <a:gd name="T1" fmla="*/ 4 h 4"/>
                <a:gd name="T2" fmla="*/ 5 w 4"/>
                <a:gd name="T3" fmla="*/ 1 h 4"/>
                <a:gd name="T4" fmla="*/ 1 w 4"/>
                <a:gd name="T5" fmla="*/ 6 h 4"/>
                <a:gd name="T6" fmla="*/ 1 w 4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4"/>
                <a:gd name="T14" fmla="*/ 4 w 4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4">
                  <a:moveTo>
                    <a:pt x="1" y="2"/>
                  </a:moveTo>
                  <a:cubicBezTo>
                    <a:pt x="2" y="1"/>
                    <a:pt x="4" y="0"/>
                    <a:pt x="3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4"/>
                    <a:pt x="0" y="3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49" name="Freeform 2739"/>
            <p:cNvSpPr>
              <a:spLocks noChangeAspect="1"/>
            </p:cNvSpPr>
            <p:nvPr/>
          </p:nvSpPr>
          <p:spPr bwMode="auto">
            <a:xfrm>
              <a:off x="12910805" y="3136186"/>
              <a:ext cx="13164" cy="17552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5 h 3"/>
                <a:gd name="T4" fmla="*/ 0 w 3"/>
                <a:gd name="T5" fmla="*/ 1 h 3"/>
                <a:gd name="T6" fmla="*/ 2 w 3"/>
                <a:gd name="T7" fmla="*/ 1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2" y="1"/>
                  </a:moveTo>
                  <a:cubicBezTo>
                    <a:pt x="3" y="1"/>
                    <a:pt x="3" y="3"/>
                    <a:pt x="3" y="3"/>
                  </a:cubicBezTo>
                  <a:cubicBezTo>
                    <a:pt x="2" y="3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0" name="Freeform 2740"/>
            <p:cNvSpPr>
              <a:spLocks noChangeAspect="1"/>
            </p:cNvSpPr>
            <p:nvPr/>
          </p:nvSpPr>
          <p:spPr bwMode="auto">
            <a:xfrm>
              <a:off x="11186393" y="2412196"/>
              <a:ext cx="17552" cy="13164"/>
            </a:xfrm>
            <a:custGeom>
              <a:avLst/>
              <a:gdLst>
                <a:gd name="T0" fmla="*/ 4 w 3"/>
                <a:gd name="T1" fmla="*/ 2 h 3"/>
                <a:gd name="T2" fmla="*/ 4 w 3"/>
                <a:gd name="T3" fmla="*/ 3 h 3"/>
                <a:gd name="T4" fmla="*/ 0 w 3"/>
                <a:gd name="T5" fmla="*/ 2 h 3"/>
                <a:gd name="T6" fmla="*/ 1 w 3"/>
                <a:gd name="T7" fmla="*/ 0 h 3"/>
                <a:gd name="T8" fmla="*/ 4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1" name="Freeform 2741"/>
            <p:cNvSpPr>
              <a:spLocks noChangeAspect="1"/>
            </p:cNvSpPr>
            <p:nvPr/>
          </p:nvSpPr>
          <p:spPr bwMode="auto">
            <a:xfrm>
              <a:off x="11243436" y="2442911"/>
              <a:ext cx="17552" cy="17552"/>
            </a:xfrm>
            <a:custGeom>
              <a:avLst/>
              <a:gdLst>
                <a:gd name="T0" fmla="*/ 4 w 3"/>
                <a:gd name="T1" fmla="*/ 1 h 3"/>
                <a:gd name="T2" fmla="*/ 5 w 3"/>
                <a:gd name="T3" fmla="*/ 4 h 3"/>
                <a:gd name="T4" fmla="*/ 1 w 3"/>
                <a:gd name="T5" fmla="*/ 4 h 3"/>
                <a:gd name="T6" fmla="*/ 1 w 3"/>
                <a:gd name="T7" fmla="*/ 1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3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2" name="Freeform 2742"/>
            <p:cNvSpPr>
              <a:spLocks noChangeAspect="1"/>
            </p:cNvSpPr>
            <p:nvPr/>
          </p:nvSpPr>
          <p:spPr bwMode="auto">
            <a:xfrm>
              <a:off x="11300476" y="2530669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5 w 3"/>
                <a:gd name="T3" fmla="*/ 5 h 3"/>
                <a:gd name="T4" fmla="*/ 0 w 3"/>
                <a:gd name="T5" fmla="*/ 5 h 3"/>
                <a:gd name="T6" fmla="*/ 0 w 3"/>
                <a:gd name="T7" fmla="*/ 1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3" y="3"/>
                    <a:pt x="3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3" name="Freeform 2743"/>
            <p:cNvSpPr>
              <a:spLocks noChangeAspect="1"/>
            </p:cNvSpPr>
            <p:nvPr/>
          </p:nvSpPr>
          <p:spPr bwMode="auto">
            <a:xfrm>
              <a:off x="12318450" y="2622812"/>
              <a:ext cx="17552" cy="13164"/>
            </a:xfrm>
            <a:custGeom>
              <a:avLst/>
              <a:gdLst>
                <a:gd name="T0" fmla="*/ 4 w 3"/>
                <a:gd name="T1" fmla="*/ 1 h 3"/>
                <a:gd name="T2" fmla="*/ 4 w 3"/>
                <a:gd name="T3" fmla="*/ 2 h 3"/>
                <a:gd name="T4" fmla="*/ 1 w 3"/>
                <a:gd name="T5" fmla="*/ 2 h 3"/>
                <a:gd name="T6" fmla="*/ 1 w 3"/>
                <a:gd name="T7" fmla="*/ 0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4" name="Freeform 2744"/>
            <p:cNvSpPr>
              <a:spLocks noChangeAspect="1"/>
            </p:cNvSpPr>
            <p:nvPr/>
          </p:nvSpPr>
          <p:spPr bwMode="auto">
            <a:xfrm>
              <a:off x="11620787" y="2021681"/>
              <a:ext cx="30715" cy="17552"/>
            </a:xfrm>
            <a:custGeom>
              <a:avLst/>
              <a:gdLst>
                <a:gd name="T0" fmla="*/ 0 w 6"/>
                <a:gd name="T1" fmla="*/ 1 h 3"/>
                <a:gd name="T2" fmla="*/ 5 w 6"/>
                <a:gd name="T3" fmla="*/ 1 h 3"/>
                <a:gd name="T4" fmla="*/ 8 w 6"/>
                <a:gd name="T5" fmla="*/ 4 h 3"/>
                <a:gd name="T6" fmla="*/ 5 w 6"/>
                <a:gd name="T7" fmla="*/ 4 h 3"/>
                <a:gd name="T8" fmla="*/ 0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1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4" y="1"/>
                    <a:pt x="6" y="2"/>
                    <a:pt x="6" y="2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5" name="Freeform 2745"/>
            <p:cNvSpPr>
              <a:spLocks noChangeAspect="1"/>
            </p:cNvSpPr>
            <p:nvPr/>
          </p:nvSpPr>
          <p:spPr bwMode="auto">
            <a:xfrm>
              <a:off x="11682215" y="1868107"/>
              <a:ext cx="21939" cy="30715"/>
            </a:xfrm>
            <a:custGeom>
              <a:avLst/>
              <a:gdLst>
                <a:gd name="T0" fmla="*/ 1 w 4"/>
                <a:gd name="T1" fmla="*/ 7 h 6"/>
                <a:gd name="T2" fmla="*/ 4 w 4"/>
                <a:gd name="T3" fmla="*/ 2 h 6"/>
                <a:gd name="T4" fmla="*/ 6 w 4"/>
                <a:gd name="T5" fmla="*/ 1 h 6"/>
                <a:gd name="T6" fmla="*/ 5 w 4"/>
                <a:gd name="T7" fmla="*/ 6 h 6"/>
                <a:gd name="T8" fmla="*/ 1 w 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2" y="3"/>
                    <a:pt x="2" y="2"/>
                  </a:cubicBezTo>
                  <a:cubicBezTo>
                    <a:pt x="3" y="2"/>
                    <a:pt x="4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6" name="Freeform 2746"/>
            <p:cNvSpPr>
              <a:spLocks noChangeAspect="1"/>
            </p:cNvSpPr>
            <p:nvPr/>
          </p:nvSpPr>
          <p:spPr bwMode="auto">
            <a:xfrm>
              <a:off x="11708543" y="1846170"/>
              <a:ext cx="17552" cy="21939"/>
            </a:xfrm>
            <a:custGeom>
              <a:avLst/>
              <a:gdLst>
                <a:gd name="T0" fmla="*/ 0 w 3"/>
                <a:gd name="T1" fmla="*/ 6 h 4"/>
                <a:gd name="T2" fmla="*/ 4 w 3"/>
                <a:gd name="T3" fmla="*/ 4 h 4"/>
                <a:gd name="T4" fmla="*/ 5 w 3"/>
                <a:gd name="T5" fmla="*/ 1 h 4"/>
                <a:gd name="T6" fmla="*/ 4 w 3"/>
                <a:gd name="T7" fmla="*/ 5 h 4"/>
                <a:gd name="T8" fmla="*/ 0 w 3"/>
                <a:gd name="T9" fmla="*/ 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0" y="4"/>
                  </a:moveTo>
                  <a:cubicBezTo>
                    <a:pt x="0" y="3"/>
                    <a:pt x="1" y="2"/>
                    <a:pt x="2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3" y="2"/>
                    <a:pt x="3" y="2"/>
                    <a:pt x="2" y="3"/>
                  </a:cubicBezTo>
                  <a:cubicBezTo>
                    <a:pt x="1" y="3"/>
                    <a:pt x="0" y="4"/>
                    <a:pt x="0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7" name="Freeform 2747"/>
            <p:cNvSpPr>
              <a:spLocks noChangeAspect="1"/>
            </p:cNvSpPr>
            <p:nvPr/>
          </p:nvSpPr>
          <p:spPr bwMode="auto">
            <a:xfrm>
              <a:off x="11625175" y="2012905"/>
              <a:ext cx="26327" cy="13164"/>
            </a:xfrm>
            <a:custGeom>
              <a:avLst/>
              <a:gdLst>
                <a:gd name="T0" fmla="*/ 2 w 5"/>
                <a:gd name="T1" fmla="*/ 1 h 3"/>
                <a:gd name="T2" fmla="*/ 7 w 5"/>
                <a:gd name="T3" fmla="*/ 2 h 3"/>
                <a:gd name="T4" fmla="*/ 2 w 5"/>
                <a:gd name="T5" fmla="*/ 2 h 3"/>
                <a:gd name="T6" fmla="*/ 0 w 5"/>
                <a:gd name="T7" fmla="*/ 1 h 3"/>
                <a:gd name="T8" fmla="*/ 2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1"/>
                  </a:moveTo>
                  <a:cubicBezTo>
                    <a:pt x="3" y="1"/>
                    <a:pt x="5" y="1"/>
                    <a:pt x="5" y="2"/>
                  </a:cubicBezTo>
                  <a:cubicBezTo>
                    <a:pt x="5" y="3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8" name="Freeform 2748"/>
            <p:cNvSpPr>
              <a:spLocks noChangeAspect="1"/>
            </p:cNvSpPr>
            <p:nvPr/>
          </p:nvSpPr>
          <p:spPr bwMode="auto">
            <a:xfrm>
              <a:off x="11633951" y="1999742"/>
              <a:ext cx="21939" cy="13164"/>
            </a:xfrm>
            <a:custGeom>
              <a:avLst/>
              <a:gdLst>
                <a:gd name="T0" fmla="*/ 1 w 4"/>
                <a:gd name="T1" fmla="*/ 3 h 2"/>
                <a:gd name="T2" fmla="*/ 6 w 4"/>
                <a:gd name="T3" fmla="*/ 5 h 2"/>
                <a:gd name="T4" fmla="*/ 1 w 4"/>
                <a:gd name="T5" fmla="*/ 5 h 2"/>
                <a:gd name="T6" fmla="*/ 0 w 4"/>
                <a:gd name="T7" fmla="*/ 3 h 2"/>
                <a:gd name="T8" fmla="*/ 1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1"/>
                  </a:moveTo>
                  <a:cubicBezTo>
                    <a:pt x="2" y="1"/>
                    <a:pt x="4" y="1"/>
                    <a:pt x="4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59" name="Freeform 2749"/>
            <p:cNvSpPr>
              <a:spLocks noChangeAspect="1"/>
            </p:cNvSpPr>
            <p:nvPr/>
          </p:nvSpPr>
          <p:spPr bwMode="auto">
            <a:xfrm>
              <a:off x="11221497" y="2210358"/>
              <a:ext cx="13164" cy="17552"/>
            </a:xfrm>
            <a:custGeom>
              <a:avLst/>
              <a:gdLst>
                <a:gd name="T0" fmla="*/ 3 w 2"/>
                <a:gd name="T1" fmla="*/ 0 h 3"/>
                <a:gd name="T2" fmla="*/ 0 w 2"/>
                <a:gd name="T3" fmla="*/ 4 h 3"/>
                <a:gd name="T4" fmla="*/ 3 w 2"/>
                <a:gd name="T5" fmla="*/ 5 h 3"/>
                <a:gd name="T6" fmla="*/ 5 w 2"/>
                <a:gd name="T7" fmla="*/ 5 h 3"/>
                <a:gd name="T8" fmla="*/ 3 w 2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1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0" name="Freeform 2750"/>
            <p:cNvSpPr>
              <a:spLocks noChangeAspect="1"/>
            </p:cNvSpPr>
            <p:nvPr/>
          </p:nvSpPr>
          <p:spPr bwMode="auto">
            <a:xfrm>
              <a:off x="11941098" y="2802713"/>
              <a:ext cx="65818" cy="149186"/>
            </a:xfrm>
            <a:custGeom>
              <a:avLst/>
              <a:gdLst>
                <a:gd name="T0" fmla="*/ 12 w 13"/>
                <a:gd name="T1" fmla="*/ 40 h 29"/>
                <a:gd name="T2" fmla="*/ 3 w 13"/>
                <a:gd name="T3" fmla="*/ 35 h 29"/>
                <a:gd name="T4" fmla="*/ 7 w 13"/>
                <a:gd name="T5" fmla="*/ 33 h 29"/>
                <a:gd name="T6" fmla="*/ 6 w 13"/>
                <a:gd name="T7" fmla="*/ 29 h 29"/>
                <a:gd name="T8" fmla="*/ 2 w 13"/>
                <a:gd name="T9" fmla="*/ 26 h 29"/>
                <a:gd name="T10" fmla="*/ 3 w 13"/>
                <a:gd name="T11" fmla="*/ 23 h 29"/>
                <a:gd name="T12" fmla="*/ 0 w 13"/>
                <a:gd name="T13" fmla="*/ 21 h 29"/>
                <a:gd name="T14" fmla="*/ 2 w 13"/>
                <a:gd name="T15" fmla="*/ 18 h 29"/>
                <a:gd name="T16" fmla="*/ 2 w 13"/>
                <a:gd name="T17" fmla="*/ 13 h 29"/>
                <a:gd name="T18" fmla="*/ 9 w 13"/>
                <a:gd name="T19" fmla="*/ 8 h 29"/>
                <a:gd name="T20" fmla="*/ 12 w 13"/>
                <a:gd name="T21" fmla="*/ 9 h 29"/>
                <a:gd name="T22" fmla="*/ 14 w 13"/>
                <a:gd name="T23" fmla="*/ 1 h 29"/>
                <a:gd name="T24" fmla="*/ 16 w 13"/>
                <a:gd name="T25" fmla="*/ 5 h 29"/>
                <a:gd name="T26" fmla="*/ 17 w 13"/>
                <a:gd name="T27" fmla="*/ 13 h 29"/>
                <a:gd name="T28" fmla="*/ 17 w 13"/>
                <a:gd name="T29" fmla="*/ 23 h 29"/>
                <a:gd name="T30" fmla="*/ 15 w 13"/>
                <a:gd name="T31" fmla="*/ 29 h 29"/>
                <a:gd name="T32" fmla="*/ 12 w 13"/>
                <a:gd name="T33" fmla="*/ 35 h 29"/>
                <a:gd name="T34" fmla="*/ 12 w 13"/>
                <a:gd name="T35" fmla="*/ 40 h 2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"/>
                <a:gd name="T55" fmla="*/ 0 h 29"/>
                <a:gd name="T56" fmla="*/ 13 w 13"/>
                <a:gd name="T57" fmla="*/ 29 h 2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" h="29">
                  <a:moveTo>
                    <a:pt x="9" y="29"/>
                  </a:moveTo>
                  <a:cubicBezTo>
                    <a:pt x="7" y="28"/>
                    <a:pt x="5" y="27"/>
                    <a:pt x="3" y="26"/>
                  </a:cubicBezTo>
                  <a:cubicBezTo>
                    <a:pt x="3" y="25"/>
                    <a:pt x="5" y="24"/>
                    <a:pt x="5" y="24"/>
                  </a:cubicBezTo>
                  <a:cubicBezTo>
                    <a:pt x="5" y="23"/>
                    <a:pt x="5" y="22"/>
                    <a:pt x="4" y="21"/>
                  </a:cubicBezTo>
                  <a:cubicBezTo>
                    <a:pt x="4" y="20"/>
                    <a:pt x="2" y="20"/>
                    <a:pt x="2" y="19"/>
                  </a:cubicBezTo>
                  <a:cubicBezTo>
                    <a:pt x="2" y="18"/>
                    <a:pt x="3" y="17"/>
                    <a:pt x="3" y="17"/>
                  </a:cubicBezTo>
                  <a:cubicBezTo>
                    <a:pt x="3" y="16"/>
                    <a:pt x="1" y="16"/>
                    <a:pt x="0" y="15"/>
                  </a:cubicBezTo>
                  <a:cubicBezTo>
                    <a:pt x="0" y="15"/>
                    <a:pt x="2" y="14"/>
                    <a:pt x="2" y="13"/>
                  </a:cubicBezTo>
                  <a:cubicBezTo>
                    <a:pt x="3" y="12"/>
                    <a:pt x="1" y="10"/>
                    <a:pt x="2" y="9"/>
                  </a:cubicBezTo>
                  <a:cubicBezTo>
                    <a:pt x="3" y="7"/>
                    <a:pt x="6" y="7"/>
                    <a:pt x="7" y="6"/>
                  </a:cubicBezTo>
                  <a:cubicBezTo>
                    <a:pt x="8" y="6"/>
                    <a:pt x="9" y="7"/>
                    <a:pt x="9" y="7"/>
                  </a:cubicBezTo>
                  <a:cubicBezTo>
                    <a:pt x="10" y="5"/>
                    <a:pt x="9" y="3"/>
                    <a:pt x="10" y="1"/>
                  </a:cubicBezTo>
                  <a:cubicBezTo>
                    <a:pt x="10" y="0"/>
                    <a:pt x="11" y="2"/>
                    <a:pt x="12" y="3"/>
                  </a:cubicBezTo>
                  <a:cubicBezTo>
                    <a:pt x="12" y="5"/>
                    <a:pt x="12" y="7"/>
                    <a:pt x="13" y="9"/>
                  </a:cubicBezTo>
                  <a:cubicBezTo>
                    <a:pt x="13" y="12"/>
                    <a:pt x="13" y="14"/>
                    <a:pt x="13" y="17"/>
                  </a:cubicBezTo>
                  <a:cubicBezTo>
                    <a:pt x="12" y="18"/>
                    <a:pt x="11" y="20"/>
                    <a:pt x="11" y="21"/>
                  </a:cubicBezTo>
                  <a:cubicBezTo>
                    <a:pt x="10" y="23"/>
                    <a:pt x="10" y="25"/>
                    <a:pt x="9" y="26"/>
                  </a:cubicBezTo>
                  <a:cubicBezTo>
                    <a:pt x="9" y="27"/>
                    <a:pt x="10" y="29"/>
                    <a:pt x="9" y="2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1" name="Freeform 2751"/>
            <p:cNvSpPr>
              <a:spLocks noChangeAspect="1"/>
            </p:cNvSpPr>
            <p:nvPr/>
          </p:nvSpPr>
          <p:spPr bwMode="auto">
            <a:xfrm>
              <a:off x="11914771" y="2965060"/>
              <a:ext cx="114083" cy="206228"/>
            </a:xfrm>
            <a:custGeom>
              <a:avLst/>
              <a:gdLst>
                <a:gd name="T0" fmla="*/ 26 w 22"/>
                <a:gd name="T1" fmla="*/ 5 h 39"/>
                <a:gd name="T2" fmla="*/ 31 w 22"/>
                <a:gd name="T3" fmla="*/ 17 h 39"/>
                <a:gd name="T4" fmla="*/ 26 w 22"/>
                <a:gd name="T5" fmla="*/ 24 h 39"/>
                <a:gd name="T6" fmla="*/ 28 w 22"/>
                <a:gd name="T7" fmla="*/ 30 h 39"/>
                <a:gd name="T8" fmla="*/ 26 w 22"/>
                <a:gd name="T9" fmla="*/ 51 h 39"/>
                <a:gd name="T10" fmla="*/ 18 w 22"/>
                <a:gd name="T11" fmla="*/ 48 h 39"/>
                <a:gd name="T12" fmla="*/ 15 w 22"/>
                <a:gd name="T13" fmla="*/ 55 h 39"/>
                <a:gd name="T14" fmla="*/ 8 w 22"/>
                <a:gd name="T15" fmla="*/ 54 h 39"/>
                <a:gd name="T16" fmla="*/ 5 w 22"/>
                <a:gd name="T17" fmla="*/ 49 h 39"/>
                <a:gd name="T18" fmla="*/ 6 w 22"/>
                <a:gd name="T19" fmla="*/ 42 h 39"/>
                <a:gd name="T20" fmla="*/ 9 w 22"/>
                <a:gd name="T21" fmla="*/ 34 h 39"/>
                <a:gd name="T22" fmla="*/ 6 w 22"/>
                <a:gd name="T23" fmla="*/ 29 h 39"/>
                <a:gd name="T24" fmla="*/ 7 w 22"/>
                <a:gd name="T25" fmla="*/ 24 h 39"/>
                <a:gd name="T26" fmla="*/ 5 w 22"/>
                <a:gd name="T27" fmla="*/ 17 h 39"/>
                <a:gd name="T28" fmla="*/ 0 w 22"/>
                <a:gd name="T29" fmla="*/ 13 h 39"/>
                <a:gd name="T30" fmla="*/ 2 w 22"/>
                <a:gd name="T31" fmla="*/ 2 h 39"/>
                <a:gd name="T32" fmla="*/ 8 w 22"/>
                <a:gd name="T33" fmla="*/ 10 h 39"/>
                <a:gd name="T34" fmla="*/ 13 w 22"/>
                <a:gd name="T35" fmla="*/ 6 h 39"/>
                <a:gd name="T36" fmla="*/ 20 w 22"/>
                <a:gd name="T37" fmla="*/ 1 h 39"/>
                <a:gd name="T38" fmla="*/ 26 w 22"/>
                <a:gd name="T39" fmla="*/ 5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2"/>
                <a:gd name="T61" fmla="*/ 0 h 39"/>
                <a:gd name="T62" fmla="*/ 22 w 22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2" h="39">
                  <a:moveTo>
                    <a:pt x="19" y="3"/>
                  </a:moveTo>
                  <a:cubicBezTo>
                    <a:pt x="21" y="5"/>
                    <a:pt x="22" y="9"/>
                    <a:pt x="22" y="12"/>
                  </a:cubicBezTo>
                  <a:cubicBezTo>
                    <a:pt x="22" y="14"/>
                    <a:pt x="19" y="15"/>
                    <a:pt x="19" y="17"/>
                  </a:cubicBezTo>
                  <a:cubicBezTo>
                    <a:pt x="19" y="18"/>
                    <a:pt x="20" y="19"/>
                    <a:pt x="20" y="21"/>
                  </a:cubicBezTo>
                  <a:cubicBezTo>
                    <a:pt x="20" y="26"/>
                    <a:pt x="21" y="31"/>
                    <a:pt x="19" y="35"/>
                  </a:cubicBezTo>
                  <a:cubicBezTo>
                    <a:pt x="18" y="37"/>
                    <a:pt x="15" y="33"/>
                    <a:pt x="13" y="33"/>
                  </a:cubicBezTo>
                  <a:cubicBezTo>
                    <a:pt x="12" y="34"/>
                    <a:pt x="12" y="37"/>
                    <a:pt x="11" y="38"/>
                  </a:cubicBezTo>
                  <a:cubicBezTo>
                    <a:pt x="9" y="39"/>
                    <a:pt x="7" y="38"/>
                    <a:pt x="6" y="37"/>
                  </a:cubicBezTo>
                  <a:cubicBezTo>
                    <a:pt x="5" y="37"/>
                    <a:pt x="4" y="35"/>
                    <a:pt x="3" y="34"/>
                  </a:cubicBezTo>
                  <a:cubicBezTo>
                    <a:pt x="3" y="33"/>
                    <a:pt x="4" y="31"/>
                    <a:pt x="4" y="29"/>
                  </a:cubicBezTo>
                  <a:cubicBezTo>
                    <a:pt x="5" y="27"/>
                    <a:pt x="7" y="25"/>
                    <a:pt x="7" y="23"/>
                  </a:cubicBezTo>
                  <a:cubicBezTo>
                    <a:pt x="7" y="21"/>
                    <a:pt x="5" y="21"/>
                    <a:pt x="4" y="20"/>
                  </a:cubicBezTo>
                  <a:cubicBezTo>
                    <a:pt x="4" y="19"/>
                    <a:pt x="5" y="18"/>
                    <a:pt x="5" y="17"/>
                  </a:cubicBezTo>
                  <a:cubicBezTo>
                    <a:pt x="5" y="15"/>
                    <a:pt x="4" y="13"/>
                    <a:pt x="3" y="12"/>
                  </a:cubicBezTo>
                  <a:cubicBezTo>
                    <a:pt x="2" y="11"/>
                    <a:pt x="1" y="10"/>
                    <a:pt x="0" y="9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2"/>
                    <a:pt x="4" y="6"/>
                    <a:pt x="6" y="7"/>
                  </a:cubicBezTo>
                  <a:cubicBezTo>
                    <a:pt x="7" y="7"/>
                    <a:pt x="8" y="5"/>
                    <a:pt x="9" y="4"/>
                  </a:cubicBezTo>
                  <a:cubicBezTo>
                    <a:pt x="11" y="3"/>
                    <a:pt x="12" y="1"/>
                    <a:pt x="14" y="1"/>
                  </a:cubicBezTo>
                  <a:cubicBezTo>
                    <a:pt x="16" y="0"/>
                    <a:pt x="18" y="1"/>
                    <a:pt x="19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2" name="Freeform 2752"/>
            <p:cNvSpPr>
              <a:spLocks noChangeAspect="1"/>
            </p:cNvSpPr>
            <p:nvPr/>
          </p:nvSpPr>
          <p:spPr bwMode="auto">
            <a:xfrm>
              <a:off x="12199979" y="3219555"/>
              <a:ext cx="201840" cy="144798"/>
            </a:xfrm>
            <a:custGeom>
              <a:avLst/>
              <a:gdLst>
                <a:gd name="T0" fmla="*/ 54 w 39"/>
                <a:gd name="T1" fmla="*/ 0 h 28"/>
                <a:gd name="T2" fmla="*/ 47 w 39"/>
                <a:gd name="T3" fmla="*/ 15 h 28"/>
                <a:gd name="T4" fmla="*/ 47 w 39"/>
                <a:gd name="T5" fmla="*/ 24 h 28"/>
                <a:gd name="T6" fmla="*/ 50 w 39"/>
                <a:gd name="T7" fmla="*/ 29 h 28"/>
                <a:gd name="T8" fmla="*/ 47 w 39"/>
                <a:gd name="T9" fmla="*/ 33 h 28"/>
                <a:gd name="T10" fmla="*/ 47 w 39"/>
                <a:gd name="T11" fmla="*/ 39 h 28"/>
                <a:gd name="T12" fmla="*/ 37 w 39"/>
                <a:gd name="T13" fmla="*/ 33 h 28"/>
                <a:gd name="T14" fmla="*/ 29 w 39"/>
                <a:gd name="T15" fmla="*/ 28 h 28"/>
                <a:gd name="T16" fmla="*/ 17 w 39"/>
                <a:gd name="T17" fmla="*/ 22 h 28"/>
                <a:gd name="T18" fmla="*/ 11 w 39"/>
                <a:gd name="T19" fmla="*/ 17 h 28"/>
                <a:gd name="T20" fmla="*/ 1 w 39"/>
                <a:gd name="T21" fmla="*/ 14 h 28"/>
                <a:gd name="T22" fmla="*/ 2 w 39"/>
                <a:gd name="T23" fmla="*/ 6 h 28"/>
                <a:gd name="T24" fmla="*/ 11 w 39"/>
                <a:gd name="T25" fmla="*/ 6 h 28"/>
                <a:gd name="T26" fmla="*/ 18 w 39"/>
                <a:gd name="T27" fmla="*/ 7 h 28"/>
                <a:gd name="T28" fmla="*/ 29 w 39"/>
                <a:gd name="T29" fmla="*/ 7 h 28"/>
                <a:gd name="T30" fmla="*/ 45 w 39"/>
                <a:gd name="T31" fmla="*/ 2 h 28"/>
                <a:gd name="T32" fmla="*/ 54 w 39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28"/>
                <a:gd name="T53" fmla="*/ 39 w 3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28">
                  <a:moveTo>
                    <a:pt x="39" y="0"/>
                  </a:moveTo>
                  <a:cubicBezTo>
                    <a:pt x="38" y="3"/>
                    <a:pt x="35" y="7"/>
                    <a:pt x="34" y="11"/>
                  </a:cubicBezTo>
                  <a:cubicBezTo>
                    <a:pt x="33" y="13"/>
                    <a:pt x="34" y="15"/>
                    <a:pt x="34" y="17"/>
                  </a:cubicBezTo>
                  <a:cubicBezTo>
                    <a:pt x="35" y="19"/>
                    <a:pt x="37" y="20"/>
                    <a:pt x="36" y="21"/>
                  </a:cubicBezTo>
                  <a:cubicBezTo>
                    <a:pt x="36" y="23"/>
                    <a:pt x="34" y="23"/>
                    <a:pt x="34" y="24"/>
                  </a:cubicBezTo>
                  <a:cubicBezTo>
                    <a:pt x="33" y="25"/>
                    <a:pt x="35" y="28"/>
                    <a:pt x="34" y="28"/>
                  </a:cubicBezTo>
                  <a:cubicBezTo>
                    <a:pt x="31" y="28"/>
                    <a:pt x="28" y="26"/>
                    <a:pt x="26" y="24"/>
                  </a:cubicBezTo>
                  <a:cubicBezTo>
                    <a:pt x="24" y="23"/>
                    <a:pt x="23" y="21"/>
                    <a:pt x="21" y="20"/>
                  </a:cubicBezTo>
                  <a:cubicBezTo>
                    <a:pt x="18" y="19"/>
                    <a:pt x="15" y="18"/>
                    <a:pt x="12" y="16"/>
                  </a:cubicBezTo>
                  <a:cubicBezTo>
                    <a:pt x="11" y="15"/>
                    <a:pt x="10" y="13"/>
                    <a:pt x="8" y="12"/>
                  </a:cubicBezTo>
                  <a:cubicBezTo>
                    <a:pt x="6" y="11"/>
                    <a:pt x="3" y="12"/>
                    <a:pt x="1" y="10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4" y="3"/>
                    <a:pt x="6" y="4"/>
                    <a:pt x="8" y="4"/>
                  </a:cubicBezTo>
                  <a:cubicBezTo>
                    <a:pt x="10" y="3"/>
                    <a:pt x="12" y="5"/>
                    <a:pt x="13" y="5"/>
                  </a:cubicBezTo>
                  <a:cubicBezTo>
                    <a:pt x="16" y="5"/>
                    <a:pt x="19" y="5"/>
                    <a:pt x="21" y="5"/>
                  </a:cubicBezTo>
                  <a:cubicBezTo>
                    <a:pt x="25" y="5"/>
                    <a:pt x="29" y="3"/>
                    <a:pt x="32" y="2"/>
                  </a:cubicBezTo>
                  <a:cubicBezTo>
                    <a:pt x="35" y="2"/>
                    <a:pt x="37" y="0"/>
                    <a:pt x="3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3" name="Freeform 2753"/>
            <p:cNvSpPr>
              <a:spLocks noChangeAspect="1"/>
            </p:cNvSpPr>
            <p:nvPr/>
          </p:nvSpPr>
          <p:spPr bwMode="auto">
            <a:xfrm>
              <a:off x="11901607" y="1442489"/>
              <a:ext cx="144798" cy="100919"/>
            </a:xfrm>
            <a:custGeom>
              <a:avLst/>
              <a:gdLst>
                <a:gd name="T0" fmla="*/ 39 w 27"/>
                <a:gd name="T1" fmla="*/ 1 h 19"/>
                <a:gd name="T2" fmla="*/ 35 w 27"/>
                <a:gd name="T3" fmla="*/ 1 h 19"/>
                <a:gd name="T4" fmla="*/ 28 w 27"/>
                <a:gd name="T5" fmla="*/ 6 h 19"/>
                <a:gd name="T6" fmla="*/ 21 w 27"/>
                <a:gd name="T7" fmla="*/ 15 h 19"/>
                <a:gd name="T8" fmla="*/ 7 w 27"/>
                <a:gd name="T9" fmla="*/ 18 h 19"/>
                <a:gd name="T10" fmla="*/ 0 w 27"/>
                <a:gd name="T11" fmla="*/ 27 h 19"/>
                <a:gd name="T12" fmla="*/ 5 w 27"/>
                <a:gd name="T13" fmla="*/ 25 h 19"/>
                <a:gd name="T14" fmla="*/ 9 w 27"/>
                <a:gd name="T15" fmla="*/ 21 h 19"/>
                <a:gd name="T16" fmla="*/ 13 w 27"/>
                <a:gd name="T17" fmla="*/ 19 h 19"/>
                <a:gd name="T18" fmla="*/ 28 w 27"/>
                <a:gd name="T19" fmla="*/ 18 h 19"/>
                <a:gd name="T20" fmla="*/ 32 w 27"/>
                <a:gd name="T21" fmla="*/ 18 h 19"/>
                <a:gd name="T22" fmla="*/ 35 w 27"/>
                <a:gd name="T23" fmla="*/ 21 h 19"/>
                <a:gd name="T24" fmla="*/ 40 w 27"/>
                <a:gd name="T25" fmla="*/ 12 h 19"/>
                <a:gd name="T26" fmla="*/ 38 w 27"/>
                <a:gd name="T27" fmla="*/ 6 h 19"/>
                <a:gd name="T28" fmla="*/ 39 w 27"/>
                <a:gd name="T29" fmla="*/ 1 h 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"/>
                <a:gd name="T46" fmla="*/ 0 h 19"/>
                <a:gd name="T47" fmla="*/ 27 w 27"/>
                <a:gd name="T48" fmla="*/ 19 h 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" h="19">
                  <a:moveTo>
                    <a:pt x="26" y="1"/>
                  </a:moveTo>
                  <a:cubicBezTo>
                    <a:pt x="26" y="0"/>
                    <a:pt x="24" y="1"/>
                    <a:pt x="24" y="1"/>
                  </a:cubicBezTo>
                  <a:cubicBezTo>
                    <a:pt x="22" y="2"/>
                    <a:pt x="21" y="2"/>
                    <a:pt x="19" y="4"/>
                  </a:cubicBezTo>
                  <a:cubicBezTo>
                    <a:pt x="17" y="5"/>
                    <a:pt x="16" y="9"/>
                    <a:pt x="14" y="10"/>
                  </a:cubicBezTo>
                  <a:cubicBezTo>
                    <a:pt x="11" y="12"/>
                    <a:pt x="7" y="10"/>
                    <a:pt x="5" y="12"/>
                  </a:cubicBezTo>
                  <a:cubicBezTo>
                    <a:pt x="3" y="13"/>
                    <a:pt x="1" y="15"/>
                    <a:pt x="0" y="18"/>
                  </a:cubicBezTo>
                  <a:cubicBezTo>
                    <a:pt x="0" y="19"/>
                    <a:pt x="2" y="18"/>
                    <a:pt x="3" y="17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2" y="12"/>
                    <a:pt x="15" y="12"/>
                    <a:pt x="19" y="12"/>
                  </a:cubicBezTo>
                  <a:cubicBezTo>
                    <a:pt x="20" y="12"/>
                    <a:pt x="20" y="12"/>
                    <a:pt x="21" y="12"/>
                  </a:cubicBezTo>
                  <a:cubicBezTo>
                    <a:pt x="22" y="13"/>
                    <a:pt x="23" y="14"/>
                    <a:pt x="24" y="14"/>
                  </a:cubicBezTo>
                  <a:cubicBezTo>
                    <a:pt x="26" y="12"/>
                    <a:pt x="26" y="10"/>
                    <a:pt x="27" y="8"/>
                  </a:cubicBezTo>
                  <a:cubicBezTo>
                    <a:pt x="27" y="7"/>
                    <a:pt x="25" y="5"/>
                    <a:pt x="25" y="4"/>
                  </a:cubicBezTo>
                  <a:cubicBezTo>
                    <a:pt x="25" y="3"/>
                    <a:pt x="26" y="2"/>
                    <a:pt x="2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4" name="Freeform 2754"/>
            <p:cNvSpPr>
              <a:spLocks noChangeAspect="1"/>
            </p:cNvSpPr>
            <p:nvPr/>
          </p:nvSpPr>
          <p:spPr bwMode="auto">
            <a:xfrm>
              <a:off x="11892832" y="1512695"/>
              <a:ext cx="179901" cy="215002"/>
            </a:xfrm>
            <a:custGeom>
              <a:avLst/>
              <a:gdLst>
                <a:gd name="T0" fmla="*/ 22 w 34"/>
                <a:gd name="T1" fmla="*/ 59 h 41"/>
                <a:gd name="T2" fmla="*/ 29 w 34"/>
                <a:gd name="T3" fmla="*/ 57 h 41"/>
                <a:gd name="T4" fmla="*/ 27 w 34"/>
                <a:gd name="T5" fmla="*/ 53 h 41"/>
                <a:gd name="T6" fmla="*/ 28 w 34"/>
                <a:gd name="T7" fmla="*/ 50 h 41"/>
                <a:gd name="T8" fmla="*/ 27 w 34"/>
                <a:gd name="T9" fmla="*/ 42 h 41"/>
                <a:gd name="T10" fmla="*/ 30 w 34"/>
                <a:gd name="T11" fmla="*/ 42 h 41"/>
                <a:gd name="T12" fmla="*/ 29 w 34"/>
                <a:gd name="T13" fmla="*/ 37 h 41"/>
                <a:gd name="T14" fmla="*/ 34 w 34"/>
                <a:gd name="T15" fmla="*/ 32 h 41"/>
                <a:gd name="T16" fmla="*/ 37 w 34"/>
                <a:gd name="T17" fmla="*/ 24 h 41"/>
                <a:gd name="T18" fmla="*/ 45 w 34"/>
                <a:gd name="T19" fmla="*/ 23 h 41"/>
                <a:gd name="T20" fmla="*/ 49 w 34"/>
                <a:gd name="T21" fmla="*/ 16 h 41"/>
                <a:gd name="T22" fmla="*/ 41 w 34"/>
                <a:gd name="T23" fmla="*/ 14 h 41"/>
                <a:gd name="T24" fmla="*/ 36 w 34"/>
                <a:gd name="T25" fmla="*/ 10 h 41"/>
                <a:gd name="T26" fmla="*/ 36 w 34"/>
                <a:gd name="T27" fmla="*/ 2 h 41"/>
                <a:gd name="T28" fmla="*/ 30 w 34"/>
                <a:gd name="T29" fmla="*/ 0 h 41"/>
                <a:gd name="T30" fmla="*/ 22 w 34"/>
                <a:gd name="T31" fmla="*/ 2 h 41"/>
                <a:gd name="T32" fmla="*/ 21 w 34"/>
                <a:gd name="T33" fmla="*/ 5 h 41"/>
                <a:gd name="T34" fmla="*/ 21 w 34"/>
                <a:gd name="T35" fmla="*/ 13 h 41"/>
                <a:gd name="T36" fmla="*/ 16 w 34"/>
                <a:gd name="T37" fmla="*/ 13 h 41"/>
                <a:gd name="T38" fmla="*/ 16 w 34"/>
                <a:gd name="T39" fmla="*/ 7 h 41"/>
                <a:gd name="T40" fmla="*/ 13 w 34"/>
                <a:gd name="T41" fmla="*/ 8 h 41"/>
                <a:gd name="T42" fmla="*/ 12 w 34"/>
                <a:gd name="T43" fmla="*/ 12 h 41"/>
                <a:gd name="T44" fmla="*/ 12 w 34"/>
                <a:gd name="T45" fmla="*/ 12 h 41"/>
                <a:gd name="T46" fmla="*/ 12 w 34"/>
                <a:gd name="T47" fmla="*/ 16 h 41"/>
                <a:gd name="T48" fmla="*/ 8 w 34"/>
                <a:gd name="T49" fmla="*/ 13 h 41"/>
                <a:gd name="T50" fmla="*/ 1 w 34"/>
                <a:gd name="T51" fmla="*/ 10 h 41"/>
                <a:gd name="T52" fmla="*/ 2 w 34"/>
                <a:gd name="T53" fmla="*/ 17 h 41"/>
                <a:gd name="T54" fmla="*/ 1 w 34"/>
                <a:gd name="T55" fmla="*/ 22 h 41"/>
                <a:gd name="T56" fmla="*/ 2 w 34"/>
                <a:gd name="T57" fmla="*/ 26 h 41"/>
                <a:gd name="T58" fmla="*/ 1 w 34"/>
                <a:gd name="T59" fmla="*/ 32 h 41"/>
                <a:gd name="T60" fmla="*/ 0 w 34"/>
                <a:gd name="T61" fmla="*/ 38 h 41"/>
                <a:gd name="T62" fmla="*/ 5 w 34"/>
                <a:gd name="T63" fmla="*/ 38 h 41"/>
                <a:gd name="T64" fmla="*/ 8 w 34"/>
                <a:gd name="T65" fmla="*/ 43 h 41"/>
                <a:gd name="T66" fmla="*/ 12 w 34"/>
                <a:gd name="T67" fmla="*/ 49 h 41"/>
                <a:gd name="T68" fmla="*/ 12 w 34"/>
                <a:gd name="T69" fmla="*/ 56 h 41"/>
                <a:gd name="T70" fmla="*/ 17 w 34"/>
                <a:gd name="T71" fmla="*/ 57 h 41"/>
                <a:gd name="T72" fmla="*/ 22 w 34"/>
                <a:gd name="T73" fmla="*/ 59 h 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4"/>
                <a:gd name="T112" fmla="*/ 0 h 41"/>
                <a:gd name="T113" fmla="*/ 34 w 34"/>
                <a:gd name="T114" fmla="*/ 41 h 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4" h="41">
                  <a:moveTo>
                    <a:pt x="15" y="41"/>
                  </a:moveTo>
                  <a:cubicBezTo>
                    <a:pt x="17" y="41"/>
                    <a:pt x="19" y="41"/>
                    <a:pt x="20" y="40"/>
                  </a:cubicBezTo>
                  <a:cubicBezTo>
                    <a:pt x="20" y="39"/>
                    <a:pt x="18" y="38"/>
                    <a:pt x="18" y="37"/>
                  </a:cubicBezTo>
                  <a:cubicBezTo>
                    <a:pt x="18" y="36"/>
                    <a:pt x="19" y="36"/>
                    <a:pt x="19" y="35"/>
                  </a:cubicBezTo>
                  <a:cubicBezTo>
                    <a:pt x="19" y="33"/>
                    <a:pt x="17" y="31"/>
                    <a:pt x="18" y="29"/>
                  </a:cubicBezTo>
                  <a:cubicBezTo>
                    <a:pt x="18" y="28"/>
                    <a:pt x="20" y="30"/>
                    <a:pt x="21" y="29"/>
                  </a:cubicBezTo>
                  <a:cubicBezTo>
                    <a:pt x="21" y="28"/>
                    <a:pt x="19" y="27"/>
                    <a:pt x="20" y="26"/>
                  </a:cubicBezTo>
                  <a:cubicBezTo>
                    <a:pt x="20" y="24"/>
                    <a:pt x="22" y="24"/>
                    <a:pt x="23" y="23"/>
                  </a:cubicBezTo>
                  <a:cubicBezTo>
                    <a:pt x="25" y="21"/>
                    <a:pt x="25" y="19"/>
                    <a:pt x="26" y="17"/>
                  </a:cubicBezTo>
                  <a:cubicBezTo>
                    <a:pt x="27" y="14"/>
                    <a:pt x="29" y="17"/>
                    <a:pt x="31" y="16"/>
                  </a:cubicBezTo>
                  <a:cubicBezTo>
                    <a:pt x="32" y="15"/>
                    <a:pt x="34" y="13"/>
                    <a:pt x="34" y="11"/>
                  </a:cubicBezTo>
                  <a:cubicBezTo>
                    <a:pt x="33" y="9"/>
                    <a:pt x="29" y="11"/>
                    <a:pt x="28" y="10"/>
                  </a:cubicBezTo>
                  <a:cubicBezTo>
                    <a:pt x="27" y="9"/>
                    <a:pt x="26" y="8"/>
                    <a:pt x="25" y="7"/>
                  </a:cubicBezTo>
                  <a:cubicBezTo>
                    <a:pt x="25" y="5"/>
                    <a:pt x="27" y="3"/>
                    <a:pt x="25" y="2"/>
                  </a:cubicBezTo>
                  <a:cubicBezTo>
                    <a:pt x="24" y="1"/>
                    <a:pt x="22" y="0"/>
                    <a:pt x="21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4" y="2"/>
                    <a:pt x="14" y="3"/>
                    <a:pt x="14" y="3"/>
                  </a:cubicBezTo>
                  <a:cubicBezTo>
                    <a:pt x="13" y="5"/>
                    <a:pt x="15" y="7"/>
                    <a:pt x="14" y="9"/>
                  </a:cubicBezTo>
                  <a:cubicBezTo>
                    <a:pt x="14" y="10"/>
                    <a:pt x="12" y="10"/>
                    <a:pt x="11" y="9"/>
                  </a:cubicBezTo>
                  <a:cubicBezTo>
                    <a:pt x="11" y="8"/>
                    <a:pt x="12" y="6"/>
                    <a:pt x="11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8" y="7"/>
                    <a:pt x="8" y="7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9" y="10"/>
                    <a:pt x="8" y="11"/>
                  </a:cubicBezTo>
                  <a:cubicBezTo>
                    <a:pt x="7" y="11"/>
                    <a:pt x="6" y="10"/>
                    <a:pt x="6" y="9"/>
                  </a:cubicBezTo>
                  <a:cubicBezTo>
                    <a:pt x="4" y="8"/>
                    <a:pt x="3" y="8"/>
                    <a:pt x="1" y="7"/>
                  </a:cubicBezTo>
                  <a:cubicBezTo>
                    <a:pt x="0" y="8"/>
                    <a:pt x="2" y="11"/>
                    <a:pt x="2" y="12"/>
                  </a:cubicBezTo>
                  <a:cubicBezTo>
                    <a:pt x="2" y="13"/>
                    <a:pt x="1" y="14"/>
                    <a:pt x="1" y="15"/>
                  </a:cubicBezTo>
                  <a:cubicBezTo>
                    <a:pt x="1" y="16"/>
                    <a:pt x="2" y="16"/>
                    <a:pt x="2" y="18"/>
                  </a:cubicBezTo>
                  <a:cubicBezTo>
                    <a:pt x="2" y="19"/>
                    <a:pt x="2" y="21"/>
                    <a:pt x="1" y="23"/>
                  </a:cubicBezTo>
                  <a:cubicBezTo>
                    <a:pt x="1" y="24"/>
                    <a:pt x="0" y="26"/>
                    <a:pt x="0" y="27"/>
                  </a:cubicBezTo>
                  <a:cubicBezTo>
                    <a:pt x="1" y="28"/>
                    <a:pt x="2" y="27"/>
                    <a:pt x="3" y="27"/>
                  </a:cubicBezTo>
                  <a:cubicBezTo>
                    <a:pt x="4" y="28"/>
                    <a:pt x="5" y="29"/>
                    <a:pt x="6" y="30"/>
                  </a:cubicBezTo>
                  <a:cubicBezTo>
                    <a:pt x="7" y="31"/>
                    <a:pt x="7" y="33"/>
                    <a:pt x="8" y="34"/>
                  </a:cubicBezTo>
                  <a:cubicBezTo>
                    <a:pt x="8" y="36"/>
                    <a:pt x="8" y="38"/>
                    <a:pt x="8" y="39"/>
                  </a:cubicBezTo>
                  <a:cubicBezTo>
                    <a:pt x="9" y="40"/>
                    <a:pt x="10" y="40"/>
                    <a:pt x="12" y="40"/>
                  </a:cubicBezTo>
                  <a:cubicBezTo>
                    <a:pt x="13" y="40"/>
                    <a:pt x="14" y="41"/>
                    <a:pt x="15" y="4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5" name="Freeform 2755"/>
            <p:cNvSpPr>
              <a:spLocks noChangeAspect="1"/>
            </p:cNvSpPr>
            <p:nvPr/>
          </p:nvSpPr>
          <p:spPr bwMode="auto">
            <a:xfrm>
              <a:off x="11300476" y="2096275"/>
              <a:ext cx="26327" cy="13164"/>
            </a:xfrm>
            <a:custGeom>
              <a:avLst/>
              <a:gdLst>
                <a:gd name="T0" fmla="*/ 6 w 5"/>
                <a:gd name="T1" fmla="*/ 2 h 3"/>
                <a:gd name="T2" fmla="*/ 2 w 5"/>
                <a:gd name="T3" fmla="*/ 0 h 3"/>
                <a:gd name="T4" fmla="*/ 0 w 5"/>
                <a:gd name="T5" fmla="*/ 2 h 3"/>
                <a:gd name="T6" fmla="*/ 2 w 5"/>
                <a:gd name="T7" fmla="*/ 3 h 3"/>
                <a:gd name="T8" fmla="*/ 6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5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4" y="3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6" name="Freeform 2756"/>
            <p:cNvSpPr>
              <a:spLocks noChangeAspect="1"/>
            </p:cNvSpPr>
            <p:nvPr/>
          </p:nvSpPr>
          <p:spPr bwMode="auto">
            <a:xfrm>
              <a:off x="11098638" y="1758412"/>
              <a:ext cx="30715" cy="26327"/>
            </a:xfrm>
            <a:custGeom>
              <a:avLst/>
              <a:gdLst>
                <a:gd name="T0" fmla="*/ 7 w 6"/>
                <a:gd name="T1" fmla="*/ 1 h 5"/>
                <a:gd name="T2" fmla="*/ 5 w 6"/>
                <a:gd name="T3" fmla="*/ 1 h 5"/>
                <a:gd name="T4" fmla="*/ 1 w 6"/>
                <a:gd name="T5" fmla="*/ 6 h 5"/>
                <a:gd name="T6" fmla="*/ 6 w 6"/>
                <a:gd name="T7" fmla="*/ 6 h 5"/>
                <a:gd name="T8" fmla="*/ 7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2" y="2"/>
                    <a:pt x="0" y="3"/>
                    <a:pt x="1" y="4"/>
                  </a:cubicBezTo>
                  <a:cubicBezTo>
                    <a:pt x="1" y="5"/>
                    <a:pt x="3" y="4"/>
                    <a:pt x="4" y="4"/>
                  </a:cubicBezTo>
                  <a:cubicBezTo>
                    <a:pt x="5" y="3"/>
                    <a:pt x="6" y="2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7" name="Freeform 2757"/>
            <p:cNvSpPr>
              <a:spLocks noChangeAspect="1"/>
            </p:cNvSpPr>
            <p:nvPr/>
          </p:nvSpPr>
          <p:spPr bwMode="auto">
            <a:xfrm>
              <a:off x="11063535" y="1631166"/>
              <a:ext cx="17552" cy="21939"/>
            </a:xfrm>
            <a:custGeom>
              <a:avLst/>
              <a:gdLst>
                <a:gd name="T0" fmla="*/ 4 w 3"/>
                <a:gd name="T1" fmla="*/ 6 h 4"/>
                <a:gd name="T2" fmla="*/ 5 w 3"/>
                <a:gd name="T3" fmla="*/ 4 h 4"/>
                <a:gd name="T4" fmla="*/ 1 w 3"/>
                <a:gd name="T5" fmla="*/ 0 h 4"/>
                <a:gd name="T6" fmla="*/ 0 w 3"/>
                <a:gd name="T7" fmla="*/ 4 h 4"/>
                <a:gd name="T8" fmla="*/ 4 w 3"/>
                <a:gd name="T9" fmla="*/ 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3"/>
                    <a:pt x="1" y="4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8" name="Freeform 2758"/>
            <p:cNvSpPr>
              <a:spLocks noChangeAspect="1"/>
            </p:cNvSpPr>
            <p:nvPr/>
          </p:nvSpPr>
          <p:spPr bwMode="auto">
            <a:xfrm>
              <a:off x="11045983" y="1732085"/>
              <a:ext cx="13164" cy="21939"/>
            </a:xfrm>
            <a:custGeom>
              <a:avLst/>
              <a:gdLst>
                <a:gd name="T0" fmla="*/ 2 w 3"/>
                <a:gd name="T1" fmla="*/ 6 h 4"/>
                <a:gd name="T2" fmla="*/ 3 w 3"/>
                <a:gd name="T3" fmla="*/ 4 h 4"/>
                <a:gd name="T4" fmla="*/ 1 w 3"/>
                <a:gd name="T5" fmla="*/ 0 h 4"/>
                <a:gd name="T6" fmla="*/ 0 w 3"/>
                <a:gd name="T7" fmla="*/ 4 h 4"/>
                <a:gd name="T8" fmla="*/ 2 w 3"/>
                <a:gd name="T9" fmla="*/ 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4"/>
                  </a:moveTo>
                  <a:cubicBezTo>
                    <a:pt x="3" y="4"/>
                    <a:pt x="3" y="3"/>
                    <a:pt x="3" y="2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69" name="Freeform 2759"/>
            <p:cNvSpPr>
              <a:spLocks noChangeAspect="1"/>
            </p:cNvSpPr>
            <p:nvPr/>
          </p:nvSpPr>
          <p:spPr bwMode="auto">
            <a:xfrm>
              <a:off x="11107414" y="1854944"/>
              <a:ext cx="26327" cy="13164"/>
            </a:xfrm>
            <a:custGeom>
              <a:avLst/>
              <a:gdLst>
                <a:gd name="T0" fmla="*/ 7 w 5"/>
                <a:gd name="T1" fmla="*/ 1 h 3"/>
                <a:gd name="T2" fmla="*/ 5 w 5"/>
                <a:gd name="T3" fmla="*/ 0 h 3"/>
                <a:gd name="T4" fmla="*/ 0 w 5"/>
                <a:gd name="T5" fmla="*/ 1 h 3"/>
                <a:gd name="T6" fmla="*/ 2 w 5"/>
                <a:gd name="T7" fmla="*/ 3 h 3"/>
                <a:gd name="T8" fmla="*/ 7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3"/>
                    <a:pt x="2" y="3"/>
                    <a:pt x="2" y="3"/>
                  </a:cubicBezTo>
                  <a:cubicBezTo>
                    <a:pt x="3" y="3"/>
                    <a:pt x="4" y="3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0" name="Freeform 2760"/>
            <p:cNvSpPr>
              <a:spLocks noChangeAspect="1"/>
            </p:cNvSpPr>
            <p:nvPr/>
          </p:nvSpPr>
          <p:spPr bwMode="auto">
            <a:xfrm>
              <a:off x="12059569" y="1486368"/>
              <a:ext cx="17552" cy="13164"/>
            </a:xfrm>
            <a:custGeom>
              <a:avLst/>
              <a:gdLst>
                <a:gd name="T0" fmla="*/ 5 w 3"/>
                <a:gd name="T1" fmla="*/ 0 h 3"/>
                <a:gd name="T2" fmla="*/ 1 w 3"/>
                <a:gd name="T3" fmla="*/ 0 h 3"/>
                <a:gd name="T4" fmla="*/ 0 w 3"/>
                <a:gd name="T5" fmla="*/ 2 h 3"/>
                <a:gd name="T6" fmla="*/ 4 w 3"/>
                <a:gd name="T7" fmla="*/ 2 h 3"/>
                <a:gd name="T8" fmla="*/ 5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1" y="3"/>
                    <a:pt x="2" y="2"/>
                    <a:pt x="2" y="2"/>
                  </a:cubicBezTo>
                  <a:cubicBezTo>
                    <a:pt x="3" y="2"/>
                    <a:pt x="3" y="1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1" name="Freeform 2761"/>
            <p:cNvSpPr>
              <a:spLocks noChangeAspect="1"/>
            </p:cNvSpPr>
            <p:nvPr/>
          </p:nvSpPr>
          <p:spPr bwMode="auto">
            <a:xfrm>
              <a:off x="11998139" y="1705760"/>
              <a:ext cx="17552" cy="17552"/>
            </a:xfrm>
            <a:custGeom>
              <a:avLst/>
              <a:gdLst>
                <a:gd name="T0" fmla="*/ 5 w 3"/>
                <a:gd name="T1" fmla="*/ 5 h 3"/>
                <a:gd name="T2" fmla="*/ 4 w 3"/>
                <a:gd name="T3" fmla="*/ 1 h 3"/>
                <a:gd name="T4" fmla="*/ 0 w 3"/>
                <a:gd name="T5" fmla="*/ 1 h 3"/>
                <a:gd name="T6" fmla="*/ 1 w 3"/>
                <a:gd name="T7" fmla="*/ 4 h 3"/>
                <a:gd name="T8" fmla="*/ 5 w 3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3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2" name="Freeform 2762"/>
            <p:cNvSpPr>
              <a:spLocks noChangeAspect="1"/>
            </p:cNvSpPr>
            <p:nvPr/>
          </p:nvSpPr>
          <p:spPr bwMode="auto">
            <a:xfrm>
              <a:off x="12028854" y="1714534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4 w 3"/>
                <a:gd name="T3" fmla="*/ 1 h 3"/>
                <a:gd name="T4" fmla="*/ 0 w 3"/>
                <a:gd name="T5" fmla="*/ 0 h 3"/>
                <a:gd name="T6" fmla="*/ 1 w 3"/>
                <a:gd name="T7" fmla="*/ 4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  <a:cubicBezTo>
                    <a:pt x="1" y="2"/>
                    <a:pt x="2" y="3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3" name="Freeform 2763"/>
            <p:cNvSpPr>
              <a:spLocks noChangeAspect="1"/>
            </p:cNvSpPr>
            <p:nvPr/>
          </p:nvSpPr>
          <p:spPr bwMode="auto">
            <a:xfrm>
              <a:off x="11910383" y="1705760"/>
              <a:ext cx="4388" cy="21939"/>
            </a:xfrm>
            <a:custGeom>
              <a:avLst/>
              <a:gdLst>
                <a:gd name="T0" fmla="*/ 1 w 1"/>
                <a:gd name="T1" fmla="*/ 6 h 4"/>
                <a:gd name="T2" fmla="*/ 1 w 1"/>
                <a:gd name="T3" fmla="*/ 4 h 4"/>
                <a:gd name="T4" fmla="*/ 1 w 1"/>
                <a:gd name="T5" fmla="*/ 0 h 4"/>
                <a:gd name="T6" fmla="*/ 0 w 1"/>
                <a:gd name="T7" fmla="*/ 4 h 4"/>
                <a:gd name="T8" fmla="*/ 1 w 1"/>
                <a:gd name="T9" fmla="*/ 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4"/>
                <a:gd name="T17" fmla="*/ 1 w 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4">
                  <a:moveTo>
                    <a:pt x="1" y="4"/>
                  </a:moveTo>
                  <a:cubicBezTo>
                    <a:pt x="1" y="4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4" name="Freeform 2764"/>
            <p:cNvSpPr>
              <a:spLocks noChangeAspect="1"/>
            </p:cNvSpPr>
            <p:nvPr/>
          </p:nvSpPr>
          <p:spPr bwMode="auto">
            <a:xfrm>
              <a:off x="11910383" y="1670657"/>
              <a:ext cx="8776" cy="87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0 h 2"/>
                <a:gd name="T4" fmla="*/ 0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5" name="Freeform 2765"/>
            <p:cNvSpPr>
              <a:spLocks noChangeAspect="1"/>
            </p:cNvSpPr>
            <p:nvPr/>
          </p:nvSpPr>
          <p:spPr bwMode="auto">
            <a:xfrm>
              <a:off x="11914771" y="1732085"/>
              <a:ext cx="8776" cy="8776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1 h 2"/>
                <a:gd name="T4" fmla="*/ 1 w 2"/>
                <a:gd name="T5" fmla="*/ 0 h 2"/>
                <a:gd name="T6" fmla="*/ 1 w 2"/>
                <a:gd name="T7" fmla="*/ 1 h 2"/>
                <a:gd name="T8" fmla="*/ 2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6" name="Freeform 2766"/>
            <p:cNvSpPr>
              <a:spLocks noChangeAspect="1"/>
            </p:cNvSpPr>
            <p:nvPr/>
          </p:nvSpPr>
          <p:spPr bwMode="auto">
            <a:xfrm>
              <a:off x="11919159" y="1754024"/>
              <a:ext cx="17552" cy="4388"/>
            </a:xfrm>
            <a:custGeom>
              <a:avLst/>
              <a:gdLst>
                <a:gd name="T0" fmla="*/ 5 w 3"/>
                <a:gd name="T1" fmla="*/ 1 h 1"/>
                <a:gd name="T2" fmla="*/ 4 w 3"/>
                <a:gd name="T3" fmla="*/ 0 h 1"/>
                <a:gd name="T4" fmla="*/ 0 w 3"/>
                <a:gd name="T5" fmla="*/ 1 h 1"/>
                <a:gd name="T6" fmla="*/ 4 w 3"/>
                <a:gd name="T7" fmla="*/ 1 h 1"/>
                <a:gd name="T8" fmla="*/ 5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7" name="Freeform 2767"/>
            <p:cNvSpPr>
              <a:spLocks noChangeAspect="1"/>
            </p:cNvSpPr>
            <p:nvPr/>
          </p:nvSpPr>
          <p:spPr bwMode="auto">
            <a:xfrm>
              <a:off x="12151712" y="1710146"/>
              <a:ext cx="13164" cy="13164"/>
            </a:xfrm>
            <a:custGeom>
              <a:avLst/>
              <a:gdLst>
                <a:gd name="T0" fmla="*/ 3 w 3"/>
                <a:gd name="T1" fmla="*/ 3 h 2"/>
                <a:gd name="T2" fmla="*/ 2 w 3"/>
                <a:gd name="T3" fmla="*/ 0 h 2"/>
                <a:gd name="T4" fmla="*/ 0 w 3"/>
                <a:gd name="T5" fmla="*/ 3 h 2"/>
                <a:gd name="T6" fmla="*/ 2 w 3"/>
                <a:gd name="T7" fmla="*/ 5 h 2"/>
                <a:gd name="T8" fmla="*/ 3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3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8" name="Oval 2768"/>
            <p:cNvSpPr>
              <a:spLocks noChangeAspect="1" noChangeArrowheads="1"/>
            </p:cNvSpPr>
            <p:nvPr/>
          </p:nvSpPr>
          <p:spPr bwMode="auto">
            <a:xfrm>
              <a:off x="12046405" y="1618002"/>
              <a:ext cx="8776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79" name="Freeform 2769"/>
            <p:cNvSpPr>
              <a:spLocks noChangeAspect="1"/>
            </p:cNvSpPr>
            <p:nvPr/>
          </p:nvSpPr>
          <p:spPr bwMode="auto">
            <a:xfrm>
              <a:off x="12314062" y="1688208"/>
              <a:ext cx="21939" cy="21939"/>
            </a:xfrm>
            <a:custGeom>
              <a:avLst/>
              <a:gdLst>
                <a:gd name="T0" fmla="*/ 0 w 4"/>
                <a:gd name="T1" fmla="*/ 1 h 4"/>
                <a:gd name="T2" fmla="*/ 1 w 4"/>
                <a:gd name="T3" fmla="*/ 5 h 4"/>
                <a:gd name="T4" fmla="*/ 5 w 4"/>
                <a:gd name="T5" fmla="*/ 6 h 4"/>
                <a:gd name="T6" fmla="*/ 5 w 4"/>
                <a:gd name="T7" fmla="*/ 4 h 4"/>
                <a:gd name="T8" fmla="*/ 0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0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4"/>
                    <a:pt x="2" y="4"/>
                    <a:pt x="3" y="4"/>
                  </a:cubicBezTo>
                  <a:cubicBezTo>
                    <a:pt x="4" y="4"/>
                    <a:pt x="3" y="3"/>
                    <a:pt x="3" y="2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0" name="Freeform 2770"/>
            <p:cNvSpPr>
              <a:spLocks noChangeAspect="1"/>
            </p:cNvSpPr>
            <p:nvPr/>
          </p:nvSpPr>
          <p:spPr bwMode="auto">
            <a:xfrm>
              <a:off x="11923547" y="1525859"/>
              <a:ext cx="17552" cy="21939"/>
            </a:xfrm>
            <a:custGeom>
              <a:avLst/>
              <a:gdLst>
                <a:gd name="T0" fmla="*/ 4 w 3"/>
                <a:gd name="T1" fmla="*/ 0 h 4"/>
                <a:gd name="T2" fmla="*/ 1 w 3"/>
                <a:gd name="T3" fmla="*/ 1 h 4"/>
                <a:gd name="T4" fmla="*/ 0 w 3"/>
                <a:gd name="T5" fmla="*/ 5 h 4"/>
                <a:gd name="T6" fmla="*/ 4 w 3"/>
                <a:gd name="T7" fmla="*/ 4 h 4"/>
                <a:gd name="T8" fmla="*/ 4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3" y="1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1" name="Freeform 2771"/>
            <p:cNvSpPr>
              <a:spLocks noChangeAspect="1"/>
            </p:cNvSpPr>
            <p:nvPr/>
          </p:nvSpPr>
          <p:spPr bwMode="auto">
            <a:xfrm>
              <a:off x="12002526" y="1653105"/>
              <a:ext cx="57042" cy="57042"/>
            </a:xfrm>
            <a:custGeom>
              <a:avLst/>
              <a:gdLst>
                <a:gd name="T0" fmla="*/ 7 w 11"/>
                <a:gd name="T1" fmla="*/ 0 h 11"/>
                <a:gd name="T2" fmla="*/ 13 w 11"/>
                <a:gd name="T3" fmla="*/ 2 h 11"/>
                <a:gd name="T4" fmla="*/ 15 w 11"/>
                <a:gd name="T5" fmla="*/ 9 h 11"/>
                <a:gd name="T6" fmla="*/ 13 w 11"/>
                <a:gd name="T7" fmla="*/ 15 h 11"/>
                <a:gd name="T8" fmla="*/ 5 w 11"/>
                <a:gd name="T9" fmla="*/ 11 h 11"/>
                <a:gd name="T10" fmla="*/ 0 w 11"/>
                <a:gd name="T11" fmla="*/ 7 h 11"/>
                <a:gd name="T12" fmla="*/ 2 w 11"/>
                <a:gd name="T13" fmla="*/ 1 h 11"/>
                <a:gd name="T14" fmla="*/ 7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cubicBezTo>
                    <a:pt x="7" y="0"/>
                    <a:pt x="8" y="1"/>
                    <a:pt x="9" y="2"/>
                  </a:cubicBezTo>
                  <a:cubicBezTo>
                    <a:pt x="10" y="3"/>
                    <a:pt x="11" y="5"/>
                    <a:pt x="11" y="7"/>
                  </a:cubicBezTo>
                  <a:cubicBezTo>
                    <a:pt x="11" y="9"/>
                    <a:pt x="10" y="10"/>
                    <a:pt x="9" y="11"/>
                  </a:cubicBezTo>
                  <a:cubicBezTo>
                    <a:pt x="7" y="11"/>
                    <a:pt x="5" y="9"/>
                    <a:pt x="3" y="8"/>
                  </a:cubicBezTo>
                  <a:cubicBezTo>
                    <a:pt x="2" y="7"/>
                    <a:pt x="1" y="6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2" name="Freeform 2772"/>
            <p:cNvSpPr>
              <a:spLocks noChangeAspect="1"/>
            </p:cNvSpPr>
            <p:nvPr/>
          </p:nvSpPr>
          <p:spPr bwMode="auto">
            <a:xfrm>
              <a:off x="12068345" y="1600451"/>
              <a:ext cx="105307" cy="122859"/>
            </a:xfrm>
            <a:custGeom>
              <a:avLst/>
              <a:gdLst>
                <a:gd name="T0" fmla="*/ 17 w 20"/>
                <a:gd name="T1" fmla="*/ 5 h 23"/>
                <a:gd name="T2" fmla="*/ 24 w 20"/>
                <a:gd name="T3" fmla="*/ 0 h 23"/>
                <a:gd name="T4" fmla="*/ 29 w 20"/>
                <a:gd name="T5" fmla="*/ 5 h 23"/>
                <a:gd name="T6" fmla="*/ 26 w 20"/>
                <a:gd name="T7" fmla="*/ 16 h 23"/>
                <a:gd name="T8" fmla="*/ 23 w 20"/>
                <a:gd name="T9" fmla="*/ 19 h 23"/>
                <a:gd name="T10" fmla="*/ 26 w 20"/>
                <a:gd name="T11" fmla="*/ 23 h 23"/>
                <a:gd name="T12" fmla="*/ 22 w 20"/>
                <a:gd name="T13" fmla="*/ 26 h 23"/>
                <a:gd name="T14" fmla="*/ 22 w 20"/>
                <a:gd name="T15" fmla="*/ 33 h 23"/>
                <a:gd name="T16" fmla="*/ 14 w 20"/>
                <a:gd name="T17" fmla="*/ 28 h 23"/>
                <a:gd name="T18" fmla="*/ 10 w 20"/>
                <a:gd name="T19" fmla="*/ 27 h 23"/>
                <a:gd name="T20" fmla="*/ 5 w 20"/>
                <a:gd name="T21" fmla="*/ 22 h 23"/>
                <a:gd name="T22" fmla="*/ 5 w 20"/>
                <a:gd name="T23" fmla="*/ 16 h 23"/>
                <a:gd name="T24" fmla="*/ 1 w 20"/>
                <a:gd name="T25" fmla="*/ 12 h 23"/>
                <a:gd name="T26" fmla="*/ 8 w 20"/>
                <a:gd name="T27" fmla="*/ 11 h 23"/>
                <a:gd name="T28" fmla="*/ 10 w 20"/>
                <a:gd name="T29" fmla="*/ 6 h 23"/>
                <a:gd name="T30" fmla="*/ 14 w 20"/>
                <a:gd name="T31" fmla="*/ 9 h 23"/>
                <a:gd name="T32" fmla="*/ 14 w 20"/>
                <a:gd name="T33" fmla="*/ 12 h 23"/>
                <a:gd name="T34" fmla="*/ 20 w 20"/>
                <a:gd name="T35" fmla="*/ 13 h 23"/>
                <a:gd name="T36" fmla="*/ 20 w 20"/>
                <a:gd name="T37" fmla="*/ 7 h 23"/>
                <a:gd name="T38" fmla="*/ 17 w 20"/>
                <a:gd name="T39" fmla="*/ 5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"/>
                <a:gd name="T61" fmla="*/ 0 h 23"/>
                <a:gd name="T62" fmla="*/ 20 w 20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" h="23">
                  <a:moveTo>
                    <a:pt x="12" y="3"/>
                  </a:moveTo>
                  <a:cubicBezTo>
                    <a:pt x="13" y="1"/>
                    <a:pt x="15" y="0"/>
                    <a:pt x="17" y="0"/>
                  </a:cubicBezTo>
                  <a:cubicBezTo>
                    <a:pt x="18" y="0"/>
                    <a:pt x="20" y="2"/>
                    <a:pt x="20" y="3"/>
                  </a:cubicBezTo>
                  <a:cubicBezTo>
                    <a:pt x="20" y="6"/>
                    <a:pt x="19" y="8"/>
                    <a:pt x="18" y="11"/>
                  </a:cubicBezTo>
                  <a:cubicBezTo>
                    <a:pt x="18" y="12"/>
                    <a:pt x="16" y="12"/>
                    <a:pt x="16" y="13"/>
                  </a:cubicBezTo>
                  <a:cubicBezTo>
                    <a:pt x="16" y="14"/>
                    <a:pt x="19" y="15"/>
                    <a:pt x="18" y="16"/>
                  </a:cubicBezTo>
                  <a:cubicBezTo>
                    <a:pt x="18" y="18"/>
                    <a:pt x="15" y="16"/>
                    <a:pt x="15" y="17"/>
                  </a:cubicBezTo>
                  <a:cubicBezTo>
                    <a:pt x="14" y="19"/>
                    <a:pt x="16" y="22"/>
                    <a:pt x="15" y="22"/>
                  </a:cubicBezTo>
                  <a:cubicBezTo>
                    <a:pt x="13" y="23"/>
                    <a:pt x="12" y="20"/>
                    <a:pt x="10" y="19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2" y="13"/>
                    <a:pt x="3" y="12"/>
                    <a:pt x="3" y="11"/>
                  </a:cubicBezTo>
                  <a:cubicBezTo>
                    <a:pt x="3" y="10"/>
                    <a:pt x="0" y="9"/>
                    <a:pt x="1" y="8"/>
                  </a:cubicBezTo>
                  <a:cubicBezTo>
                    <a:pt x="2" y="6"/>
                    <a:pt x="4" y="8"/>
                    <a:pt x="6" y="7"/>
                  </a:cubicBezTo>
                  <a:cubicBezTo>
                    <a:pt x="7" y="7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6"/>
                    <a:pt x="10" y="8"/>
                    <a:pt x="10" y="8"/>
                  </a:cubicBezTo>
                  <a:cubicBezTo>
                    <a:pt x="11" y="9"/>
                    <a:pt x="13" y="10"/>
                    <a:pt x="14" y="9"/>
                  </a:cubicBezTo>
                  <a:cubicBezTo>
                    <a:pt x="15" y="8"/>
                    <a:pt x="14" y="6"/>
                    <a:pt x="14" y="5"/>
                  </a:cubicBezTo>
                  <a:cubicBezTo>
                    <a:pt x="14" y="4"/>
                    <a:pt x="12" y="3"/>
                    <a:pt x="1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3" name="Freeform 2773"/>
            <p:cNvSpPr>
              <a:spLocks noChangeAspect="1"/>
            </p:cNvSpPr>
            <p:nvPr/>
          </p:nvSpPr>
          <p:spPr bwMode="auto">
            <a:xfrm>
              <a:off x="12120997" y="1723309"/>
              <a:ext cx="26327" cy="30715"/>
            </a:xfrm>
            <a:custGeom>
              <a:avLst/>
              <a:gdLst>
                <a:gd name="T0" fmla="*/ 7 w 5"/>
                <a:gd name="T1" fmla="*/ 1 h 6"/>
                <a:gd name="T2" fmla="*/ 1 w 5"/>
                <a:gd name="T3" fmla="*/ 0 h 6"/>
                <a:gd name="T4" fmla="*/ 2 w 5"/>
                <a:gd name="T5" fmla="*/ 5 h 6"/>
                <a:gd name="T6" fmla="*/ 5 w 5"/>
                <a:gd name="T7" fmla="*/ 8 h 6"/>
                <a:gd name="T8" fmla="*/ 7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5" y="1"/>
                  </a:moveTo>
                  <a:cubicBezTo>
                    <a:pt x="4" y="1"/>
                    <a:pt x="1" y="0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2" y="4"/>
                    <a:pt x="2" y="6"/>
                    <a:pt x="3" y="6"/>
                  </a:cubicBezTo>
                  <a:cubicBezTo>
                    <a:pt x="4" y="5"/>
                    <a:pt x="4" y="2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4" name="Freeform 2774"/>
            <p:cNvSpPr>
              <a:spLocks noChangeAspect="1"/>
            </p:cNvSpPr>
            <p:nvPr/>
          </p:nvSpPr>
          <p:spPr bwMode="auto">
            <a:xfrm>
              <a:off x="12077121" y="1714534"/>
              <a:ext cx="48267" cy="35103"/>
            </a:xfrm>
            <a:custGeom>
              <a:avLst/>
              <a:gdLst>
                <a:gd name="T0" fmla="*/ 2 w 9"/>
                <a:gd name="T1" fmla="*/ 0 h 6"/>
                <a:gd name="T2" fmla="*/ 11 w 9"/>
                <a:gd name="T3" fmla="*/ 5 h 6"/>
                <a:gd name="T4" fmla="*/ 13 w 9"/>
                <a:gd name="T5" fmla="*/ 11 h 6"/>
                <a:gd name="T6" fmla="*/ 5 w 9"/>
                <a:gd name="T7" fmla="*/ 9 h 6"/>
                <a:gd name="T8" fmla="*/ 0 w 9"/>
                <a:gd name="T9" fmla="*/ 5 h 6"/>
                <a:gd name="T10" fmla="*/ 0 w 9"/>
                <a:gd name="T11" fmla="*/ 1 h 6"/>
                <a:gd name="T12" fmla="*/ 2 w 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6"/>
                <a:gd name="T23" fmla="*/ 9 w 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6">
                  <a:moveTo>
                    <a:pt x="2" y="0"/>
                  </a:moveTo>
                  <a:cubicBezTo>
                    <a:pt x="4" y="0"/>
                    <a:pt x="5" y="2"/>
                    <a:pt x="7" y="3"/>
                  </a:cubicBezTo>
                  <a:cubicBezTo>
                    <a:pt x="8" y="4"/>
                    <a:pt x="9" y="5"/>
                    <a:pt x="9" y="6"/>
                  </a:cubicBezTo>
                  <a:cubicBezTo>
                    <a:pt x="7" y="6"/>
                    <a:pt x="5" y="5"/>
                    <a:pt x="3" y="5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5" name="Freeform 2775"/>
            <p:cNvSpPr>
              <a:spLocks noChangeAspect="1"/>
            </p:cNvSpPr>
            <p:nvPr/>
          </p:nvSpPr>
          <p:spPr bwMode="auto">
            <a:xfrm>
              <a:off x="12055181" y="1705760"/>
              <a:ext cx="13164" cy="35103"/>
            </a:xfrm>
            <a:custGeom>
              <a:avLst/>
              <a:gdLst>
                <a:gd name="T0" fmla="*/ 5 w 2"/>
                <a:gd name="T1" fmla="*/ 0 h 7"/>
                <a:gd name="T2" fmla="*/ 0 w 2"/>
                <a:gd name="T3" fmla="*/ 9 h 7"/>
                <a:gd name="T4" fmla="*/ 0 w 2"/>
                <a:gd name="T5" fmla="*/ 3 h 7"/>
                <a:gd name="T6" fmla="*/ 5 w 2"/>
                <a:gd name="T7" fmla="*/ 0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7"/>
                <a:gd name="T14" fmla="*/ 2 w 2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7">
                  <a:moveTo>
                    <a:pt x="2" y="0"/>
                  </a:moveTo>
                  <a:cubicBezTo>
                    <a:pt x="2" y="3"/>
                    <a:pt x="2" y="5"/>
                    <a:pt x="0" y="7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2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6" name="Freeform 2776"/>
            <p:cNvSpPr>
              <a:spLocks noChangeAspect="1"/>
            </p:cNvSpPr>
            <p:nvPr/>
          </p:nvSpPr>
          <p:spPr bwMode="auto">
            <a:xfrm>
              <a:off x="12208755" y="1740861"/>
              <a:ext cx="35103" cy="43879"/>
            </a:xfrm>
            <a:custGeom>
              <a:avLst/>
              <a:gdLst>
                <a:gd name="T0" fmla="*/ 3 w 7"/>
                <a:gd name="T1" fmla="*/ 1 h 8"/>
                <a:gd name="T2" fmla="*/ 8 w 7"/>
                <a:gd name="T3" fmla="*/ 5 h 8"/>
                <a:gd name="T4" fmla="*/ 7 w 7"/>
                <a:gd name="T5" fmla="*/ 11 h 8"/>
                <a:gd name="T6" fmla="*/ 1 w 7"/>
                <a:gd name="T7" fmla="*/ 8 h 8"/>
                <a:gd name="T8" fmla="*/ 1 w 7"/>
                <a:gd name="T9" fmla="*/ 4 h 8"/>
                <a:gd name="T10" fmla="*/ 3 w 7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8"/>
                <a:gd name="T20" fmla="*/ 7 w 7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8">
                  <a:moveTo>
                    <a:pt x="3" y="1"/>
                  </a:moveTo>
                  <a:cubicBezTo>
                    <a:pt x="4" y="1"/>
                    <a:pt x="6" y="1"/>
                    <a:pt x="6" y="3"/>
                  </a:cubicBezTo>
                  <a:cubicBezTo>
                    <a:pt x="7" y="4"/>
                    <a:pt x="7" y="7"/>
                    <a:pt x="5" y="7"/>
                  </a:cubicBezTo>
                  <a:cubicBezTo>
                    <a:pt x="4" y="8"/>
                    <a:pt x="2" y="6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7" name="Freeform 2777"/>
            <p:cNvSpPr>
              <a:spLocks noChangeAspect="1"/>
            </p:cNvSpPr>
            <p:nvPr/>
          </p:nvSpPr>
          <p:spPr bwMode="auto">
            <a:xfrm>
              <a:off x="11028432" y="1345958"/>
              <a:ext cx="473885" cy="833685"/>
            </a:xfrm>
            <a:custGeom>
              <a:avLst/>
              <a:gdLst>
                <a:gd name="T0" fmla="*/ 127 w 90"/>
                <a:gd name="T1" fmla="*/ 192 h 158"/>
                <a:gd name="T2" fmla="*/ 95 w 90"/>
                <a:gd name="T3" fmla="*/ 204 h 158"/>
                <a:gd name="T4" fmla="*/ 66 w 90"/>
                <a:gd name="T5" fmla="*/ 207 h 158"/>
                <a:gd name="T6" fmla="*/ 42 w 90"/>
                <a:gd name="T7" fmla="*/ 209 h 158"/>
                <a:gd name="T8" fmla="*/ 16 w 90"/>
                <a:gd name="T9" fmla="*/ 221 h 158"/>
                <a:gd name="T10" fmla="*/ 0 w 90"/>
                <a:gd name="T11" fmla="*/ 226 h 158"/>
                <a:gd name="T12" fmla="*/ 23 w 90"/>
                <a:gd name="T13" fmla="*/ 200 h 158"/>
                <a:gd name="T14" fmla="*/ 48 w 90"/>
                <a:gd name="T15" fmla="*/ 194 h 158"/>
                <a:gd name="T16" fmla="*/ 43 w 90"/>
                <a:gd name="T17" fmla="*/ 191 h 158"/>
                <a:gd name="T18" fmla="*/ 26 w 90"/>
                <a:gd name="T19" fmla="*/ 183 h 158"/>
                <a:gd name="T20" fmla="*/ 23 w 90"/>
                <a:gd name="T21" fmla="*/ 171 h 158"/>
                <a:gd name="T22" fmla="*/ 22 w 90"/>
                <a:gd name="T23" fmla="*/ 153 h 158"/>
                <a:gd name="T24" fmla="*/ 43 w 90"/>
                <a:gd name="T25" fmla="*/ 141 h 158"/>
                <a:gd name="T26" fmla="*/ 52 w 90"/>
                <a:gd name="T27" fmla="*/ 129 h 158"/>
                <a:gd name="T28" fmla="*/ 48 w 90"/>
                <a:gd name="T29" fmla="*/ 120 h 158"/>
                <a:gd name="T30" fmla="*/ 46 w 90"/>
                <a:gd name="T31" fmla="*/ 99 h 158"/>
                <a:gd name="T32" fmla="*/ 23 w 90"/>
                <a:gd name="T33" fmla="*/ 101 h 158"/>
                <a:gd name="T34" fmla="*/ 20 w 90"/>
                <a:gd name="T35" fmla="*/ 87 h 158"/>
                <a:gd name="T36" fmla="*/ 17 w 90"/>
                <a:gd name="T37" fmla="*/ 73 h 158"/>
                <a:gd name="T38" fmla="*/ 8 w 90"/>
                <a:gd name="T39" fmla="*/ 76 h 158"/>
                <a:gd name="T40" fmla="*/ 10 w 90"/>
                <a:gd name="T41" fmla="*/ 59 h 158"/>
                <a:gd name="T42" fmla="*/ 0 w 90"/>
                <a:gd name="T43" fmla="*/ 53 h 158"/>
                <a:gd name="T44" fmla="*/ 7 w 90"/>
                <a:gd name="T45" fmla="*/ 44 h 158"/>
                <a:gd name="T46" fmla="*/ 6 w 90"/>
                <a:gd name="T47" fmla="*/ 37 h 158"/>
                <a:gd name="T48" fmla="*/ 5 w 90"/>
                <a:gd name="T49" fmla="*/ 26 h 158"/>
                <a:gd name="T50" fmla="*/ 10 w 90"/>
                <a:gd name="T51" fmla="*/ 16 h 158"/>
                <a:gd name="T52" fmla="*/ 17 w 90"/>
                <a:gd name="T53" fmla="*/ 10 h 158"/>
                <a:gd name="T54" fmla="*/ 28 w 90"/>
                <a:gd name="T55" fmla="*/ 5 h 158"/>
                <a:gd name="T56" fmla="*/ 49 w 90"/>
                <a:gd name="T57" fmla="*/ 6 h 158"/>
                <a:gd name="T58" fmla="*/ 30 w 90"/>
                <a:gd name="T59" fmla="*/ 23 h 158"/>
                <a:gd name="T60" fmla="*/ 29 w 90"/>
                <a:gd name="T61" fmla="*/ 34 h 158"/>
                <a:gd name="T62" fmla="*/ 58 w 90"/>
                <a:gd name="T63" fmla="*/ 26 h 158"/>
                <a:gd name="T64" fmla="*/ 70 w 90"/>
                <a:gd name="T65" fmla="*/ 37 h 158"/>
                <a:gd name="T66" fmla="*/ 52 w 90"/>
                <a:gd name="T67" fmla="*/ 59 h 158"/>
                <a:gd name="T68" fmla="*/ 44 w 90"/>
                <a:gd name="T69" fmla="*/ 72 h 158"/>
                <a:gd name="T70" fmla="*/ 66 w 90"/>
                <a:gd name="T71" fmla="*/ 76 h 158"/>
                <a:gd name="T72" fmla="*/ 80 w 90"/>
                <a:gd name="T73" fmla="*/ 106 h 158"/>
                <a:gd name="T74" fmla="*/ 102 w 90"/>
                <a:gd name="T75" fmla="*/ 135 h 158"/>
                <a:gd name="T76" fmla="*/ 108 w 90"/>
                <a:gd name="T77" fmla="*/ 144 h 158"/>
                <a:gd name="T78" fmla="*/ 108 w 90"/>
                <a:gd name="T79" fmla="*/ 155 h 158"/>
                <a:gd name="T80" fmla="*/ 130 w 90"/>
                <a:gd name="T81" fmla="*/ 164 h 158"/>
                <a:gd name="T82" fmla="*/ 121 w 90"/>
                <a:gd name="T83" fmla="*/ 180 h 158"/>
                <a:gd name="T84" fmla="*/ 110 w 90"/>
                <a:gd name="T85" fmla="*/ 188 h 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0"/>
                <a:gd name="T130" fmla="*/ 0 h 158"/>
                <a:gd name="T131" fmla="*/ 90 w 90"/>
                <a:gd name="T132" fmla="*/ 158 h 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0" h="158">
                  <a:moveTo>
                    <a:pt x="76" y="131"/>
                  </a:moveTo>
                  <a:cubicBezTo>
                    <a:pt x="77" y="132"/>
                    <a:pt x="79" y="133"/>
                    <a:pt x="80" y="133"/>
                  </a:cubicBezTo>
                  <a:cubicBezTo>
                    <a:pt x="83" y="133"/>
                    <a:pt x="87" y="131"/>
                    <a:pt x="88" y="133"/>
                  </a:cubicBezTo>
                  <a:cubicBezTo>
                    <a:pt x="88" y="135"/>
                    <a:pt x="84" y="137"/>
                    <a:pt x="82" y="138"/>
                  </a:cubicBezTo>
                  <a:cubicBezTo>
                    <a:pt x="79" y="140"/>
                    <a:pt x="76" y="142"/>
                    <a:pt x="73" y="142"/>
                  </a:cubicBezTo>
                  <a:cubicBezTo>
                    <a:pt x="70" y="143"/>
                    <a:pt x="68" y="141"/>
                    <a:pt x="66" y="141"/>
                  </a:cubicBezTo>
                  <a:cubicBezTo>
                    <a:pt x="64" y="141"/>
                    <a:pt x="62" y="142"/>
                    <a:pt x="60" y="142"/>
                  </a:cubicBezTo>
                  <a:cubicBezTo>
                    <a:pt x="58" y="142"/>
                    <a:pt x="56" y="141"/>
                    <a:pt x="54" y="141"/>
                  </a:cubicBezTo>
                  <a:cubicBezTo>
                    <a:pt x="51" y="141"/>
                    <a:pt x="49" y="142"/>
                    <a:pt x="46" y="143"/>
                  </a:cubicBezTo>
                  <a:cubicBezTo>
                    <a:pt x="44" y="143"/>
                    <a:pt x="43" y="146"/>
                    <a:pt x="41" y="146"/>
                  </a:cubicBezTo>
                  <a:cubicBezTo>
                    <a:pt x="38" y="146"/>
                    <a:pt x="37" y="143"/>
                    <a:pt x="35" y="143"/>
                  </a:cubicBezTo>
                  <a:cubicBezTo>
                    <a:pt x="33" y="143"/>
                    <a:pt x="30" y="144"/>
                    <a:pt x="29" y="145"/>
                  </a:cubicBezTo>
                  <a:cubicBezTo>
                    <a:pt x="27" y="147"/>
                    <a:pt x="28" y="151"/>
                    <a:pt x="26" y="152"/>
                  </a:cubicBezTo>
                  <a:cubicBezTo>
                    <a:pt x="23" y="153"/>
                    <a:pt x="21" y="151"/>
                    <a:pt x="18" y="151"/>
                  </a:cubicBezTo>
                  <a:cubicBezTo>
                    <a:pt x="16" y="151"/>
                    <a:pt x="13" y="152"/>
                    <a:pt x="11" y="153"/>
                  </a:cubicBezTo>
                  <a:cubicBezTo>
                    <a:pt x="10" y="154"/>
                    <a:pt x="9" y="157"/>
                    <a:pt x="8" y="157"/>
                  </a:cubicBezTo>
                  <a:cubicBezTo>
                    <a:pt x="6" y="158"/>
                    <a:pt x="5" y="156"/>
                    <a:pt x="3" y="156"/>
                  </a:cubicBezTo>
                  <a:cubicBezTo>
                    <a:pt x="2" y="156"/>
                    <a:pt x="0" y="157"/>
                    <a:pt x="0" y="156"/>
                  </a:cubicBezTo>
                  <a:cubicBezTo>
                    <a:pt x="2" y="154"/>
                    <a:pt x="5" y="153"/>
                    <a:pt x="8" y="151"/>
                  </a:cubicBezTo>
                  <a:cubicBezTo>
                    <a:pt x="10" y="149"/>
                    <a:pt x="12" y="146"/>
                    <a:pt x="14" y="144"/>
                  </a:cubicBezTo>
                  <a:cubicBezTo>
                    <a:pt x="15" y="142"/>
                    <a:pt x="15" y="140"/>
                    <a:pt x="16" y="138"/>
                  </a:cubicBezTo>
                  <a:cubicBezTo>
                    <a:pt x="17" y="137"/>
                    <a:pt x="18" y="138"/>
                    <a:pt x="19" y="135"/>
                  </a:cubicBezTo>
                  <a:cubicBezTo>
                    <a:pt x="23" y="134"/>
                    <a:pt x="26" y="135"/>
                    <a:pt x="30" y="135"/>
                  </a:cubicBezTo>
                  <a:cubicBezTo>
                    <a:pt x="31" y="135"/>
                    <a:pt x="32" y="135"/>
                    <a:pt x="33" y="134"/>
                  </a:cubicBezTo>
                  <a:cubicBezTo>
                    <a:pt x="36" y="132"/>
                    <a:pt x="39" y="130"/>
                    <a:pt x="41" y="127"/>
                  </a:cubicBezTo>
                  <a:cubicBezTo>
                    <a:pt x="41" y="126"/>
                    <a:pt x="40" y="127"/>
                    <a:pt x="39" y="127"/>
                  </a:cubicBezTo>
                  <a:cubicBezTo>
                    <a:pt x="36" y="128"/>
                    <a:pt x="33" y="132"/>
                    <a:pt x="30" y="132"/>
                  </a:cubicBezTo>
                  <a:cubicBezTo>
                    <a:pt x="27" y="132"/>
                    <a:pt x="26" y="128"/>
                    <a:pt x="23" y="127"/>
                  </a:cubicBezTo>
                  <a:cubicBezTo>
                    <a:pt x="22" y="127"/>
                    <a:pt x="21" y="130"/>
                    <a:pt x="20" y="129"/>
                  </a:cubicBezTo>
                  <a:cubicBezTo>
                    <a:pt x="18" y="129"/>
                    <a:pt x="19" y="126"/>
                    <a:pt x="18" y="126"/>
                  </a:cubicBezTo>
                  <a:cubicBezTo>
                    <a:pt x="15" y="125"/>
                    <a:pt x="13" y="129"/>
                    <a:pt x="10" y="128"/>
                  </a:cubicBezTo>
                  <a:cubicBezTo>
                    <a:pt x="9" y="123"/>
                    <a:pt x="5" y="124"/>
                    <a:pt x="7" y="122"/>
                  </a:cubicBezTo>
                  <a:cubicBezTo>
                    <a:pt x="8" y="119"/>
                    <a:pt x="13" y="120"/>
                    <a:pt x="16" y="118"/>
                  </a:cubicBezTo>
                  <a:cubicBezTo>
                    <a:pt x="18" y="117"/>
                    <a:pt x="21" y="114"/>
                    <a:pt x="22" y="112"/>
                  </a:cubicBezTo>
                  <a:cubicBezTo>
                    <a:pt x="23" y="110"/>
                    <a:pt x="23" y="106"/>
                    <a:pt x="21" y="105"/>
                  </a:cubicBezTo>
                  <a:cubicBezTo>
                    <a:pt x="20" y="104"/>
                    <a:pt x="15" y="108"/>
                    <a:pt x="15" y="106"/>
                  </a:cubicBezTo>
                  <a:cubicBezTo>
                    <a:pt x="15" y="103"/>
                    <a:pt x="19" y="102"/>
                    <a:pt x="21" y="100"/>
                  </a:cubicBezTo>
                  <a:cubicBezTo>
                    <a:pt x="22" y="99"/>
                    <a:pt x="24" y="98"/>
                    <a:pt x="26" y="97"/>
                  </a:cubicBezTo>
                  <a:cubicBezTo>
                    <a:pt x="27" y="97"/>
                    <a:pt x="29" y="97"/>
                    <a:pt x="30" y="97"/>
                  </a:cubicBezTo>
                  <a:cubicBezTo>
                    <a:pt x="32" y="98"/>
                    <a:pt x="34" y="99"/>
                    <a:pt x="34" y="98"/>
                  </a:cubicBezTo>
                  <a:cubicBezTo>
                    <a:pt x="35" y="96"/>
                    <a:pt x="33" y="94"/>
                    <a:pt x="33" y="93"/>
                  </a:cubicBezTo>
                  <a:cubicBezTo>
                    <a:pt x="34" y="91"/>
                    <a:pt x="36" y="91"/>
                    <a:pt x="36" y="89"/>
                  </a:cubicBezTo>
                  <a:cubicBezTo>
                    <a:pt x="36" y="88"/>
                    <a:pt x="33" y="88"/>
                    <a:pt x="34" y="87"/>
                  </a:cubicBezTo>
                  <a:cubicBezTo>
                    <a:pt x="34" y="85"/>
                    <a:pt x="38" y="84"/>
                    <a:pt x="37" y="83"/>
                  </a:cubicBezTo>
                  <a:cubicBezTo>
                    <a:pt x="37" y="81"/>
                    <a:pt x="34" y="83"/>
                    <a:pt x="33" y="83"/>
                  </a:cubicBezTo>
                  <a:cubicBezTo>
                    <a:pt x="31" y="81"/>
                    <a:pt x="29" y="78"/>
                    <a:pt x="28" y="75"/>
                  </a:cubicBezTo>
                  <a:cubicBezTo>
                    <a:pt x="27" y="74"/>
                    <a:pt x="28" y="72"/>
                    <a:pt x="29" y="71"/>
                  </a:cubicBezTo>
                  <a:cubicBezTo>
                    <a:pt x="30" y="70"/>
                    <a:pt x="32" y="69"/>
                    <a:pt x="32" y="68"/>
                  </a:cubicBezTo>
                  <a:cubicBezTo>
                    <a:pt x="31" y="67"/>
                    <a:pt x="29" y="68"/>
                    <a:pt x="28" y="68"/>
                  </a:cubicBezTo>
                  <a:cubicBezTo>
                    <a:pt x="26" y="69"/>
                    <a:pt x="25" y="71"/>
                    <a:pt x="22" y="71"/>
                  </a:cubicBezTo>
                  <a:cubicBezTo>
                    <a:pt x="20" y="72"/>
                    <a:pt x="18" y="71"/>
                    <a:pt x="16" y="70"/>
                  </a:cubicBezTo>
                  <a:cubicBezTo>
                    <a:pt x="15" y="70"/>
                    <a:pt x="13" y="70"/>
                    <a:pt x="12" y="69"/>
                  </a:cubicBezTo>
                  <a:cubicBezTo>
                    <a:pt x="11" y="67"/>
                    <a:pt x="12" y="66"/>
                    <a:pt x="12" y="64"/>
                  </a:cubicBezTo>
                  <a:cubicBezTo>
                    <a:pt x="12" y="63"/>
                    <a:pt x="13" y="62"/>
                    <a:pt x="14" y="60"/>
                  </a:cubicBezTo>
                  <a:cubicBezTo>
                    <a:pt x="14" y="59"/>
                    <a:pt x="15" y="57"/>
                    <a:pt x="15" y="56"/>
                  </a:cubicBezTo>
                  <a:cubicBezTo>
                    <a:pt x="14" y="55"/>
                    <a:pt x="12" y="56"/>
                    <a:pt x="12" y="55"/>
                  </a:cubicBezTo>
                  <a:cubicBezTo>
                    <a:pt x="11" y="54"/>
                    <a:pt x="13" y="52"/>
                    <a:pt x="12" y="51"/>
                  </a:cubicBezTo>
                  <a:cubicBezTo>
                    <a:pt x="12" y="50"/>
                    <a:pt x="10" y="51"/>
                    <a:pt x="9" y="51"/>
                  </a:cubicBezTo>
                  <a:cubicBezTo>
                    <a:pt x="8" y="50"/>
                    <a:pt x="8" y="48"/>
                    <a:pt x="7" y="48"/>
                  </a:cubicBezTo>
                  <a:cubicBezTo>
                    <a:pt x="6" y="49"/>
                    <a:pt x="7" y="51"/>
                    <a:pt x="6" y="52"/>
                  </a:cubicBezTo>
                  <a:cubicBezTo>
                    <a:pt x="5" y="53"/>
                    <a:pt x="4" y="51"/>
                    <a:pt x="4" y="50"/>
                  </a:cubicBezTo>
                  <a:cubicBezTo>
                    <a:pt x="4" y="48"/>
                    <a:pt x="4" y="45"/>
                    <a:pt x="5" y="43"/>
                  </a:cubicBezTo>
                  <a:cubicBezTo>
                    <a:pt x="5" y="42"/>
                    <a:pt x="6" y="42"/>
                    <a:pt x="7" y="41"/>
                  </a:cubicBezTo>
                  <a:cubicBezTo>
                    <a:pt x="7" y="40"/>
                    <a:pt x="9" y="37"/>
                    <a:pt x="7" y="37"/>
                  </a:cubicBezTo>
                  <a:cubicBezTo>
                    <a:pt x="6" y="36"/>
                    <a:pt x="5" y="39"/>
                    <a:pt x="4" y="39"/>
                  </a:cubicBezTo>
                  <a:cubicBezTo>
                    <a:pt x="3" y="39"/>
                    <a:pt x="1" y="39"/>
                    <a:pt x="0" y="37"/>
                  </a:cubicBezTo>
                  <a:cubicBezTo>
                    <a:pt x="0" y="37"/>
                    <a:pt x="2" y="36"/>
                    <a:pt x="2" y="36"/>
                  </a:cubicBezTo>
                  <a:cubicBezTo>
                    <a:pt x="2" y="34"/>
                    <a:pt x="1" y="33"/>
                    <a:pt x="1" y="32"/>
                  </a:cubicBezTo>
                  <a:cubicBezTo>
                    <a:pt x="2" y="31"/>
                    <a:pt x="4" y="32"/>
                    <a:pt x="5" y="31"/>
                  </a:cubicBezTo>
                  <a:cubicBezTo>
                    <a:pt x="5" y="30"/>
                    <a:pt x="3" y="30"/>
                    <a:pt x="3" y="29"/>
                  </a:cubicBezTo>
                  <a:cubicBezTo>
                    <a:pt x="3" y="28"/>
                    <a:pt x="5" y="29"/>
                    <a:pt x="6" y="28"/>
                  </a:cubicBezTo>
                  <a:cubicBezTo>
                    <a:pt x="6" y="27"/>
                    <a:pt x="4" y="27"/>
                    <a:pt x="4" y="26"/>
                  </a:cubicBezTo>
                  <a:cubicBezTo>
                    <a:pt x="4" y="25"/>
                    <a:pt x="7" y="25"/>
                    <a:pt x="6" y="24"/>
                  </a:cubicBezTo>
                  <a:cubicBezTo>
                    <a:pt x="5" y="22"/>
                    <a:pt x="2" y="23"/>
                    <a:pt x="2" y="22"/>
                  </a:cubicBezTo>
                  <a:cubicBezTo>
                    <a:pt x="1" y="21"/>
                    <a:pt x="3" y="19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5" y="14"/>
                    <a:pt x="8" y="15"/>
                    <a:pt x="10" y="14"/>
                  </a:cubicBezTo>
                  <a:cubicBezTo>
                    <a:pt x="11" y="13"/>
                    <a:pt x="7" y="12"/>
                    <a:pt x="7" y="11"/>
                  </a:cubicBezTo>
                  <a:cubicBezTo>
                    <a:pt x="7" y="10"/>
                    <a:pt x="8" y="10"/>
                    <a:pt x="8" y="9"/>
                  </a:cubicBezTo>
                  <a:cubicBezTo>
                    <a:pt x="8" y="8"/>
                    <a:pt x="7" y="8"/>
                    <a:pt x="7" y="7"/>
                  </a:cubicBezTo>
                  <a:cubicBezTo>
                    <a:pt x="9" y="7"/>
                    <a:pt x="11" y="8"/>
                    <a:pt x="12" y="7"/>
                  </a:cubicBezTo>
                  <a:cubicBezTo>
                    <a:pt x="13" y="5"/>
                    <a:pt x="10" y="3"/>
                    <a:pt x="11" y="1"/>
                  </a:cubicBezTo>
                  <a:cubicBezTo>
                    <a:pt x="12" y="0"/>
                    <a:pt x="14" y="1"/>
                    <a:pt x="16" y="2"/>
                  </a:cubicBezTo>
                  <a:cubicBezTo>
                    <a:pt x="17" y="2"/>
                    <a:pt x="18" y="3"/>
                    <a:pt x="19" y="3"/>
                  </a:cubicBezTo>
                  <a:cubicBezTo>
                    <a:pt x="22" y="2"/>
                    <a:pt x="25" y="1"/>
                    <a:pt x="29" y="0"/>
                  </a:cubicBezTo>
                  <a:cubicBezTo>
                    <a:pt x="30" y="0"/>
                    <a:pt x="32" y="0"/>
                    <a:pt x="34" y="1"/>
                  </a:cubicBezTo>
                  <a:cubicBezTo>
                    <a:pt x="35" y="1"/>
                    <a:pt x="34" y="3"/>
                    <a:pt x="34" y="4"/>
                  </a:cubicBezTo>
                  <a:cubicBezTo>
                    <a:pt x="33" y="5"/>
                    <a:pt x="31" y="7"/>
                    <a:pt x="29" y="8"/>
                  </a:cubicBezTo>
                  <a:cubicBezTo>
                    <a:pt x="26" y="11"/>
                    <a:pt x="23" y="12"/>
                    <a:pt x="20" y="14"/>
                  </a:cubicBezTo>
                  <a:cubicBezTo>
                    <a:pt x="19" y="15"/>
                    <a:pt x="20" y="16"/>
                    <a:pt x="21" y="16"/>
                  </a:cubicBezTo>
                  <a:cubicBezTo>
                    <a:pt x="22" y="16"/>
                    <a:pt x="25" y="15"/>
                    <a:pt x="25" y="16"/>
                  </a:cubicBezTo>
                  <a:cubicBezTo>
                    <a:pt x="24" y="18"/>
                    <a:pt x="21" y="19"/>
                    <a:pt x="19" y="21"/>
                  </a:cubicBezTo>
                  <a:cubicBezTo>
                    <a:pt x="19" y="22"/>
                    <a:pt x="19" y="24"/>
                    <a:pt x="20" y="23"/>
                  </a:cubicBezTo>
                  <a:cubicBezTo>
                    <a:pt x="23" y="22"/>
                    <a:pt x="24" y="20"/>
                    <a:pt x="27" y="19"/>
                  </a:cubicBezTo>
                  <a:cubicBezTo>
                    <a:pt x="29" y="18"/>
                    <a:pt x="32" y="19"/>
                    <a:pt x="34" y="18"/>
                  </a:cubicBezTo>
                  <a:cubicBezTo>
                    <a:pt x="36" y="18"/>
                    <a:pt x="38" y="19"/>
                    <a:pt x="40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9" y="19"/>
                    <a:pt x="49" y="20"/>
                  </a:cubicBezTo>
                  <a:cubicBezTo>
                    <a:pt x="49" y="22"/>
                    <a:pt x="49" y="24"/>
                    <a:pt x="48" y="26"/>
                  </a:cubicBezTo>
                  <a:cubicBezTo>
                    <a:pt x="47" y="27"/>
                    <a:pt x="46" y="29"/>
                    <a:pt x="45" y="31"/>
                  </a:cubicBezTo>
                  <a:cubicBezTo>
                    <a:pt x="43" y="33"/>
                    <a:pt x="42" y="36"/>
                    <a:pt x="40" y="39"/>
                  </a:cubicBezTo>
                  <a:cubicBezTo>
                    <a:pt x="39" y="40"/>
                    <a:pt x="37" y="39"/>
                    <a:pt x="36" y="41"/>
                  </a:cubicBezTo>
                  <a:cubicBezTo>
                    <a:pt x="36" y="42"/>
                    <a:pt x="39" y="44"/>
                    <a:pt x="38" y="46"/>
                  </a:cubicBezTo>
                  <a:cubicBezTo>
                    <a:pt x="37" y="47"/>
                    <a:pt x="35" y="45"/>
                    <a:pt x="34" y="46"/>
                  </a:cubicBezTo>
                  <a:cubicBezTo>
                    <a:pt x="33" y="47"/>
                    <a:pt x="30" y="48"/>
                    <a:pt x="31" y="50"/>
                  </a:cubicBezTo>
                  <a:cubicBezTo>
                    <a:pt x="31" y="51"/>
                    <a:pt x="34" y="50"/>
                    <a:pt x="35" y="49"/>
                  </a:cubicBezTo>
                  <a:cubicBezTo>
                    <a:pt x="36" y="49"/>
                    <a:pt x="38" y="48"/>
                    <a:pt x="39" y="48"/>
                  </a:cubicBezTo>
                  <a:cubicBezTo>
                    <a:pt x="41" y="49"/>
                    <a:pt x="44" y="50"/>
                    <a:pt x="46" y="52"/>
                  </a:cubicBezTo>
                  <a:cubicBezTo>
                    <a:pt x="48" y="54"/>
                    <a:pt x="50" y="56"/>
                    <a:pt x="51" y="59"/>
                  </a:cubicBezTo>
                  <a:cubicBezTo>
                    <a:pt x="52" y="61"/>
                    <a:pt x="51" y="63"/>
                    <a:pt x="52" y="65"/>
                  </a:cubicBezTo>
                  <a:cubicBezTo>
                    <a:pt x="53" y="68"/>
                    <a:pt x="54" y="71"/>
                    <a:pt x="56" y="73"/>
                  </a:cubicBezTo>
                  <a:cubicBezTo>
                    <a:pt x="58" y="76"/>
                    <a:pt x="61" y="76"/>
                    <a:pt x="63" y="79"/>
                  </a:cubicBezTo>
                  <a:cubicBezTo>
                    <a:pt x="66" y="82"/>
                    <a:pt x="67" y="86"/>
                    <a:pt x="69" y="90"/>
                  </a:cubicBezTo>
                  <a:cubicBezTo>
                    <a:pt x="69" y="91"/>
                    <a:pt x="71" y="92"/>
                    <a:pt x="71" y="93"/>
                  </a:cubicBezTo>
                  <a:cubicBezTo>
                    <a:pt x="70" y="94"/>
                    <a:pt x="68" y="91"/>
                    <a:pt x="67" y="92"/>
                  </a:cubicBezTo>
                  <a:cubicBezTo>
                    <a:pt x="66" y="93"/>
                    <a:pt x="68" y="93"/>
                    <a:pt x="69" y="94"/>
                  </a:cubicBezTo>
                  <a:cubicBezTo>
                    <a:pt x="71" y="96"/>
                    <a:pt x="74" y="98"/>
                    <a:pt x="75" y="100"/>
                  </a:cubicBezTo>
                  <a:cubicBezTo>
                    <a:pt x="75" y="102"/>
                    <a:pt x="72" y="103"/>
                    <a:pt x="71" y="105"/>
                  </a:cubicBezTo>
                  <a:cubicBezTo>
                    <a:pt x="71" y="105"/>
                    <a:pt x="71" y="107"/>
                    <a:pt x="72" y="107"/>
                  </a:cubicBezTo>
                  <a:cubicBezTo>
                    <a:pt x="73" y="107"/>
                    <a:pt x="74" y="107"/>
                    <a:pt x="75" y="107"/>
                  </a:cubicBezTo>
                  <a:cubicBezTo>
                    <a:pt x="77" y="106"/>
                    <a:pt x="77" y="104"/>
                    <a:pt x="78" y="104"/>
                  </a:cubicBezTo>
                  <a:cubicBezTo>
                    <a:pt x="82" y="104"/>
                    <a:pt x="86" y="105"/>
                    <a:pt x="89" y="107"/>
                  </a:cubicBezTo>
                  <a:cubicBezTo>
                    <a:pt x="90" y="108"/>
                    <a:pt x="90" y="111"/>
                    <a:pt x="90" y="113"/>
                  </a:cubicBezTo>
                  <a:cubicBezTo>
                    <a:pt x="89" y="115"/>
                    <a:pt x="89" y="118"/>
                    <a:pt x="87" y="120"/>
                  </a:cubicBezTo>
                  <a:cubicBezTo>
                    <a:pt x="86" y="121"/>
                    <a:pt x="84" y="121"/>
                    <a:pt x="83" y="122"/>
                  </a:cubicBezTo>
                  <a:cubicBezTo>
                    <a:pt x="82" y="123"/>
                    <a:pt x="85" y="125"/>
                    <a:pt x="84" y="125"/>
                  </a:cubicBezTo>
                  <a:cubicBezTo>
                    <a:pt x="82" y="126"/>
                    <a:pt x="80" y="124"/>
                    <a:pt x="78" y="125"/>
                  </a:cubicBezTo>
                  <a:cubicBezTo>
                    <a:pt x="77" y="126"/>
                    <a:pt x="81" y="127"/>
                    <a:pt x="80" y="128"/>
                  </a:cubicBezTo>
                  <a:cubicBezTo>
                    <a:pt x="80" y="129"/>
                    <a:pt x="78" y="129"/>
                    <a:pt x="77" y="130"/>
                  </a:cubicBezTo>
                  <a:cubicBezTo>
                    <a:pt x="77" y="130"/>
                    <a:pt x="75" y="130"/>
                    <a:pt x="76" y="13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8" name="Freeform 2778"/>
            <p:cNvSpPr>
              <a:spLocks noChangeAspect="1"/>
            </p:cNvSpPr>
            <p:nvPr/>
          </p:nvSpPr>
          <p:spPr bwMode="auto">
            <a:xfrm>
              <a:off x="11037208" y="1635554"/>
              <a:ext cx="21939" cy="35103"/>
            </a:xfrm>
            <a:custGeom>
              <a:avLst/>
              <a:gdLst>
                <a:gd name="T0" fmla="*/ 1 w 4"/>
                <a:gd name="T1" fmla="*/ 9 h 6"/>
                <a:gd name="T2" fmla="*/ 4 w 4"/>
                <a:gd name="T3" fmla="*/ 0 h 6"/>
                <a:gd name="T4" fmla="*/ 5 w 4"/>
                <a:gd name="T5" fmla="*/ 0 h 6"/>
                <a:gd name="T6" fmla="*/ 5 w 4"/>
                <a:gd name="T7" fmla="*/ 9 h 6"/>
                <a:gd name="T8" fmla="*/ 1 w 4"/>
                <a:gd name="T9" fmla="*/ 9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3"/>
                    <a:pt x="1" y="2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2"/>
                    <a:pt x="4" y="4"/>
                    <a:pt x="3" y="5"/>
                  </a:cubicBezTo>
                  <a:cubicBezTo>
                    <a:pt x="2" y="6"/>
                    <a:pt x="1" y="6"/>
                    <a:pt x="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89" name="Freeform 2779"/>
            <p:cNvSpPr>
              <a:spLocks noChangeAspect="1"/>
            </p:cNvSpPr>
            <p:nvPr/>
          </p:nvSpPr>
          <p:spPr bwMode="auto">
            <a:xfrm>
              <a:off x="10958228" y="1359122"/>
              <a:ext cx="61430" cy="83368"/>
            </a:xfrm>
            <a:custGeom>
              <a:avLst/>
              <a:gdLst>
                <a:gd name="T0" fmla="*/ 18 w 11"/>
                <a:gd name="T1" fmla="*/ 1 h 16"/>
                <a:gd name="T2" fmla="*/ 13 w 11"/>
                <a:gd name="T3" fmla="*/ 15 h 16"/>
                <a:gd name="T4" fmla="*/ 1 w 11"/>
                <a:gd name="T5" fmla="*/ 21 h 16"/>
                <a:gd name="T6" fmla="*/ 4 w 11"/>
                <a:gd name="T7" fmla="*/ 15 h 16"/>
                <a:gd name="T8" fmla="*/ 1 w 11"/>
                <a:gd name="T9" fmla="*/ 8 h 16"/>
                <a:gd name="T10" fmla="*/ 6 w 11"/>
                <a:gd name="T11" fmla="*/ 8 h 16"/>
                <a:gd name="T12" fmla="*/ 11 w 11"/>
                <a:gd name="T13" fmla="*/ 2 h 16"/>
                <a:gd name="T14" fmla="*/ 18 w 11"/>
                <a:gd name="T15" fmla="*/ 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6"/>
                <a:gd name="T26" fmla="*/ 11 w 1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6">
                  <a:moveTo>
                    <a:pt x="11" y="1"/>
                  </a:moveTo>
                  <a:cubicBezTo>
                    <a:pt x="11" y="5"/>
                    <a:pt x="10" y="8"/>
                    <a:pt x="8" y="11"/>
                  </a:cubicBezTo>
                  <a:cubicBezTo>
                    <a:pt x="6" y="10"/>
                    <a:pt x="3" y="13"/>
                    <a:pt x="1" y="15"/>
                  </a:cubicBezTo>
                  <a:cubicBezTo>
                    <a:pt x="0" y="16"/>
                    <a:pt x="2" y="12"/>
                    <a:pt x="2" y="11"/>
                  </a:cubicBezTo>
                  <a:cubicBezTo>
                    <a:pt x="2" y="9"/>
                    <a:pt x="0" y="7"/>
                    <a:pt x="1" y="6"/>
                  </a:cubicBezTo>
                  <a:cubicBezTo>
                    <a:pt x="1" y="5"/>
                    <a:pt x="3" y="7"/>
                    <a:pt x="4" y="6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8" y="2"/>
                    <a:pt x="11" y="0"/>
                    <a:pt x="1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0" name="Freeform 2780"/>
            <p:cNvSpPr>
              <a:spLocks noChangeAspect="1"/>
            </p:cNvSpPr>
            <p:nvPr/>
          </p:nvSpPr>
          <p:spPr bwMode="auto">
            <a:xfrm>
              <a:off x="10975777" y="1442489"/>
              <a:ext cx="70204" cy="52655"/>
            </a:xfrm>
            <a:custGeom>
              <a:avLst/>
              <a:gdLst>
                <a:gd name="T0" fmla="*/ 12 w 13"/>
                <a:gd name="T1" fmla="*/ 0 h 10"/>
                <a:gd name="T2" fmla="*/ 14 w 13"/>
                <a:gd name="T3" fmla="*/ 8 h 10"/>
                <a:gd name="T4" fmla="*/ 18 w 13"/>
                <a:gd name="T5" fmla="*/ 12 h 10"/>
                <a:gd name="T6" fmla="*/ 12 w 13"/>
                <a:gd name="T7" fmla="*/ 13 h 10"/>
                <a:gd name="T8" fmla="*/ 6 w 13"/>
                <a:gd name="T9" fmla="*/ 8 h 10"/>
                <a:gd name="T10" fmla="*/ 1 w 13"/>
                <a:gd name="T11" fmla="*/ 5 h 10"/>
                <a:gd name="T12" fmla="*/ 9 w 13"/>
                <a:gd name="T13" fmla="*/ 5 h 10"/>
                <a:gd name="T14" fmla="*/ 12 w 13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10"/>
                <a:gd name="T26" fmla="*/ 13 w 13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10">
                  <a:moveTo>
                    <a:pt x="8" y="0"/>
                  </a:moveTo>
                  <a:cubicBezTo>
                    <a:pt x="9" y="2"/>
                    <a:pt x="8" y="5"/>
                    <a:pt x="9" y="6"/>
                  </a:cubicBezTo>
                  <a:cubicBezTo>
                    <a:pt x="10" y="7"/>
                    <a:pt x="13" y="7"/>
                    <a:pt x="12" y="8"/>
                  </a:cubicBezTo>
                  <a:cubicBezTo>
                    <a:pt x="12" y="10"/>
                    <a:pt x="9" y="10"/>
                    <a:pt x="8" y="9"/>
                  </a:cubicBezTo>
                  <a:cubicBezTo>
                    <a:pt x="6" y="9"/>
                    <a:pt x="5" y="8"/>
                    <a:pt x="4" y="6"/>
                  </a:cubicBezTo>
                  <a:cubicBezTo>
                    <a:pt x="3" y="5"/>
                    <a:pt x="0" y="4"/>
                    <a:pt x="1" y="3"/>
                  </a:cubicBezTo>
                  <a:cubicBezTo>
                    <a:pt x="2" y="1"/>
                    <a:pt x="5" y="4"/>
                    <a:pt x="6" y="3"/>
                  </a:cubicBezTo>
                  <a:cubicBezTo>
                    <a:pt x="7" y="3"/>
                    <a:pt x="7" y="0"/>
                    <a:pt x="8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1" name="Freeform 2781"/>
            <p:cNvSpPr>
              <a:spLocks noChangeAspect="1"/>
            </p:cNvSpPr>
            <p:nvPr/>
          </p:nvSpPr>
          <p:spPr bwMode="auto">
            <a:xfrm>
              <a:off x="10993329" y="1609227"/>
              <a:ext cx="35103" cy="35103"/>
            </a:xfrm>
            <a:custGeom>
              <a:avLst/>
              <a:gdLst>
                <a:gd name="T0" fmla="*/ 0 w 7"/>
                <a:gd name="T1" fmla="*/ 7 h 6"/>
                <a:gd name="T2" fmla="*/ 6 w 7"/>
                <a:gd name="T3" fmla="*/ 0 h 6"/>
                <a:gd name="T4" fmla="*/ 9 w 7"/>
                <a:gd name="T5" fmla="*/ 9 h 6"/>
                <a:gd name="T6" fmla="*/ 7 w 7"/>
                <a:gd name="T7" fmla="*/ 11 h 6"/>
                <a:gd name="T8" fmla="*/ 3 w 7"/>
                <a:gd name="T9" fmla="*/ 9 h 6"/>
                <a:gd name="T10" fmla="*/ 0 w 7"/>
                <a:gd name="T11" fmla="*/ 7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6"/>
                <a:gd name="T20" fmla="*/ 7 w 7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6">
                  <a:moveTo>
                    <a:pt x="0" y="4"/>
                  </a:moveTo>
                  <a:cubicBezTo>
                    <a:pt x="1" y="2"/>
                    <a:pt x="2" y="0"/>
                    <a:pt x="4" y="0"/>
                  </a:cubicBezTo>
                  <a:cubicBezTo>
                    <a:pt x="6" y="0"/>
                    <a:pt x="7" y="3"/>
                    <a:pt x="7" y="5"/>
                  </a:cubicBezTo>
                  <a:cubicBezTo>
                    <a:pt x="7" y="5"/>
                    <a:pt x="6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2" y="4"/>
                    <a:pt x="0" y="5"/>
                    <a:pt x="0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2" name="Freeform 2782"/>
            <p:cNvSpPr>
              <a:spLocks noChangeAspect="1"/>
            </p:cNvSpPr>
            <p:nvPr/>
          </p:nvSpPr>
          <p:spPr bwMode="auto">
            <a:xfrm>
              <a:off x="11190781" y="1284530"/>
              <a:ext cx="57042" cy="48267"/>
            </a:xfrm>
            <a:custGeom>
              <a:avLst/>
              <a:gdLst>
                <a:gd name="T0" fmla="*/ 1 w 11"/>
                <a:gd name="T1" fmla="*/ 2 h 9"/>
                <a:gd name="T2" fmla="*/ 2 w 11"/>
                <a:gd name="T3" fmla="*/ 11 h 9"/>
                <a:gd name="T4" fmla="*/ 11 w 11"/>
                <a:gd name="T5" fmla="*/ 12 h 9"/>
                <a:gd name="T6" fmla="*/ 7 w 11"/>
                <a:gd name="T7" fmla="*/ 5 h 9"/>
                <a:gd name="T8" fmla="*/ 14 w 11"/>
                <a:gd name="T9" fmla="*/ 5 h 9"/>
                <a:gd name="T10" fmla="*/ 11 w 11"/>
                <a:gd name="T11" fmla="*/ 1 h 9"/>
                <a:gd name="T12" fmla="*/ 6 w 11"/>
                <a:gd name="T13" fmla="*/ 1 h 9"/>
                <a:gd name="T14" fmla="*/ 7 w 11"/>
                <a:gd name="T15" fmla="*/ 5 h 9"/>
                <a:gd name="T16" fmla="*/ 1 w 11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9"/>
                <a:gd name="T29" fmla="*/ 11 w 1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9">
                  <a:moveTo>
                    <a:pt x="1" y="2"/>
                  </a:moveTo>
                  <a:cubicBezTo>
                    <a:pt x="0" y="4"/>
                    <a:pt x="1" y="6"/>
                    <a:pt x="2" y="7"/>
                  </a:cubicBezTo>
                  <a:cubicBezTo>
                    <a:pt x="3" y="8"/>
                    <a:pt x="6" y="9"/>
                    <a:pt x="8" y="8"/>
                  </a:cubicBezTo>
                  <a:cubicBezTo>
                    <a:pt x="9" y="7"/>
                    <a:pt x="5" y="5"/>
                    <a:pt x="5" y="3"/>
                  </a:cubicBezTo>
                  <a:cubicBezTo>
                    <a:pt x="6" y="2"/>
                    <a:pt x="9" y="4"/>
                    <a:pt x="10" y="3"/>
                  </a:cubicBezTo>
                  <a:cubicBezTo>
                    <a:pt x="11" y="2"/>
                    <a:pt x="9" y="1"/>
                    <a:pt x="8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5" y="2"/>
                    <a:pt x="5" y="3"/>
                  </a:cubicBezTo>
                  <a:cubicBezTo>
                    <a:pt x="3" y="3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3" name="Freeform 2783"/>
            <p:cNvSpPr>
              <a:spLocks noChangeAspect="1"/>
            </p:cNvSpPr>
            <p:nvPr/>
          </p:nvSpPr>
          <p:spPr bwMode="auto">
            <a:xfrm>
              <a:off x="10997717" y="1503920"/>
              <a:ext cx="21939" cy="17552"/>
            </a:xfrm>
            <a:custGeom>
              <a:avLst/>
              <a:gdLst>
                <a:gd name="T0" fmla="*/ 4 w 4"/>
                <a:gd name="T1" fmla="*/ 0 h 3"/>
                <a:gd name="T2" fmla="*/ 6 w 4"/>
                <a:gd name="T3" fmla="*/ 4 h 3"/>
                <a:gd name="T4" fmla="*/ 4 w 4"/>
                <a:gd name="T5" fmla="*/ 5 h 3"/>
                <a:gd name="T6" fmla="*/ 0 w 4"/>
                <a:gd name="T7" fmla="*/ 1 h 3"/>
                <a:gd name="T8" fmla="*/ 4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4" name="Freeform 2784"/>
            <p:cNvSpPr>
              <a:spLocks noChangeAspect="1"/>
            </p:cNvSpPr>
            <p:nvPr/>
          </p:nvSpPr>
          <p:spPr bwMode="auto">
            <a:xfrm>
              <a:off x="10940676" y="1442489"/>
              <a:ext cx="13164" cy="8776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5" name="Freeform 2785"/>
            <p:cNvSpPr>
              <a:spLocks noChangeAspect="1"/>
            </p:cNvSpPr>
            <p:nvPr/>
          </p:nvSpPr>
          <p:spPr bwMode="auto">
            <a:xfrm>
              <a:off x="10940676" y="1460041"/>
              <a:ext cx="13164" cy="8776"/>
            </a:xfrm>
            <a:custGeom>
              <a:avLst/>
              <a:gdLst>
                <a:gd name="T0" fmla="*/ 1 w 3"/>
                <a:gd name="T1" fmla="*/ 0 h 2"/>
                <a:gd name="T2" fmla="*/ 3 w 3"/>
                <a:gd name="T3" fmla="*/ 1 h 2"/>
                <a:gd name="T4" fmla="*/ 2 w 3"/>
                <a:gd name="T5" fmla="*/ 2 h 2"/>
                <a:gd name="T6" fmla="*/ 0 w 3"/>
                <a:gd name="T7" fmla="*/ 1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6" name="Freeform 2786"/>
            <p:cNvSpPr>
              <a:spLocks noChangeAspect="1"/>
            </p:cNvSpPr>
            <p:nvPr/>
          </p:nvSpPr>
          <p:spPr bwMode="auto">
            <a:xfrm>
              <a:off x="10940676" y="1473204"/>
              <a:ext cx="13164" cy="13164"/>
            </a:xfrm>
            <a:custGeom>
              <a:avLst/>
              <a:gdLst>
                <a:gd name="T0" fmla="*/ 1 w 3"/>
                <a:gd name="T1" fmla="*/ 3 h 2"/>
                <a:gd name="T2" fmla="*/ 3 w 3"/>
                <a:gd name="T3" fmla="*/ 5 h 2"/>
                <a:gd name="T4" fmla="*/ 1 w 3"/>
                <a:gd name="T5" fmla="*/ 5 h 2"/>
                <a:gd name="T6" fmla="*/ 0 w 3"/>
                <a:gd name="T7" fmla="*/ 3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7" name="Freeform 2787"/>
            <p:cNvSpPr>
              <a:spLocks noChangeAspect="1"/>
            </p:cNvSpPr>
            <p:nvPr/>
          </p:nvSpPr>
          <p:spPr bwMode="auto">
            <a:xfrm>
              <a:off x="10931901" y="1490756"/>
              <a:ext cx="17552" cy="8776"/>
            </a:xfrm>
            <a:custGeom>
              <a:avLst/>
              <a:gdLst>
                <a:gd name="T0" fmla="*/ 4 w 3"/>
                <a:gd name="T1" fmla="*/ 1 h 2"/>
                <a:gd name="T2" fmla="*/ 5 w 3"/>
                <a:gd name="T3" fmla="*/ 2 h 2"/>
                <a:gd name="T4" fmla="*/ 4 w 3"/>
                <a:gd name="T5" fmla="*/ 2 h 2"/>
                <a:gd name="T6" fmla="*/ 0 w 3"/>
                <a:gd name="T7" fmla="*/ 1 h 2"/>
                <a:gd name="T8" fmla="*/ 4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8" name="Oval 2788"/>
            <p:cNvSpPr>
              <a:spLocks noChangeAspect="1" noChangeArrowheads="1"/>
            </p:cNvSpPr>
            <p:nvPr/>
          </p:nvSpPr>
          <p:spPr bwMode="auto">
            <a:xfrm>
              <a:off x="10931901" y="1512695"/>
              <a:ext cx="13164" cy="4388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299" name="Freeform 2789"/>
            <p:cNvSpPr>
              <a:spLocks noChangeAspect="1"/>
            </p:cNvSpPr>
            <p:nvPr/>
          </p:nvSpPr>
          <p:spPr bwMode="auto">
            <a:xfrm>
              <a:off x="10997717" y="1547798"/>
              <a:ext cx="48267" cy="35103"/>
            </a:xfrm>
            <a:custGeom>
              <a:avLst/>
              <a:gdLst>
                <a:gd name="T0" fmla="*/ 6 w 9"/>
                <a:gd name="T1" fmla="*/ 0 h 7"/>
                <a:gd name="T2" fmla="*/ 13 w 9"/>
                <a:gd name="T3" fmla="*/ 3 h 7"/>
                <a:gd name="T4" fmla="*/ 11 w 9"/>
                <a:gd name="T5" fmla="*/ 8 h 7"/>
                <a:gd name="T6" fmla="*/ 1 w 9"/>
                <a:gd name="T7" fmla="*/ 8 h 7"/>
                <a:gd name="T8" fmla="*/ 6 w 9"/>
                <a:gd name="T9" fmla="*/ 3 h 7"/>
                <a:gd name="T10" fmla="*/ 5 w 9"/>
                <a:gd name="T11" fmla="*/ 0 h 7"/>
                <a:gd name="T12" fmla="*/ 6 w 9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7"/>
                <a:gd name="T23" fmla="*/ 9 w 9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7">
                  <a:moveTo>
                    <a:pt x="4" y="0"/>
                  </a:moveTo>
                  <a:cubicBezTo>
                    <a:pt x="6" y="1"/>
                    <a:pt x="8" y="2"/>
                    <a:pt x="9" y="3"/>
                  </a:cubicBezTo>
                  <a:cubicBezTo>
                    <a:pt x="9" y="4"/>
                    <a:pt x="8" y="6"/>
                    <a:pt x="7" y="6"/>
                  </a:cubicBezTo>
                  <a:cubicBezTo>
                    <a:pt x="5" y="7"/>
                    <a:pt x="3" y="7"/>
                    <a:pt x="1" y="6"/>
                  </a:cubicBezTo>
                  <a:cubicBezTo>
                    <a:pt x="0" y="5"/>
                    <a:pt x="4" y="4"/>
                    <a:pt x="4" y="3"/>
                  </a:cubicBezTo>
                  <a:cubicBezTo>
                    <a:pt x="4" y="2"/>
                    <a:pt x="2" y="1"/>
                    <a:pt x="3" y="0"/>
                  </a:cubicBezTo>
                  <a:cubicBezTo>
                    <a:pt x="3" y="0"/>
                    <a:pt x="4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0" name="Freeform 2790"/>
            <p:cNvSpPr>
              <a:spLocks noChangeAspect="1"/>
            </p:cNvSpPr>
            <p:nvPr/>
          </p:nvSpPr>
          <p:spPr bwMode="auto">
            <a:xfrm>
              <a:off x="10967004" y="1539023"/>
              <a:ext cx="30715" cy="35103"/>
            </a:xfrm>
            <a:custGeom>
              <a:avLst/>
              <a:gdLst>
                <a:gd name="T0" fmla="*/ 8 w 6"/>
                <a:gd name="T1" fmla="*/ 1 h 7"/>
                <a:gd name="T2" fmla="*/ 1 w 6"/>
                <a:gd name="T3" fmla="*/ 9 h 7"/>
                <a:gd name="T4" fmla="*/ 1 w 6"/>
                <a:gd name="T5" fmla="*/ 3 h 7"/>
                <a:gd name="T6" fmla="*/ 8 w 6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7"/>
                <a:gd name="T14" fmla="*/ 6 w 6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7">
                  <a:moveTo>
                    <a:pt x="6" y="1"/>
                  </a:moveTo>
                  <a:cubicBezTo>
                    <a:pt x="6" y="4"/>
                    <a:pt x="3" y="6"/>
                    <a:pt x="1" y="7"/>
                  </a:cubicBezTo>
                  <a:cubicBezTo>
                    <a:pt x="0" y="7"/>
                    <a:pt x="0" y="4"/>
                    <a:pt x="1" y="3"/>
                  </a:cubicBezTo>
                  <a:cubicBezTo>
                    <a:pt x="2" y="2"/>
                    <a:pt x="6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1" name="Freeform 2791"/>
            <p:cNvSpPr>
              <a:spLocks noChangeAspect="1"/>
            </p:cNvSpPr>
            <p:nvPr/>
          </p:nvSpPr>
          <p:spPr bwMode="auto">
            <a:xfrm>
              <a:off x="11287313" y="1174833"/>
              <a:ext cx="48267" cy="57042"/>
            </a:xfrm>
            <a:custGeom>
              <a:avLst/>
              <a:gdLst>
                <a:gd name="T0" fmla="*/ 1 w 9"/>
                <a:gd name="T1" fmla="*/ 1 h 11"/>
                <a:gd name="T2" fmla="*/ 9 w 9"/>
                <a:gd name="T3" fmla="*/ 0 h 11"/>
                <a:gd name="T4" fmla="*/ 13 w 9"/>
                <a:gd name="T5" fmla="*/ 2 h 11"/>
                <a:gd name="T6" fmla="*/ 9 w 9"/>
                <a:gd name="T7" fmla="*/ 15 h 11"/>
                <a:gd name="T8" fmla="*/ 9 w 9"/>
                <a:gd name="T9" fmla="*/ 8 h 11"/>
                <a:gd name="T10" fmla="*/ 2 w 9"/>
                <a:gd name="T11" fmla="*/ 6 h 11"/>
                <a:gd name="T12" fmla="*/ 1 w 9"/>
                <a:gd name="T13" fmla="*/ 1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1"/>
                <a:gd name="T23" fmla="*/ 9 w 9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1">
                  <a:moveTo>
                    <a:pt x="1" y="1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9" y="2"/>
                  </a:cubicBezTo>
                  <a:cubicBezTo>
                    <a:pt x="9" y="5"/>
                    <a:pt x="8" y="11"/>
                    <a:pt x="6" y="11"/>
                  </a:cubicBezTo>
                  <a:cubicBezTo>
                    <a:pt x="4" y="10"/>
                    <a:pt x="6" y="6"/>
                    <a:pt x="6" y="6"/>
                  </a:cubicBezTo>
                  <a:cubicBezTo>
                    <a:pt x="5" y="4"/>
                    <a:pt x="3" y="5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2" name="Freeform 2792"/>
            <p:cNvSpPr>
              <a:spLocks noChangeAspect="1"/>
            </p:cNvSpPr>
            <p:nvPr/>
          </p:nvSpPr>
          <p:spPr bwMode="auto">
            <a:xfrm>
              <a:off x="11344355" y="1126568"/>
              <a:ext cx="17552" cy="21939"/>
            </a:xfrm>
            <a:custGeom>
              <a:avLst/>
              <a:gdLst>
                <a:gd name="T0" fmla="*/ 4 w 3"/>
                <a:gd name="T1" fmla="*/ 0 h 4"/>
                <a:gd name="T2" fmla="*/ 5 w 3"/>
                <a:gd name="T3" fmla="*/ 4 h 4"/>
                <a:gd name="T4" fmla="*/ 1 w 3"/>
                <a:gd name="T5" fmla="*/ 6 h 4"/>
                <a:gd name="T6" fmla="*/ 0 w 3"/>
                <a:gd name="T7" fmla="*/ 1 h 4"/>
                <a:gd name="T8" fmla="*/ 4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3" name="Freeform 2793"/>
            <p:cNvSpPr>
              <a:spLocks noChangeAspect="1"/>
            </p:cNvSpPr>
            <p:nvPr/>
          </p:nvSpPr>
          <p:spPr bwMode="auto">
            <a:xfrm>
              <a:off x="11322416" y="1135344"/>
              <a:ext cx="17552" cy="26327"/>
            </a:xfrm>
            <a:custGeom>
              <a:avLst/>
              <a:gdLst>
                <a:gd name="T0" fmla="*/ 4 w 3"/>
                <a:gd name="T1" fmla="*/ 0 h 5"/>
                <a:gd name="T2" fmla="*/ 5 w 3"/>
                <a:gd name="T3" fmla="*/ 5 h 5"/>
                <a:gd name="T4" fmla="*/ 4 w 3"/>
                <a:gd name="T5" fmla="*/ 7 h 5"/>
                <a:gd name="T6" fmla="*/ 0 w 3"/>
                <a:gd name="T7" fmla="*/ 2 h 5"/>
                <a:gd name="T8" fmla="*/ 4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0"/>
                  </a:moveTo>
                  <a:cubicBezTo>
                    <a:pt x="3" y="0"/>
                    <a:pt x="3" y="2"/>
                    <a:pt x="3" y="3"/>
                  </a:cubicBezTo>
                  <a:cubicBezTo>
                    <a:pt x="3" y="3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4" name="Freeform 2794"/>
            <p:cNvSpPr>
              <a:spLocks noChangeAspect="1"/>
            </p:cNvSpPr>
            <p:nvPr/>
          </p:nvSpPr>
          <p:spPr bwMode="auto">
            <a:xfrm>
              <a:off x="11712931" y="1209936"/>
              <a:ext cx="17552" cy="26327"/>
            </a:xfrm>
            <a:custGeom>
              <a:avLst/>
              <a:gdLst>
                <a:gd name="T0" fmla="*/ 4 w 3"/>
                <a:gd name="T1" fmla="*/ 1 h 5"/>
                <a:gd name="T2" fmla="*/ 5 w 3"/>
                <a:gd name="T3" fmla="*/ 5 h 5"/>
                <a:gd name="T4" fmla="*/ 4 w 3"/>
                <a:gd name="T5" fmla="*/ 7 h 5"/>
                <a:gd name="T6" fmla="*/ 0 w 3"/>
                <a:gd name="T7" fmla="*/ 2 h 5"/>
                <a:gd name="T8" fmla="*/ 4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5" name="Freeform 2795"/>
            <p:cNvSpPr>
              <a:spLocks noChangeAspect="1"/>
            </p:cNvSpPr>
            <p:nvPr/>
          </p:nvSpPr>
          <p:spPr bwMode="auto">
            <a:xfrm>
              <a:off x="11743646" y="1288915"/>
              <a:ext cx="26327" cy="17552"/>
            </a:xfrm>
            <a:custGeom>
              <a:avLst/>
              <a:gdLst>
                <a:gd name="T0" fmla="*/ 6 w 5"/>
                <a:gd name="T1" fmla="*/ 4 h 3"/>
                <a:gd name="T2" fmla="*/ 2 w 5"/>
                <a:gd name="T3" fmla="*/ 5 h 3"/>
                <a:gd name="T4" fmla="*/ 0 w 5"/>
                <a:gd name="T5" fmla="*/ 4 h 3"/>
                <a:gd name="T6" fmla="*/ 5 w 5"/>
                <a:gd name="T7" fmla="*/ 0 h 3"/>
                <a:gd name="T8" fmla="*/ 6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6" name="Freeform 2796"/>
            <p:cNvSpPr>
              <a:spLocks noChangeAspect="1"/>
            </p:cNvSpPr>
            <p:nvPr/>
          </p:nvSpPr>
          <p:spPr bwMode="auto">
            <a:xfrm>
              <a:off x="11726094" y="972995"/>
              <a:ext cx="26327" cy="17552"/>
            </a:xfrm>
            <a:custGeom>
              <a:avLst/>
              <a:gdLst>
                <a:gd name="T0" fmla="*/ 7 w 5"/>
                <a:gd name="T1" fmla="*/ 4 h 3"/>
                <a:gd name="T2" fmla="*/ 5 w 5"/>
                <a:gd name="T3" fmla="*/ 5 h 3"/>
                <a:gd name="T4" fmla="*/ 1 w 5"/>
                <a:gd name="T5" fmla="*/ 1 h 3"/>
                <a:gd name="T6" fmla="*/ 5 w 5"/>
                <a:gd name="T7" fmla="*/ 0 h 3"/>
                <a:gd name="T8" fmla="*/ 7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2"/>
                    <a:pt x="3" y="3"/>
                    <a:pt x="3" y="3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7" name="Freeform 2797"/>
            <p:cNvSpPr>
              <a:spLocks noChangeAspect="1"/>
            </p:cNvSpPr>
            <p:nvPr/>
          </p:nvSpPr>
          <p:spPr bwMode="auto">
            <a:xfrm>
              <a:off x="11840177" y="894013"/>
              <a:ext cx="21939" cy="13164"/>
            </a:xfrm>
            <a:custGeom>
              <a:avLst/>
              <a:gdLst>
                <a:gd name="T0" fmla="*/ 6 w 4"/>
                <a:gd name="T1" fmla="*/ 3 h 2"/>
                <a:gd name="T2" fmla="*/ 4 w 4"/>
                <a:gd name="T3" fmla="*/ 5 h 2"/>
                <a:gd name="T4" fmla="*/ 0 w 4"/>
                <a:gd name="T5" fmla="*/ 3 h 2"/>
                <a:gd name="T6" fmla="*/ 4 w 4"/>
                <a:gd name="T7" fmla="*/ 0 h 2"/>
                <a:gd name="T8" fmla="*/ 6 w 4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8" name="Freeform 2798"/>
            <p:cNvSpPr>
              <a:spLocks noChangeAspect="1"/>
            </p:cNvSpPr>
            <p:nvPr/>
          </p:nvSpPr>
          <p:spPr bwMode="auto">
            <a:xfrm>
              <a:off x="11862116" y="863300"/>
              <a:ext cx="26327" cy="17552"/>
            </a:xfrm>
            <a:custGeom>
              <a:avLst/>
              <a:gdLst>
                <a:gd name="T0" fmla="*/ 7 w 5"/>
                <a:gd name="T1" fmla="*/ 4 h 3"/>
                <a:gd name="T2" fmla="*/ 2 w 5"/>
                <a:gd name="T3" fmla="*/ 5 h 3"/>
                <a:gd name="T4" fmla="*/ 0 w 5"/>
                <a:gd name="T5" fmla="*/ 1 h 3"/>
                <a:gd name="T6" fmla="*/ 5 w 5"/>
                <a:gd name="T7" fmla="*/ 0 h 3"/>
                <a:gd name="T8" fmla="*/ 7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09" name="Freeform 2799"/>
            <p:cNvSpPr>
              <a:spLocks noChangeAspect="1"/>
            </p:cNvSpPr>
            <p:nvPr/>
          </p:nvSpPr>
          <p:spPr bwMode="auto">
            <a:xfrm>
              <a:off x="12081508" y="621968"/>
              <a:ext cx="26327" cy="13164"/>
            </a:xfrm>
            <a:custGeom>
              <a:avLst/>
              <a:gdLst>
                <a:gd name="T0" fmla="*/ 7 w 5"/>
                <a:gd name="T1" fmla="*/ 2 h 3"/>
                <a:gd name="T2" fmla="*/ 5 w 5"/>
                <a:gd name="T3" fmla="*/ 3 h 3"/>
                <a:gd name="T4" fmla="*/ 1 w 5"/>
                <a:gd name="T5" fmla="*/ 2 h 3"/>
                <a:gd name="T6" fmla="*/ 5 w 5"/>
                <a:gd name="T7" fmla="*/ 0 h 3"/>
                <a:gd name="T8" fmla="*/ 7 w 5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5" y="3"/>
                    <a:pt x="3" y="3"/>
                    <a:pt x="3" y="3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0" name="Freeform 2800"/>
            <p:cNvSpPr>
              <a:spLocks noChangeAspect="1"/>
            </p:cNvSpPr>
            <p:nvPr/>
          </p:nvSpPr>
          <p:spPr bwMode="auto">
            <a:xfrm>
              <a:off x="12292122" y="345536"/>
              <a:ext cx="26327" cy="17552"/>
            </a:xfrm>
            <a:custGeom>
              <a:avLst/>
              <a:gdLst>
                <a:gd name="T0" fmla="*/ 7 w 5"/>
                <a:gd name="T1" fmla="*/ 4 h 3"/>
                <a:gd name="T2" fmla="*/ 2 w 5"/>
                <a:gd name="T3" fmla="*/ 5 h 3"/>
                <a:gd name="T4" fmla="*/ 0 w 5"/>
                <a:gd name="T5" fmla="*/ 4 h 3"/>
                <a:gd name="T6" fmla="*/ 5 w 5"/>
                <a:gd name="T7" fmla="*/ 0 h 3"/>
                <a:gd name="T8" fmla="*/ 7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5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1" name="Freeform 2801"/>
            <p:cNvSpPr>
              <a:spLocks noChangeAspect="1"/>
            </p:cNvSpPr>
            <p:nvPr/>
          </p:nvSpPr>
          <p:spPr bwMode="auto">
            <a:xfrm>
              <a:off x="12476411" y="126146"/>
              <a:ext cx="21939" cy="17552"/>
            </a:xfrm>
            <a:custGeom>
              <a:avLst/>
              <a:gdLst>
                <a:gd name="T0" fmla="*/ 6 w 4"/>
                <a:gd name="T1" fmla="*/ 4 h 3"/>
                <a:gd name="T2" fmla="*/ 4 w 4"/>
                <a:gd name="T3" fmla="*/ 5 h 3"/>
                <a:gd name="T4" fmla="*/ 0 w 4"/>
                <a:gd name="T5" fmla="*/ 4 h 3"/>
                <a:gd name="T6" fmla="*/ 5 w 4"/>
                <a:gd name="T7" fmla="*/ 0 h 3"/>
                <a:gd name="T8" fmla="*/ 6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2" name="Freeform 2802"/>
            <p:cNvSpPr>
              <a:spLocks noChangeAspect="1"/>
            </p:cNvSpPr>
            <p:nvPr/>
          </p:nvSpPr>
          <p:spPr bwMode="auto">
            <a:xfrm>
              <a:off x="12498351" y="108595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1 w 3"/>
                <a:gd name="T3" fmla="*/ 5 h 3"/>
                <a:gd name="T4" fmla="*/ 0 w 3"/>
                <a:gd name="T5" fmla="*/ 4 h 3"/>
                <a:gd name="T6" fmla="*/ 4 w 3"/>
                <a:gd name="T7" fmla="*/ 0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3" name="Freeform 2803"/>
            <p:cNvSpPr>
              <a:spLocks noChangeAspect="1"/>
            </p:cNvSpPr>
            <p:nvPr/>
          </p:nvSpPr>
          <p:spPr bwMode="auto">
            <a:xfrm>
              <a:off x="12542227" y="148086"/>
              <a:ext cx="13164" cy="13164"/>
            </a:xfrm>
            <a:custGeom>
              <a:avLst/>
              <a:gdLst>
                <a:gd name="T0" fmla="*/ 3 w 3"/>
                <a:gd name="T1" fmla="*/ 0 h 3"/>
                <a:gd name="T2" fmla="*/ 2 w 3"/>
                <a:gd name="T3" fmla="*/ 2 h 3"/>
                <a:gd name="T4" fmla="*/ 0 w 3"/>
                <a:gd name="T5" fmla="*/ 3 h 3"/>
                <a:gd name="T6" fmla="*/ 1 w 3"/>
                <a:gd name="T7" fmla="*/ 0 h 3"/>
                <a:gd name="T8" fmla="*/ 3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4" name="Freeform 2804"/>
            <p:cNvSpPr>
              <a:spLocks noChangeAspect="1"/>
            </p:cNvSpPr>
            <p:nvPr/>
          </p:nvSpPr>
          <p:spPr bwMode="auto">
            <a:xfrm>
              <a:off x="12586106" y="108595"/>
              <a:ext cx="17552" cy="17552"/>
            </a:xfrm>
            <a:custGeom>
              <a:avLst/>
              <a:gdLst>
                <a:gd name="T0" fmla="*/ 5 w 3"/>
                <a:gd name="T1" fmla="*/ 0 h 3"/>
                <a:gd name="T2" fmla="*/ 4 w 3"/>
                <a:gd name="T3" fmla="*/ 4 h 3"/>
                <a:gd name="T4" fmla="*/ 0 w 3"/>
                <a:gd name="T5" fmla="*/ 5 h 3"/>
                <a:gd name="T6" fmla="*/ 1 w 3"/>
                <a:gd name="T7" fmla="*/ 0 h 3"/>
                <a:gd name="T8" fmla="*/ 5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0"/>
                  </a:moveTo>
                  <a:cubicBezTo>
                    <a:pt x="3" y="1"/>
                    <a:pt x="2" y="2"/>
                    <a:pt x="2" y="2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5" name="Freeform 2805"/>
            <p:cNvSpPr>
              <a:spLocks noChangeAspect="1"/>
            </p:cNvSpPr>
            <p:nvPr/>
          </p:nvSpPr>
          <p:spPr bwMode="auto">
            <a:xfrm>
              <a:off x="12700189" y="99819"/>
              <a:ext cx="17552" cy="8776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1 h 2"/>
                <a:gd name="T6" fmla="*/ 3 w 4"/>
                <a:gd name="T7" fmla="*/ 0 h 2"/>
                <a:gd name="T8" fmla="*/ 4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6" name="Freeform 2806"/>
            <p:cNvSpPr>
              <a:spLocks noChangeAspect="1"/>
            </p:cNvSpPr>
            <p:nvPr/>
          </p:nvSpPr>
          <p:spPr bwMode="auto">
            <a:xfrm>
              <a:off x="12779171" y="25227"/>
              <a:ext cx="17552" cy="13164"/>
            </a:xfrm>
            <a:custGeom>
              <a:avLst/>
              <a:gdLst>
                <a:gd name="T0" fmla="*/ 4 w 4"/>
                <a:gd name="T1" fmla="*/ 5 h 2"/>
                <a:gd name="T2" fmla="*/ 2 w 4"/>
                <a:gd name="T3" fmla="*/ 5 h 2"/>
                <a:gd name="T4" fmla="*/ 0 w 4"/>
                <a:gd name="T5" fmla="*/ 3 h 2"/>
                <a:gd name="T6" fmla="*/ 3 w 4"/>
                <a:gd name="T7" fmla="*/ 0 h 2"/>
                <a:gd name="T8" fmla="*/ 4 w 4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2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7" name="Freeform 2807"/>
            <p:cNvSpPr>
              <a:spLocks noChangeAspect="1"/>
            </p:cNvSpPr>
            <p:nvPr/>
          </p:nvSpPr>
          <p:spPr bwMode="auto">
            <a:xfrm>
              <a:off x="12792332" y="47164"/>
              <a:ext cx="21939" cy="8776"/>
            </a:xfrm>
            <a:custGeom>
              <a:avLst/>
              <a:gdLst>
                <a:gd name="T0" fmla="*/ 6 w 4"/>
                <a:gd name="T1" fmla="*/ 1 h 2"/>
                <a:gd name="T2" fmla="*/ 4 w 4"/>
                <a:gd name="T3" fmla="*/ 2 h 2"/>
                <a:gd name="T4" fmla="*/ 0 w 4"/>
                <a:gd name="T5" fmla="*/ 1 h 2"/>
                <a:gd name="T6" fmla="*/ 5 w 4"/>
                <a:gd name="T7" fmla="*/ 0 h 2"/>
                <a:gd name="T8" fmla="*/ 6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4" y="1"/>
                  </a:moveTo>
                  <a:cubicBezTo>
                    <a:pt x="4" y="2"/>
                    <a:pt x="2" y="2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1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8" name="Freeform 2808"/>
            <p:cNvSpPr>
              <a:spLocks noChangeAspect="1"/>
            </p:cNvSpPr>
            <p:nvPr/>
          </p:nvSpPr>
          <p:spPr bwMode="auto">
            <a:xfrm>
              <a:off x="12862538" y="12063"/>
              <a:ext cx="30715" cy="17552"/>
            </a:xfrm>
            <a:custGeom>
              <a:avLst/>
              <a:gdLst>
                <a:gd name="T0" fmla="*/ 8 w 6"/>
                <a:gd name="T1" fmla="*/ 3 h 4"/>
                <a:gd name="T2" fmla="*/ 5 w 6"/>
                <a:gd name="T3" fmla="*/ 4 h 4"/>
                <a:gd name="T4" fmla="*/ 1 w 6"/>
                <a:gd name="T5" fmla="*/ 2 h 4"/>
                <a:gd name="T6" fmla="*/ 6 w 6"/>
                <a:gd name="T7" fmla="*/ 0 h 4"/>
                <a:gd name="T8" fmla="*/ 8 w 6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4"/>
                <a:gd name="T17" fmla="*/ 6 w 6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4">
                  <a:moveTo>
                    <a:pt x="6" y="3"/>
                  </a:moveTo>
                  <a:cubicBezTo>
                    <a:pt x="6" y="4"/>
                    <a:pt x="4" y="4"/>
                    <a:pt x="3" y="4"/>
                  </a:cubicBezTo>
                  <a:cubicBezTo>
                    <a:pt x="2" y="3"/>
                    <a:pt x="0" y="3"/>
                    <a:pt x="1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5" y="1"/>
                    <a:pt x="6" y="2"/>
                    <a:pt x="6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19" name="Freeform 2809"/>
            <p:cNvSpPr>
              <a:spLocks noChangeAspect="1"/>
            </p:cNvSpPr>
            <p:nvPr/>
          </p:nvSpPr>
          <p:spPr bwMode="auto">
            <a:xfrm>
              <a:off x="12112221" y="635132"/>
              <a:ext cx="26327" cy="43879"/>
            </a:xfrm>
            <a:custGeom>
              <a:avLst/>
              <a:gdLst>
                <a:gd name="T0" fmla="*/ 7 w 5"/>
                <a:gd name="T1" fmla="*/ 1 h 8"/>
                <a:gd name="T2" fmla="*/ 6 w 5"/>
                <a:gd name="T3" fmla="*/ 9 h 8"/>
                <a:gd name="T4" fmla="*/ 1 w 5"/>
                <a:gd name="T5" fmla="*/ 11 h 8"/>
                <a:gd name="T6" fmla="*/ 1 w 5"/>
                <a:gd name="T7" fmla="*/ 4 h 8"/>
                <a:gd name="T8" fmla="*/ 7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5" y="1"/>
                  </a:moveTo>
                  <a:cubicBezTo>
                    <a:pt x="5" y="2"/>
                    <a:pt x="5" y="4"/>
                    <a:pt x="4" y="6"/>
                  </a:cubicBezTo>
                  <a:cubicBezTo>
                    <a:pt x="3" y="7"/>
                    <a:pt x="1" y="8"/>
                    <a:pt x="1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0" name="Freeform 2810"/>
            <p:cNvSpPr>
              <a:spLocks noChangeAspect="1"/>
            </p:cNvSpPr>
            <p:nvPr/>
          </p:nvSpPr>
          <p:spPr bwMode="auto">
            <a:xfrm>
              <a:off x="10980165" y="1025647"/>
              <a:ext cx="21939" cy="17552"/>
            </a:xfrm>
            <a:custGeom>
              <a:avLst/>
              <a:gdLst>
                <a:gd name="T0" fmla="*/ 0 w 4"/>
                <a:gd name="T1" fmla="*/ 0 h 3"/>
                <a:gd name="T2" fmla="*/ 5 w 4"/>
                <a:gd name="T3" fmla="*/ 1 h 3"/>
                <a:gd name="T4" fmla="*/ 5 w 4"/>
                <a:gd name="T5" fmla="*/ 4 h 3"/>
                <a:gd name="T6" fmla="*/ 0 w 4"/>
                <a:gd name="T7" fmla="*/ 4 h 3"/>
                <a:gd name="T8" fmla="*/ 0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4" y="2"/>
                    <a:pt x="3" y="2"/>
                  </a:cubicBezTo>
                  <a:cubicBezTo>
                    <a:pt x="3" y="3"/>
                    <a:pt x="1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1" name="Freeform 2811"/>
            <p:cNvSpPr>
              <a:spLocks noChangeAspect="1"/>
            </p:cNvSpPr>
            <p:nvPr/>
          </p:nvSpPr>
          <p:spPr bwMode="auto">
            <a:xfrm>
              <a:off x="10975777" y="1047586"/>
              <a:ext cx="21939" cy="21939"/>
            </a:xfrm>
            <a:custGeom>
              <a:avLst/>
              <a:gdLst>
                <a:gd name="T0" fmla="*/ 1 w 4"/>
                <a:gd name="T1" fmla="*/ 1 h 4"/>
                <a:gd name="T2" fmla="*/ 5 w 4"/>
                <a:gd name="T3" fmla="*/ 4 h 4"/>
                <a:gd name="T4" fmla="*/ 5 w 4"/>
                <a:gd name="T5" fmla="*/ 6 h 4"/>
                <a:gd name="T6" fmla="*/ 1 w 4"/>
                <a:gd name="T7" fmla="*/ 4 h 4"/>
                <a:gd name="T8" fmla="*/ 1 w 4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2" name="Freeform 2812"/>
            <p:cNvSpPr>
              <a:spLocks noChangeAspect="1"/>
            </p:cNvSpPr>
            <p:nvPr/>
          </p:nvSpPr>
          <p:spPr bwMode="auto">
            <a:xfrm>
              <a:off x="10997717" y="972995"/>
              <a:ext cx="21939" cy="17552"/>
            </a:xfrm>
            <a:custGeom>
              <a:avLst/>
              <a:gdLst>
                <a:gd name="T0" fmla="*/ 1 w 4"/>
                <a:gd name="T1" fmla="*/ 0 h 3"/>
                <a:gd name="T2" fmla="*/ 5 w 4"/>
                <a:gd name="T3" fmla="*/ 1 h 3"/>
                <a:gd name="T4" fmla="*/ 5 w 4"/>
                <a:gd name="T5" fmla="*/ 5 h 3"/>
                <a:gd name="T6" fmla="*/ 1 w 4"/>
                <a:gd name="T7" fmla="*/ 1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4" y="3"/>
                    <a:pt x="3" y="3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3" name="Freeform 2813"/>
            <p:cNvSpPr>
              <a:spLocks noChangeAspect="1"/>
            </p:cNvSpPr>
            <p:nvPr/>
          </p:nvSpPr>
          <p:spPr bwMode="auto">
            <a:xfrm>
              <a:off x="10949452" y="990546"/>
              <a:ext cx="21939" cy="13164"/>
            </a:xfrm>
            <a:custGeom>
              <a:avLst/>
              <a:gdLst>
                <a:gd name="T0" fmla="*/ 1 w 4"/>
                <a:gd name="T1" fmla="*/ 0 h 3"/>
                <a:gd name="T2" fmla="*/ 5 w 4"/>
                <a:gd name="T3" fmla="*/ 1 h 3"/>
                <a:gd name="T4" fmla="*/ 5 w 4"/>
                <a:gd name="T5" fmla="*/ 3 h 3"/>
                <a:gd name="T6" fmla="*/ 0 w 4"/>
                <a:gd name="T7" fmla="*/ 2 h 3"/>
                <a:gd name="T8" fmla="*/ 1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0"/>
                  </a:moveTo>
                  <a:cubicBezTo>
                    <a:pt x="1" y="0"/>
                    <a:pt x="2" y="1"/>
                    <a:pt x="3" y="1"/>
                  </a:cubicBezTo>
                  <a:cubicBezTo>
                    <a:pt x="3" y="2"/>
                    <a:pt x="4" y="2"/>
                    <a:pt x="3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4" name="Freeform 2814"/>
            <p:cNvSpPr>
              <a:spLocks noChangeAspect="1"/>
            </p:cNvSpPr>
            <p:nvPr/>
          </p:nvSpPr>
          <p:spPr bwMode="auto">
            <a:xfrm>
              <a:off x="11300476" y="1148505"/>
              <a:ext cx="17552" cy="26327"/>
            </a:xfrm>
            <a:custGeom>
              <a:avLst/>
              <a:gdLst>
                <a:gd name="T0" fmla="*/ 4 w 3"/>
                <a:gd name="T1" fmla="*/ 1 h 5"/>
                <a:gd name="T2" fmla="*/ 5 w 3"/>
                <a:gd name="T3" fmla="*/ 5 h 5"/>
                <a:gd name="T4" fmla="*/ 1 w 3"/>
                <a:gd name="T5" fmla="*/ 7 h 5"/>
                <a:gd name="T6" fmla="*/ 0 w 3"/>
                <a:gd name="T7" fmla="*/ 2 h 5"/>
                <a:gd name="T8" fmla="*/ 4 w 3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1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3" y="4"/>
                    <a:pt x="2" y="5"/>
                    <a:pt x="1" y="5"/>
                  </a:cubicBezTo>
                  <a:cubicBezTo>
                    <a:pt x="1" y="5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5" name="Freeform 2815"/>
            <p:cNvSpPr>
              <a:spLocks noChangeAspect="1"/>
            </p:cNvSpPr>
            <p:nvPr/>
          </p:nvSpPr>
          <p:spPr bwMode="auto">
            <a:xfrm>
              <a:off x="10958228" y="977382"/>
              <a:ext cx="39491" cy="39491"/>
            </a:xfrm>
            <a:custGeom>
              <a:avLst/>
              <a:gdLst>
                <a:gd name="T0" fmla="*/ 0 w 7"/>
                <a:gd name="T1" fmla="*/ 1 h 7"/>
                <a:gd name="T2" fmla="*/ 8 w 7"/>
                <a:gd name="T3" fmla="*/ 6 h 7"/>
                <a:gd name="T4" fmla="*/ 10 w 7"/>
                <a:gd name="T5" fmla="*/ 12 h 7"/>
                <a:gd name="T6" fmla="*/ 5 w 7"/>
                <a:gd name="T7" fmla="*/ 8 h 7"/>
                <a:gd name="T8" fmla="*/ 0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0" y="1"/>
                  </a:moveTo>
                  <a:cubicBezTo>
                    <a:pt x="2" y="0"/>
                    <a:pt x="3" y="2"/>
                    <a:pt x="5" y="4"/>
                  </a:cubicBezTo>
                  <a:cubicBezTo>
                    <a:pt x="5" y="5"/>
                    <a:pt x="7" y="6"/>
                    <a:pt x="6" y="7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0" y="2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6" name="Freeform 2816"/>
            <p:cNvSpPr>
              <a:spLocks noChangeAspect="1"/>
            </p:cNvSpPr>
            <p:nvPr/>
          </p:nvSpPr>
          <p:spPr bwMode="auto">
            <a:xfrm>
              <a:off x="11862116" y="889625"/>
              <a:ext cx="35103" cy="35103"/>
            </a:xfrm>
            <a:custGeom>
              <a:avLst/>
              <a:gdLst>
                <a:gd name="T0" fmla="*/ 1 w 7"/>
                <a:gd name="T1" fmla="*/ 1 h 7"/>
                <a:gd name="T2" fmla="*/ 7 w 7"/>
                <a:gd name="T3" fmla="*/ 6 h 7"/>
                <a:gd name="T4" fmla="*/ 9 w 7"/>
                <a:gd name="T5" fmla="*/ 9 h 7"/>
                <a:gd name="T6" fmla="*/ 3 w 7"/>
                <a:gd name="T7" fmla="*/ 6 h 7"/>
                <a:gd name="T8" fmla="*/ 1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1"/>
                  </a:moveTo>
                  <a:cubicBezTo>
                    <a:pt x="3" y="0"/>
                    <a:pt x="4" y="2"/>
                    <a:pt x="5" y="4"/>
                  </a:cubicBezTo>
                  <a:cubicBezTo>
                    <a:pt x="6" y="5"/>
                    <a:pt x="7" y="6"/>
                    <a:pt x="7" y="7"/>
                  </a:cubicBezTo>
                  <a:cubicBezTo>
                    <a:pt x="5" y="7"/>
                    <a:pt x="4" y="5"/>
                    <a:pt x="3" y="4"/>
                  </a:cubicBezTo>
                  <a:cubicBezTo>
                    <a:pt x="2" y="3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7" name="Freeform 2817"/>
            <p:cNvSpPr>
              <a:spLocks noChangeAspect="1"/>
            </p:cNvSpPr>
            <p:nvPr/>
          </p:nvSpPr>
          <p:spPr bwMode="auto">
            <a:xfrm>
              <a:off x="11897220" y="815033"/>
              <a:ext cx="30715" cy="17552"/>
            </a:xfrm>
            <a:custGeom>
              <a:avLst/>
              <a:gdLst>
                <a:gd name="T0" fmla="*/ 0 w 6"/>
                <a:gd name="T1" fmla="*/ 4 h 3"/>
                <a:gd name="T2" fmla="*/ 5 w 6"/>
                <a:gd name="T3" fmla="*/ 0 h 3"/>
                <a:gd name="T4" fmla="*/ 8 w 6"/>
                <a:gd name="T5" fmla="*/ 1 h 3"/>
                <a:gd name="T6" fmla="*/ 5 w 6"/>
                <a:gd name="T7" fmla="*/ 4 h 3"/>
                <a:gd name="T8" fmla="*/ 0 w 6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3"/>
                    <a:pt x="0" y="3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8" name="Freeform 2818"/>
            <p:cNvSpPr>
              <a:spLocks noChangeAspect="1"/>
            </p:cNvSpPr>
            <p:nvPr/>
          </p:nvSpPr>
          <p:spPr bwMode="auto">
            <a:xfrm>
              <a:off x="12129773" y="569316"/>
              <a:ext cx="21939" cy="30715"/>
            </a:xfrm>
            <a:custGeom>
              <a:avLst/>
              <a:gdLst>
                <a:gd name="T0" fmla="*/ 1 w 4"/>
                <a:gd name="T1" fmla="*/ 7 h 6"/>
                <a:gd name="T2" fmla="*/ 4 w 4"/>
                <a:gd name="T3" fmla="*/ 2 h 6"/>
                <a:gd name="T4" fmla="*/ 6 w 4"/>
                <a:gd name="T5" fmla="*/ 1 h 6"/>
                <a:gd name="T6" fmla="*/ 5 w 4"/>
                <a:gd name="T7" fmla="*/ 6 h 6"/>
                <a:gd name="T8" fmla="*/ 1 w 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5"/>
                  </a:moveTo>
                  <a:cubicBezTo>
                    <a:pt x="0" y="4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2"/>
                    <a:pt x="3" y="3"/>
                    <a:pt x="3" y="4"/>
                  </a:cubicBezTo>
                  <a:cubicBezTo>
                    <a:pt x="2" y="4"/>
                    <a:pt x="1" y="6"/>
                    <a:pt x="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29" name="Freeform 2819"/>
            <p:cNvSpPr>
              <a:spLocks noChangeAspect="1"/>
            </p:cNvSpPr>
            <p:nvPr/>
          </p:nvSpPr>
          <p:spPr bwMode="auto">
            <a:xfrm>
              <a:off x="12529064" y="117370"/>
              <a:ext cx="30715" cy="26327"/>
            </a:xfrm>
            <a:custGeom>
              <a:avLst/>
              <a:gdLst>
                <a:gd name="T0" fmla="*/ 1 w 6"/>
                <a:gd name="T1" fmla="*/ 1 h 5"/>
                <a:gd name="T2" fmla="*/ 6 w 6"/>
                <a:gd name="T3" fmla="*/ 2 h 5"/>
                <a:gd name="T4" fmla="*/ 7 w 6"/>
                <a:gd name="T5" fmla="*/ 7 h 5"/>
                <a:gd name="T6" fmla="*/ 2 w 6"/>
                <a:gd name="T7" fmla="*/ 5 h 5"/>
                <a:gd name="T8" fmla="*/ 1 w 6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1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5" y="5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2" y="3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0" name="Freeform 2820"/>
            <p:cNvSpPr>
              <a:spLocks noChangeAspect="1"/>
            </p:cNvSpPr>
            <p:nvPr/>
          </p:nvSpPr>
          <p:spPr bwMode="auto">
            <a:xfrm>
              <a:off x="11892832" y="832584"/>
              <a:ext cx="30715" cy="26327"/>
            </a:xfrm>
            <a:custGeom>
              <a:avLst/>
              <a:gdLst>
                <a:gd name="T0" fmla="*/ 1 w 6"/>
                <a:gd name="T1" fmla="*/ 6 h 5"/>
                <a:gd name="T2" fmla="*/ 5 w 6"/>
                <a:gd name="T3" fmla="*/ 1 h 5"/>
                <a:gd name="T4" fmla="*/ 8 w 6"/>
                <a:gd name="T5" fmla="*/ 1 h 5"/>
                <a:gd name="T6" fmla="*/ 6 w 6"/>
                <a:gd name="T7" fmla="*/ 6 h 5"/>
                <a:gd name="T8" fmla="*/ 1 w 6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4"/>
                  </a:moveTo>
                  <a:cubicBezTo>
                    <a:pt x="0" y="3"/>
                    <a:pt x="2" y="2"/>
                    <a:pt x="3" y="1"/>
                  </a:cubicBezTo>
                  <a:cubicBezTo>
                    <a:pt x="4" y="1"/>
                    <a:pt x="6" y="0"/>
                    <a:pt x="6" y="1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4"/>
                    <a:pt x="1" y="5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1" name="Freeform 2821"/>
            <p:cNvSpPr>
              <a:spLocks noChangeAspect="1"/>
            </p:cNvSpPr>
            <p:nvPr/>
          </p:nvSpPr>
          <p:spPr bwMode="auto">
            <a:xfrm>
              <a:off x="10975777" y="977382"/>
              <a:ext cx="26327" cy="26327"/>
            </a:xfrm>
            <a:custGeom>
              <a:avLst/>
              <a:gdLst>
                <a:gd name="T0" fmla="*/ 0 w 5"/>
                <a:gd name="T1" fmla="*/ 0 h 5"/>
                <a:gd name="T2" fmla="*/ 6 w 5"/>
                <a:gd name="T3" fmla="*/ 2 h 5"/>
                <a:gd name="T4" fmla="*/ 7 w 5"/>
                <a:gd name="T5" fmla="*/ 7 h 5"/>
                <a:gd name="T6" fmla="*/ 5 w 5"/>
                <a:gd name="T7" fmla="*/ 5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0"/>
                  </a:moveTo>
                  <a:cubicBezTo>
                    <a:pt x="1" y="0"/>
                    <a:pt x="3" y="2"/>
                    <a:pt x="4" y="2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2" y="2"/>
                    <a:pt x="0" y="1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2" name="Freeform 2822"/>
            <p:cNvSpPr>
              <a:spLocks noChangeAspect="1"/>
            </p:cNvSpPr>
            <p:nvPr/>
          </p:nvSpPr>
          <p:spPr bwMode="auto">
            <a:xfrm>
              <a:off x="12401817" y="1473204"/>
              <a:ext cx="48267" cy="127246"/>
            </a:xfrm>
            <a:custGeom>
              <a:avLst/>
              <a:gdLst>
                <a:gd name="T0" fmla="*/ 13 w 9"/>
                <a:gd name="T1" fmla="*/ 1 h 24"/>
                <a:gd name="T2" fmla="*/ 7 w 9"/>
                <a:gd name="T3" fmla="*/ 23 h 24"/>
                <a:gd name="T4" fmla="*/ 1 w 9"/>
                <a:gd name="T5" fmla="*/ 34 h 24"/>
                <a:gd name="T6" fmla="*/ 1 w 9"/>
                <a:gd name="T7" fmla="*/ 28 h 24"/>
                <a:gd name="T8" fmla="*/ 7 w 9"/>
                <a:gd name="T9" fmla="*/ 7 h 24"/>
                <a:gd name="T10" fmla="*/ 11 w 9"/>
                <a:gd name="T11" fmla="*/ 1 h 24"/>
                <a:gd name="T12" fmla="*/ 13 w 9"/>
                <a:gd name="T13" fmla="*/ 1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9" y="1"/>
                  </a:moveTo>
                  <a:cubicBezTo>
                    <a:pt x="8" y="6"/>
                    <a:pt x="7" y="11"/>
                    <a:pt x="5" y="16"/>
                  </a:cubicBezTo>
                  <a:cubicBezTo>
                    <a:pt x="4" y="18"/>
                    <a:pt x="3" y="21"/>
                    <a:pt x="1" y="23"/>
                  </a:cubicBezTo>
                  <a:cubicBezTo>
                    <a:pt x="0" y="24"/>
                    <a:pt x="1" y="20"/>
                    <a:pt x="1" y="19"/>
                  </a:cubicBezTo>
                  <a:cubicBezTo>
                    <a:pt x="2" y="14"/>
                    <a:pt x="4" y="10"/>
                    <a:pt x="5" y="5"/>
                  </a:cubicBezTo>
                  <a:cubicBezTo>
                    <a:pt x="6" y="4"/>
                    <a:pt x="6" y="2"/>
                    <a:pt x="7" y="1"/>
                  </a:cubicBezTo>
                  <a:cubicBezTo>
                    <a:pt x="7" y="1"/>
                    <a:pt x="9" y="0"/>
                    <a:pt x="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3" name="Freeform 2823"/>
            <p:cNvSpPr>
              <a:spLocks noChangeAspect="1"/>
            </p:cNvSpPr>
            <p:nvPr/>
          </p:nvSpPr>
          <p:spPr bwMode="auto">
            <a:xfrm>
              <a:off x="12502739" y="1420552"/>
              <a:ext cx="78980" cy="109695"/>
            </a:xfrm>
            <a:custGeom>
              <a:avLst/>
              <a:gdLst>
                <a:gd name="T0" fmla="*/ 22 w 15"/>
                <a:gd name="T1" fmla="*/ 1 h 21"/>
                <a:gd name="T2" fmla="*/ 12 w 15"/>
                <a:gd name="T3" fmla="*/ 8 h 21"/>
                <a:gd name="T4" fmla="*/ 12 w 15"/>
                <a:gd name="T5" fmla="*/ 21 h 21"/>
                <a:gd name="T6" fmla="*/ 6 w 15"/>
                <a:gd name="T7" fmla="*/ 30 h 21"/>
                <a:gd name="T8" fmla="*/ 6 w 15"/>
                <a:gd name="T9" fmla="*/ 21 h 21"/>
                <a:gd name="T10" fmla="*/ 2 w 15"/>
                <a:gd name="T11" fmla="*/ 12 h 21"/>
                <a:gd name="T12" fmla="*/ 16 w 15"/>
                <a:gd name="T13" fmla="*/ 0 h 21"/>
                <a:gd name="T14" fmla="*/ 22 w 15"/>
                <a:gd name="T15" fmla="*/ 1 h 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21"/>
                <a:gd name="T26" fmla="*/ 15 w 15"/>
                <a:gd name="T27" fmla="*/ 21 h 2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21">
                  <a:moveTo>
                    <a:pt x="15" y="1"/>
                  </a:moveTo>
                  <a:cubicBezTo>
                    <a:pt x="13" y="3"/>
                    <a:pt x="9" y="3"/>
                    <a:pt x="8" y="6"/>
                  </a:cubicBezTo>
                  <a:cubicBezTo>
                    <a:pt x="7" y="9"/>
                    <a:pt x="9" y="12"/>
                    <a:pt x="8" y="15"/>
                  </a:cubicBezTo>
                  <a:cubicBezTo>
                    <a:pt x="7" y="17"/>
                    <a:pt x="6" y="21"/>
                    <a:pt x="4" y="21"/>
                  </a:cubicBezTo>
                  <a:cubicBezTo>
                    <a:pt x="3" y="21"/>
                    <a:pt x="4" y="17"/>
                    <a:pt x="4" y="15"/>
                  </a:cubicBezTo>
                  <a:cubicBezTo>
                    <a:pt x="3" y="13"/>
                    <a:pt x="0" y="10"/>
                    <a:pt x="2" y="8"/>
                  </a:cubicBezTo>
                  <a:cubicBezTo>
                    <a:pt x="3" y="4"/>
                    <a:pt x="8" y="2"/>
                    <a:pt x="11" y="0"/>
                  </a:cubicBezTo>
                  <a:cubicBezTo>
                    <a:pt x="12" y="0"/>
                    <a:pt x="15" y="0"/>
                    <a:pt x="1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4" name="Freeform 2824"/>
            <p:cNvSpPr>
              <a:spLocks noChangeAspect="1"/>
            </p:cNvSpPr>
            <p:nvPr/>
          </p:nvSpPr>
          <p:spPr bwMode="auto">
            <a:xfrm>
              <a:off x="12581718" y="1174833"/>
              <a:ext cx="57042" cy="39491"/>
            </a:xfrm>
            <a:custGeom>
              <a:avLst/>
              <a:gdLst>
                <a:gd name="T0" fmla="*/ 1 w 11"/>
                <a:gd name="T1" fmla="*/ 3 h 8"/>
                <a:gd name="T2" fmla="*/ 7 w 11"/>
                <a:gd name="T3" fmla="*/ 7 h 8"/>
                <a:gd name="T4" fmla="*/ 11 w 11"/>
                <a:gd name="T5" fmla="*/ 1 h 8"/>
                <a:gd name="T6" fmla="*/ 15 w 11"/>
                <a:gd name="T7" fmla="*/ 8 h 8"/>
                <a:gd name="T8" fmla="*/ 9 w 11"/>
                <a:gd name="T9" fmla="*/ 9 h 8"/>
                <a:gd name="T10" fmla="*/ 6 w 11"/>
                <a:gd name="T11" fmla="*/ 8 h 8"/>
                <a:gd name="T12" fmla="*/ 2 w 11"/>
                <a:gd name="T13" fmla="*/ 9 h 8"/>
                <a:gd name="T14" fmla="*/ 1 w 11"/>
                <a:gd name="T15" fmla="*/ 3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8"/>
                <a:gd name="T26" fmla="*/ 11 w 11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8">
                  <a:moveTo>
                    <a:pt x="1" y="3"/>
                  </a:moveTo>
                  <a:cubicBezTo>
                    <a:pt x="2" y="2"/>
                    <a:pt x="4" y="5"/>
                    <a:pt x="5" y="5"/>
                  </a:cubicBezTo>
                  <a:cubicBezTo>
                    <a:pt x="7" y="4"/>
                    <a:pt x="7" y="0"/>
                    <a:pt x="8" y="1"/>
                  </a:cubicBezTo>
                  <a:cubicBezTo>
                    <a:pt x="10" y="1"/>
                    <a:pt x="11" y="4"/>
                    <a:pt x="11" y="6"/>
                  </a:cubicBezTo>
                  <a:cubicBezTo>
                    <a:pt x="11" y="7"/>
                    <a:pt x="9" y="7"/>
                    <a:pt x="7" y="7"/>
                  </a:cubicBezTo>
                  <a:cubicBezTo>
                    <a:pt x="6" y="7"/>
                    <a:pt x="5" y="6"/>
                    <a:pt x="4" y="6"/>
                  </a:cubicBezTo>
                  <a:cubicBezTo>
                    <a:pt x="3" y="6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5" name="Freeform 2825"/>
            <p:cNvSpPr>
              <a:spLocks noChangeAspect="1"/>
            </p:cNvSpPr>
            <p:nvPr/>
          </p:nvSpPr>
          <p:spPr bwMode="auto">
            <a:xfrm>
              <a:off x="12739680" y="1187996"/>
              <a:ext cx="43879" cy="39491"/>
            </a:xfrm>
            <a:custGeom>
              <a:avLst/>
              <a:gdLst>
                <a:gd name="T0" fmla="*/ 1 w 8"/>
                <a:gd name="T1" fmla="*/ 1 h 7"/>
                <a:gd name="T2" fmla="*/ 11 w 8"/>
                <a:gd name="T3" fmla="*/ 1 h 7"/>
                <a:gd name="T4" fmla="*/ 11 w 8"/>
                <a:gd name="T5" fmla="*/ 10 h 7"/>
                <a:gd name="T6" fmla="*/ 1 w 8"/>
                <a:gd name="T7" fmla="*/ 8 h 7"/>
                <a:gd name="T8" fmla="*/ 4 w 8"/>
                <a:gd name="T9" fmla="*/ 5 h 7"/>
                <a:gd name="T10" fmla="*/ 1 w 8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7"/>
                <a:gd name="T20" fmla="*/ 8 w 8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7">
                  <a:moveTo>
                    <a:pt x="1" y="1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2"/>
                    <a:pt x="8" y="5"/>
                    <a:pt x="7" y="6"/>
                  </a:cubicBezTo>
                  <a:cubicBezTo>
                    <a:pt x="5" y="7"/>
                    <a:pt x="3" y="6"/>
                    <a:pt x="1" y="5"/>
                  </a:cubicBezTo>
                  <a:cubicBezTo>
                    <a:pt x="0" y="5"/>
                    <a:pt x="2" y="4"/>
                    <a:pt x="2" y="3"/>
                  </a:cubicBezTo>
                  <a:cubicBezTo>
                    <a:pt x="2" y="2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6" name="Freeform 2826"/>
            <p:cNvSpPr>
              <a:spLocks noChangeAspect="1"/>
            </p:cNvSpPr>
            <p:nvPr/>
          </p:nvSpPr>
          <p:spPr bwMode="auto">
            <a:xfrm>
              <a:off x="12134161" y="345536"/>
              <a:ext cx="30715" cy="52655"/>
            </a:xfrm>
            <a:custGeom>
              <a:avLst/>
              <a:gdLst>
                <a:gd name="T0" fmla="*/ 7 w 6"/>
                <a:gd name="T1" fmla="*/ 1 h 10"/>
                <a:gd name="T2" fmla="*/ 7 w 6"/>
                <a:gd name="T3" fmla="*/ 8 h 10"/>
                <a:gd name="T4" fmla="*/ 2 w 6"/>
                <a:gd name="T5" fmla="*/ 13 h 10"/>
                <a:gd name="T6" fmla="*/ 2 w 6"/>
                <a:gd name="T7" fmla="*/ 6 h 10"/>
                <a:gd name="T8" fmla="*/ 7 w 6"/>
                <a:gd name="T9" fmla="*/ 1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0"/>
                <a:gd name="T17" fmla="*/ 6 w 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0">
                  <a:moveTo>
                    <a:pt x="5" y="1"/>
                  </a:moveTo>
                  <a:cubicBezTo>
                    <a:pt x="6" y="2"/>
                    <a:pt x="6" y="5"/>
                    <a:pt x="5" y="6"/>
                  </a:cubicBezTo>
                  <a:cubicBezTo>
                    <a:pt x="4" y="8"/>
                    <a:pt x="3" y="10"/>
                    <a:pt x="2" y="9"/>
                  </a:cubicBezTo>
                  <a:cubicBezTo>
                    <a:pt x="0" y="8"/>
                    <a:pt x="1" y="5"/>
                    <a:pt x="2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7" name="Freeform 2827"/>
            <p:cNvSpPr>
              <a:spLocks noChangeAspect="1"/>
            </p:cNvSpPr>
            <p:nvPr/>
          </p:nvSpPr>
          <p:spPr bwMode="auto">
            <a:xfrm>
              <a:off x="12182427" y="319209"/>
              <a:ext cx="30715" cy="43879"/>
            </a:xfrm>
            <a:custGeom>
              <a:avLst/>
              <a:gdLst>
                <a:gd name="T0" fmla="*/ 7 w 6"/>
                <a:gd name="T1" fmla="*/ 1 h 8"/>
                <a:gd name="T2" fmla="*/ 8 w 6"/>
                <a:gd name="T3" fmla="*/ 6 h 8"/>
                <a:gd name="T4" fmla="*/ 2 w 6"/>
                <a:gd name="T5" fmla="*/ 11 h 8"/>
                <a:gd name="T6" fmla="*/ 1 w 6"/>
                <a:gd name="T7" fmla="*/ 4 h 8"/>
                <a:gd name="T8" fmla="*/ 7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5" y="1"/>
                  </a:moveTo>
                  <a:cubicBezTo>
                    <a:pt x="6" y="1"/>
                    <a:pt x="6" y="3"/>
                    <a:pt x="6" y="4"/>
                  </a:cubicBezTo>
                  <a:cubicBezTo>
                    <a:pt x="5" y="5"/>
                    <a:pt x="3" y="8"/>
                    <a:pt x="2" y="7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2" y="1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8" name="Freeform 2828"/>
            <p:cNvSpPr>
              <a:spLocks noChangeAspect="1"/>
            </p:cNvSpPr>
            <p:nvPr/>
          </p:nvSpPr>
          <p:spPr bwMode="auto">
            <a:xfrm>
              <a:off x="12230692" y="306047"/>
              <a:ext cx="39491" cy="48267"/>
            </a:xfrm>
            <a:custGeom>
              <a:avLst/>
              <a:gdLst>
                <a:gd name="T0" fmla="*/ 9 w 8"/>
                <a:gd name="T1" fmla="*/ 1 h 9"/>
                <a:gd name="T2" fmla="*/ 3 w 8"/>
                <a:gd name="T3" fmla="*/ 2 h 9"/>
                <a:gd name="T4" fmla="*/ 1 w 8"/>
                <a:gd name="T5" fmla="*/ 11 h 9"/>
                <a:gd name="T6" fmla="*/ 9 w 8"/>
                <a:gd name="T7" fmla="*/ 7 h 9"/>
                <a:gd name="T8" fmla="*/ 9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7" y="1"/>
                  </a:moveTo>
                  <a:cubicBezTo>
                    <a:pt x="6" y="0"/>
                    <a:pt x="4" y="1"/>
                    <a:pt x="3" y="2"/>
                  </a:cubicBezTo>
                  <a:cubicBezTo>
                    <a:pt x="1" y="3"/>
                    <a:pt x="0" y="6"/>
                    <a:pt x="1" y="7"/>
                  </a:cubicBezTo>
                  <a:cubicBezTo>
                    <a:pt x="3" y="9"/>
                    <a:pt x="5" y="6"/>
                    <a:pt x="7" y="5"/>
                  </a:cubicBezTo>
                  <a:cubicBezTo>
                    <a:pt x="7" y="4"/>
                    <a:pt x="8" y="2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39" name="Freeform 2829"/>
            <p:cNvSpPr>
              <a:spLocks noChangeAspect="1"/>
            </p:cNvSpPr>
            <p:nvPr/>
          </p:nvSpPr>
          <p:spPr bwMode="auto">
            <a:xfrm>
              <a:off x="12454472" y="161249"/>
              <a:ext cx="39491" cy="35103"/>
            </a:xfrm>
            <a:custGeom>
              <a:avLst/>
              <a:gdLst>
                <a:gd name="T0" fmla="*/ 10 w 7"/>
                <a:gd name="T1" fmla="*/ 0 h 6"/>
                <a:gd name="T2" fmla="*/ 5 w 7"/>
                <a:gd name="T3" fmla="*/ 1 h 6"/>
                <a:gd name="T4" fmla="*/ 1 w 7"/>
                <a:gd name="T5" fmla="*/ 9 h 6"/>
                <a:gd name="T6" fmla="*/ 10 w 7"/>
                <a:gd name="T7" fmla="*/ 5 h 6"/>
                <a:gd name="T8" fmla="*/ 10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3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0" name="Freeform 2830"/>
            <p:cNvSpPr>
              <a:spLocks noChangeAspect="1"/>
            </p:cNvSpPr>
            <p:nvPr/>
          </p:nvSpPr>
          <p:spPr bwMode="auto">
            <a:xfrm>
              <a:off x="12493963" y="143698"/>
              <a:ext cx="35103" cy="30715"/>
            </a:xfrm>
            <a:custGeom>
              <a:avLst/>
              <a:gdLst>
                <a:gd name="T0" fmla="*/ 8 w 7"/>
                <a:gd name="T1" fmla="*/ 0 h 6"/>
                <a:gd name="T2" fmla="*/ 3 w 7"/>
                <a:gd name="T3" fmla="*/ 1 h 6"/>
                <a:gd name="T4" fmla="*/ 1 w 7"/>
                <a:gd name="T5" fmla="*/ 7 h 6"/>
                <a:gd name="T6" fmla="*/ 8 w 7"/>
                <a:gd name="T7" fmla="*/ 5 h 6"/>
                <a:gd name="T8" fmla="*/ 8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0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2" y="6"/>
                    <a:pt x="4" y="4"/>
                    <a:pt x="6" y="3"/>
                  </a:cubicBezTo>
                  <a:cubicBezTo>
                    <a:pt x="6" y="2"/>
                    <a:pt x="7" y="1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1" name="Freeform 2831"/>
            <p:cNvSpPr>
              <a:spLocks noChangeAspect="1"/>
            </p:cNvSpPr>
            <p:nvPr/>
          </p:nvSpPr>
          <p:spPr bwMode="auto">
            <a:xfrm>
              <a:off x="12292122" y="209514"/>
              <a:ext cx="52655" cy="70204"/>
            </a:xfrm>
            <a:custGeom>
              <a:avLst/>
              <a:gdLst>
                <a:gd name="T0" fmla="*/ 10 w 10"/>
                <a:gd name="T1" fmla="*/ 0 h 13"/>
                <a:gd name="T2" fmla="*/ 13 w 10"/>
                <a:gd name="T3" fmla="*/ 9 h 13"/>
                <a:gd name="T4" fmla="*/ 1 w 10"/>
                <a:gd name="T5" fmla="*/ 12 h 13"/>
                <a:gd name="T6" fmla="*/ 0 w 10"/>
                <a:gd name="T7" fmla="*/ 18 h 13"/>
                <a:gd name="T8" fmla="*/ 1 w 10"/>
                <a:gd name="T9" fmla="*/ 7 h 13"/>
                <a:gd name="T10" fmla="*/ 10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7" y="0"/>
                  </a:moveTo>
                  <a:cubicBezTo>
                    <a:pt x="9" y="0"/>
                    <a:pt x="10" y="4"/>
                    <a:pt x="9" y="6"/>
                  </a:cubicBezTo>
                  <a:cubicBezTo>
                    <a:pt x="7" y="8"/>
                    <a:pt x="3" y="7"/>
                    <a:pt x="1" y="8"/>
                  </a:cubicBezTo>
                  <a:cubicBezTo>
                    <a:pt x="0" y="9"/>
                    <a:pt x="0" y="13"/>
                    <a:pt x="0" y="12"/>
                  </a:cubicBezTo>
                  <a:cubicBezTo>
                    <a:pt x="0" y="10"/>
                    <a:pt x="0" y="7"/>
                    <a:pt x="1" y="5"/>
                  </a:cubicBezTo>
                  <a:cubicBezTo>
                    <a:pt x="2" y="3"/>
                    <a:pt x="4" y="0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2" name="Freeform 2832"/>
            <p:cNvSpPr>
              <a:spLocks noChangeAspect="1"/>
            </p:cNvSpPr>
            <p:nvPr/>
          </p:nvSpPr>
          <p:spPr bwMode="auto">
            <a:xfrm>
              <a:off x="12239468" y="235841"/>
              <a:ext cx="43879" cy="65818"/>
            </a:xfrm>
            <a:custGeom>
              <a:avLst/>
              <a:gdLst>
                <a:gd name="T0" fmla="*/ 11 w 8"/>
                <a:gd name="T1" fmla="*/ 4 h 12"/>
                <a:gd name="T2" fmla="*/ 13 w 8"/>
                <a:gd name="T3" fmla="*/ 16 h 12"/>
                <a:gd name="T4" fmla="*/ 6 w 8"/>
                <a:gd name="T5" fmla="*/ 19 h 12"/>
                <a:gd name="T6" fmla="*/ 6 w 8"/>
                <a:gd name="T7" fmla="*/ 14 h 12"/>
                <a:gd name="T8" fmla="*/ 1 w 8"/>
                <a:gd name="T9" fmla="*/ 14 h 12"/>
                <a:gd name="T10" fmla="*/ 4 w 8"/>
                <a:gd name="T11" fmla="*/ 10 h 12"/>
                <a:gd name="T12" fmla="*/ 8 w 8"/>
                <a:gd name="T13" fmla="*/ 10 h 12"/>
                <a:gd name="T14" fmla="*/ 11 w 8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2"/>
                <a:gd name="T26" fmla="*/ 8 w 8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2">
                  <a:moveTo>
                    <a:pt x="7" y="2"/>
                  </a:moveTo>
                  <a:cubicBezTo>
                    <a:pt x="8" y="4"/>
                    <a:pt x="8" y="7"/>
                    <a:pt x="8" y="10"/>
                  </a:cubicBezTo>
                  <a:cubicBezTo>
                    <a:pt x="7" y="11"/>
                    <a:pt x="6" y="12"/>
                    <a:pt x="4" y="12"/>
                  </a:cubicBezTo>
                  <a:cubicBezTo>
                    <a:pt x="3" y="12"/>
                    <a:pt x="5" y="10"/>
                    <a:pt x="4" y="9"/>
                  </a:cubicBezTo>
                  <a:cubicBezTo>
                    <a:pt x="3" y="9"/>
                    <a:pt x="1" y="10"/>
                    <a:pt x="1" y="9"/>
                  </a:cubicBezTo>
                  <a:cubicBezTo>
                    <a:pt x="0" y="8"/>
                    <a:pt x="1" y="6"/>
                    <a:pt x="2" y="6"/>
                  </a:cubicBezTo>
                  <a:cubicBezTo>
                    <a:pt x="2" y="5"/>
                    <a:pt x="4" y="6"/>
                    <a:pt x="5" y="6"/>
                  </a:cubicBezTo>
                  <a:cubicBezTo>
                    <a:pt x="6" y="5"/>
                    <a:pt x="6" y="0"/>
                    <a:pt x="7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3" name="Freeform 2833"/>
            <p:cNvSpPr>
              <a:spLocks noChangeAspect="1"/>
            </p:cNvSpPr>
            <p:nvPr/>
          </p:nvSpPr>
          <p:spPr bwMode="auto">
            <a:xfrm>
              <a:off x="12384266" y="187574"/>
              <a:ext cx="57042" cy="70204"/>
            </a:xfrm>
            <a:custGeom>
              <a:avLst/>
              <a:gdLst>
                <a:gd name="T0" fmla="*/ 15 w 11"/>
                <a:gd name="T1" fmla="*/ 1 h 13"/>
                <a:gd name="T2" fmla="*/ 13 w 11"/>
                <a:gd name="T3" fmla="*/ 14 h 13"/>
                <a:gd name="T4" fmla="*/ 8 w 11"/>
                <a:gd name="T5" fmla="*/ 15 h 13"/>
                <a:gd name="T6" fmla="*/ 5 w 11"/>
                <a:gd name="T7" fmla="*/ 14 h 13"/>
                <a:gd name="T8" fmla="*/ 2 w 11"/>
                <a:gd name="T9" fmla="*/ 20 h 13"/>
                <a:gd name="T10" fmla="*/ 1 w 11"/>
                <a:gd name="T11" fmla="*/ 12 h 13"/>
                <a:gd name="T12" fmla="*/ 1 w 11"/>
                <a:gd name="T13" fmla="*/ 5 h 13"/>
                <a:gd name="T14" fmla="*/ 11 w 11"/>
                <a:gd name="T15" fmla="*/ 1 h 13"/>
                <a:gd name="T16" fmla="*/ 15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11" y="1"/>
                  </a:moveTo>
                  <a:cubicBezTo>
                    <a:pt x="11" y="4"/>
                    <a:pt x="11" y="7"/>
                    <a:pt x="9" y="9"/>
                  </a:cubicBezTo>
                  <a:cubicBezTo>
                    <a:pt x="9" y="10"/>
                    <a:pt x="7" y="10"/>
                    <a:pt x="6" y="10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2" y="10"/>
                    <a:pt x="3" y="13"/>
                    <a:pt x="2" y="13"/>
                  </a:cubicBezTo>
                  <a:cubicBezTo>
                    <a:pt x="0" y="12"/>
                    <a:pt x="1" y="10"/>
                    <a:pt x="1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3" y="1"/>
                    <a:pt x="6" y="1"/>
                    <a:pt x="8" y="1"/>
                  </a:cubicBezTo>
                  <a:cubicBezTo>
                    <a:pt x="9" y="0"/>
                    <a:pt x="11" y="0"/>
                    <a:pt x="1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4" name="Freeform 2834"/>
            <p:cNvSpPr>
              <a:spLocks noChangeAspect="1"/>
            </p:cNvSpPr>
            <p:nvPr/>
          </p:nvSpPr>
          <p:spPr bwMode="auto">
            <a:xfrm>
              <a:off x="12673862" y="47164"/>
              <a:ext cx="87755" cy="48267"/>
            </a:xfrm>
            <a:custGeom>
              <a:avLst/>
              <a:gdLst>
                <a:gd name="T0" fmla="*/ 22 w 17"/>
                <a:gd name="T1" fmla="*/ 1 h 9"/>
                <a:gd name="T2" fmla="*/ 14 w 17"/>
                <a:gd name="T3" fmla="*/ 11 h 9"/>
                <a:gd name="T4" fmla="*/ 1 w 17"/>
                <a:gd name="T5" fmla="*/ 11 h 9"/>
                <a:gd name="T6" fmla="*/ 8 w 17"/>
                <a:gd name="T7" fmla="*/ 5 h 9"/>
                <a:gd name="T8" fmla="*/ 16 w 17"/>
                <a:gd name="T9" fmla="*/ 2 h 9"/>
                <a:gd name="T10" fmla="*/ 22 w 1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9"/>
                <a:gd name="T20" fmla="*/ 17 w 1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9">
                  <a:moveTo>
                    <a:pt x="16" y="1"/>
                  </a:moveTo>
                  <a:cubicBezTo>
                    <a:pt x="15" y="4"/>
                    <a:pt x="13" y="6"/>
                    <a:pt x="10" y="7"/>
                  </a:cubicBezTo>
                  <a:cubicBezTo>
                    <a:pt x="7" y="8"/>
                    <a:pt x="3" y="9"/>
                    <a:pt x="1" y="7"/>
                  </a:cubicBezTo>
                  <a:cubicBezTo>
                    <a:pt x="0" y="6"/>
                    <a:pt x="4" y="4"/>
                    <a:pt x="6" y="3"/>
                  </a:cubicBezTo>
                  <a:cubicBezTo>
                    <a:pt x="7" y="2"/>
                    <a:pt x="10" y="2"/>
                    <a:pt x="12" y="2"/>
                  </a:cubicBezTo>
                  <a:cubicBezTo>
                    <a:pt x="13" y="2"/>
                    <a:pt x="17" y="0"/>
                    <a:pt x="1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5" name="Freeform 2835"/>
            <p:cNvSpPr>
              <a:spLocks noChangeAspect="1"/>
            </p:cNvSpPr>
            <p:nvPr/>
          </p:nvSpPr>
          <p:spPr bwMode="auto">
            <a:xfrm>
              <a:off x="12726516" y="73492"/>
              <a:ext cx="39491" cy="43879"/>
            </a:xfrm>
            <a:custGeom>
              <a:avLst/>
              <a:gdLst>
                <a:gd name="T0" fmla="*/ 3 w 8"/>
                <a:gd name="T1" fmla="*/ 4 h 8"/>
                <a:gd name="T2" fmla="*/ 0 w 8"/>
                <a:gd name="T3" fmla="*/ 6 h 8"/>
                <a:gd name="T4" fmla="*/ 2 w 8"/>
                <a:gd name="T5" fmla="*/ 13 h 8"/>
                <a:gd name="T6" fmla="*/ 9 w 8"/>
                <a:gd name="T7" fmla="*/ 5 h 8"/>
                <a:gd name="T8" fmla="*/ 9 w 8"/>
                <a:gd name="T9" fmla="*/ 0 h 8"/>
                <a:gd name="T10" fmla="*/ 3 w 8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8"/>
                <a:gd name="T20" fmla="*/ 8 w 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8">
                  <a:moveTo>
                    <a:pt x="3" y="2"/>
                  </a:moveTo>
                  <a:cubicBezTo>
                    <a:pt x="2" y="3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4" y="8"/>
                    <a:pt x="6" y="5"/>
                    <a:pt x="7" y="3"/>
                  </a:cubicBezTo>
                  <a:cubicBezTo>
                    <a:pt x="8" y="3"/>
                    <a:pt x="8" y="1"/>
                    <a:pt x="7" y="0"/>
                  </a:cubicBezTo>
                  <a:cubicBezTo>
                    <a:pt x="6" y="0"/>
                    <a:pt x="4" y="2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6" name="Freeform 2836"/>
            <p:cNvSpPr>
              <a:spLocks noChangeAspect="1"/>
            </p:cNvSpPr>
            <p:nvPr/>
          </p:nvSpPr>
          <p:spPr bwMode="auto">
            <a:xfrm>
              <a:off x="12305286" y="2609649"/>
              <a:ext cx="13164" cy="70204"/>
            </a:xfrm>
            <a:custGeom>
              <a:avLst/>
              <a:gdLst>
                <a:gd name="T0" fmla="*/ 2 w 3"/>
                <a:gd name="T1" fmla="*/ 1 h 13"/>
                <a:gd name="T2" fmla="*/ 2 w 3"/>
                <a:gd name="T3" fmla="*/ 20 h 13"/>
                <a:gd name="T4" fmla="*/ 1 w 3"/>
                <a:gd name="T5" fmla="*/ 11 h 13"/>
                <a:gd name="T6" fmla="*/ 2 w 3"/>
                <a:gd name="T7" fmla="*/ 1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13"/>
                <a:gd name="T14" fmla="*/ 3 w 3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13">
                  <a:moveTo>
                    <a:pt x="2" y="1"/>
                  </a:moveTo>
                  <a:cubicBezTo>
                    <a:pt x="2" y="5"/>
                    <a:pt x="3" y="9"/>
                    <a:pt x="2" y="13"/>
                  </a:cubicBezTo>
                  <a:cubicBezTo>
                    <a:pt x="1" y="12"/>
                    <a:pt x="0" y="9"/>
                    <a:pt x="1" y="7"/>
                  </a:cubicBezTo>
                  <a:cubicBezTo>
                    <a:pt x="1" y="6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7" name="Freeform 2837"/>
            <p:cNvSpPr>
              <a:spLocks noChangeAspect="1"/>
            </p:cNvSpPr>
            <p:nvPr/>
          </p:nvSpPr>
          <p:spPr bwMode="auto">
            <a:xfrm>
              <a:off x="12336001" y="2701792"/>
              <a:ext cx="39491" cy="39491"/>
            </a:xfrm>
            <a:custGeom>
              <a:avLst/>
              <a:gdLst>
                <a:gd name="T0" fmla="*/ 1 w 8"/>
                <a:gd name="T1" fmla="*/ 1 h 8"/>
                <a:gd name="T2" fmla="*/ 10 w 8"/>
                <a:gd name="T3" fmla="*/ 10 h 8"/>
                <a:gd name="T4" fmla="*/ 6 w 8"/>
                <a:gd name="T5" fmla="*/ 7 h 8"/>
                <a:gd name="T6" fmla="*/ 1 w 8"/>
                <a:gd name="T7" fmla="*/ 1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8"/>
                <a:gd name="T14" fmla="*/ 8 w 8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8">
                  <a:moveTo>
                    <a:pt x="1" y="1"/>
                  </a:moveTo>
                  <a:cubicBezTo>
                    <a:pt x="4" y="3"/>
                    <a:pt x="7" y="5"/>
                    <a:pt x="8" y="8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3" y="4"/>
                    <a:pt x="0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8" name="Freeform 2838"/>
            <p:cNvSpPr>
              <a:spLocks noChangeAspect="1"/>
            </p:cNvSpPr>
            <p:nvPr/>
          </p:nvSpPr>
          <p:spPr bwMode="auto">
            <a:xfrm>
              <a:off x="12322838" y="2653527"/>
              <a:ext cx="35103" cy="30715"/>
            </a:xfrm>
            <a:custGeom>
              <a:avLst/>
              <a:gdLst>
                <a:gd name="T0" fmla="*/ 1 w 6"/>
                <a:gd name="T1" fmla="*/ 1 h 6"/>
                <a:gd name="T2" fmla="*/ 11 w 6"/>
                <a:gd name="T3" fmla="*/ 8 h 6"/>
                <a:gd name="T4" fmla="*/ 5 w 6"/>
                <a:gd name="T5" fmla="*/ 6 h 6"/>
                <a:gd name="T6" fmla="*/ 1 w 6"/>
                <a:gd name="T7" fmla="*/ 1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6"/>
                <a:gd name="T14" fmla="*/ 6 w 6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6">
                  <a:moveTo>
                    <a:pt x="1" y="1"/>
                  </a:moveTo>
                  <a:cubicBezTo>
                    <a:pt x="3" y="2"/>
                    <a:pt x="5" y="4"/>
                    <a:pt x="6" y="6"/>
                  </a:cubicBezTo>
                  <a:cubicBezTo>
                    <a:pt x="5" y="6"/>
                    <a:pt x="3" y="5"/>
                    <a:pt x="3" y="4"/>
                  </a:cubicBezTo>
                  <a:cubicBezTo>
                    <a:pt x="2" y="3"/>
                    <a:pt x="0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49" name="Freeform 2839"/>
            <p:cNvSpPr>
              <a:spLocks noChangeAspect="1"/>
            </p:cNvSpPr>
            <p:nvPr/>
          </p:nvSpPr>
          <p:spPr bwMode="auto">
            <a:xfrm>
              <a:off x="12445696" y="2789550"/>
              <a:ext cx="43879" cy="13164"/>
            </a:xfrm>
            <a:custGeom>
              <a:avLst/>
              <a:gdLst>
                <a:gd name="T0" fmla="*/ 0 w 8"/>
                <a:gd name="T1" fmla="*/ 0 h 2"/>
                <a:gd name="T2" fmla="*/ 13 w 8"/>
                <a:gd name="T3" fmla="*/ 5 h 2"/>
                <a:gd name="T4" fmla="*/ 6 w 8"/>
                <a:gd name="T5" fmla="*/ 5 h 2"/>
                <a:gd name="T6" fmla="*/ 0 w 8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2"/>
                <a:gd name="T14" fmla="*/ 8 w 8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2">
                  <a:moveTo>
                    <a:pt x="0" y="0"/>
                  </a:moveTo>
                  <a:cubicBezTo>
                    <a:pt x="3" y="0"/>
                    <a:pt x="6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1"/>
                    <a:pt x="0" y="0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0" name="Freeform 2840"/>
            <p:cNvSpPr>
              <a:spLocks noChangeAspect="1"/>
            </p:cNvSpPr>
            <p:nvPr/>
          </p:nvSpPr>
          <p:spPr bwMode="auto">
            <a:xfrm>
              <a:off x="12463248" y="2811489"/>
              <a:ext cx="43879" cy="8776"/>
            </a:xfrm>
            <a:custGeom>
              <a:avLst/>
              <a:gdLst>
                <a:gd name="T0" fmla="*/ 1 w 9"/>
                <a:gd name="T1" fmla="*/ 1 h 2"/>
                <a:gd name="T2" fmla="*/ 11 w 9"/>
                <a:gd name="T3" fmla="*/ 1 h 2"/>
                <a:gd name="T4" fmla="*/ 7 w 9"/>
                <a:gd name="T5" fmla="*/ 0 h 2"/>
                <a:gd name="T6" fmla="*/ 1 w 9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2"/>
                <a:gd name="T14" fmla="*/ 9 w 9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2">
                  <a:moveTo>
                    <a:pt x="1" y="1"/>
                  </a:moveTo>
                  <a:cubicBezTo>
                    <a:pt x="3" y="2"/>
                    <a:pt x="6" y="2"/>
                    <a:pt x="9" y="1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1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1" name="Freeform 2841"/>
            <p:cNvSpPr>
              <a:spLocks noChangeAspect="1"/>
            </p:cNvSpPr>
            <p:nvPr/>
          </p:nvSpPr>
          <p:spPr bwMode="auto">
            <a:xfrm>
              <a:off x="12682637" y="1670657"/>
              <a:ext cx="21939" cy="35103"/>
            </a:xfrm>
            <a:custGeom>
              <a:avLst/>
              <a:gdLst>
                <a:gd name="T0" fmla="*/ 5 w 4"/>
                <a:gd name="T1" fmla="*/ 1 h 7"/>
                <a:gd name="T2" fmla="*/ 1 w 4"/>
                <a:gd name="T3" fmla="*/ 3 h 7"/>
                <a:gd name="T4" fmla="*/ 1 w 4"/>
                <a:gd name="T5" fmla="*/ 8 h 7"/>
                <a:gd name="T6" fmla="*/ 5 w 4"/>
                <a:gd name="T7" fmla="*/ 6 h 7"/>
                <a:gd name="T8" fmla="*/ 5 w 4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7"/>
                <a:gd name="T17" fmla="*/ 4 w 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7">
                  <a:moveTo>
                    <a:pt x="3" y="1"/>
                  </a:moveTo>
                  <a:cubicBezTo>
                    <a:pt x="2" y="0"/>
                    <a:pt x="2" y="2"/>
                    <a:pt x="1" y="3"/>
                  </a:cubicBezTo>
                  <a:cubicBezTo>
                    <a:pt x="1" y="4"/>
                    <a:pt x="0" y="6"/>
                    <a:pt x="1" y="6"/>
                  </a:cubicBezTo>
                  <a:cubicBezTo>
                    <a:pt x="2" y="7"/>
                    <a:pt x="2" y="5"/>
                    <a:pt x="3" y="4"/>
                  </a:cubicBezTo>
                  <a:cubicBezTo>
                    <a:pt x="3" y="3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2" name="Freeform 2842"/>
            <p:cNvSpPr>
              <a:spLocks noChangeAspect="1"/>
            </p:cNvSpPr>
            <p:nvPr/>
          </p:nvSpPr>
          <p:spPr bwMode="auto">
            <a:xfrm>
              <a:off x="12875702" y="3153737"/>
              <a:ext cx="114083" cy="100919"/>
            </a:xfrm>
            <a:custGeom>
              <a:avLst/>
              <a:gdLst>
                <a:gd name="T0" fmla="*/ 0 w 21"/>
                <a:gd name="T1" fmla="*/ 2 h 19"/>
                <a:gd name="T2" fmla="*/ 6 w 21"/>
                <a:gd name="T3" fmla="*/ 1 h 19"/>
                <a:gd name="T4" fmla="*/ 14 w 21"/>
                <a:gd name="T5" fmla="*/ 6 h 19"/>
                <a:gd name="T6" fmla="*/ 21 w 21"/>
                <a:gd name="T7" fmla="*/ 10 h 19"/>
                <a:gd name="T8" fmla="*/ 26 w 21"/>
                <a:gd name="T9" fmla="*/ 21 h 19"/>
                <a:gd name="T10" fmla="*/ 31 w 21"/>
                <a:gd name="T11" fmla="*/ 22 h 19"/>
                <a:gd name="T12" fmla="*/ 30 w 21"/>
                <a:gd name="T13" fmla="*/ 27 h 19"/>
                <a:gd name="T14" fmla="*/ 25 w 21"/>
                <a:gd name="T15" fmla="*/ 23 h 19"/>
                <a:gd name="T16" fmla="*/ 24 w 21"/>
                <a:gd name="T17" fmla="*/ 21 h 19"/>
                <a:gd name="T18" fmla="*/ 20 w 21"/>
                <a:gd name="T19" fmla="*/ 16 h 19"/>
                <a:gd name="T20" fmla="*/ 14 w 21"/>
                <a:gd name="T21" fmla="*/ 16 h 19"/>
                <a:gd name="T22" fmla="*/ 11 w 21"/>
                <a:gd name="T23" fmla="*/ 10 h 19"/>
                <a:gd name="T24" fmla="*/ 6 w 21"/>
                <a:gd name="T25" fmla="*/ 6 h 19"/>
                <a:gd name="T26" fmla="*/ 0 w 21"/>
                <a:gd name="T27" fmla="*/ 2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"/>
                <a:gd name="T43" fmla="*/ 0 h 19"/>
                <a:gd name="T44" fmla="*/ 21 w 21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" h="19">
                  <a:moveTo>
                    <a:pt x="0" y="2"/>
                  </a:moveTo>
                  <a:cubicBezTo>
                    <a:pt x="0" y="1"/>
                    <a:pt x="2" y="0"/>
                    <a:pt x="4" y="1"/>
                  </a:cubicBezTo>
                  <a:cubicBezTo>
                    <a:pt x="6" y="1"/>
                    <a:pt x="7" y="3"/>
                    <a:pt x="9" y="4"/>
                  </a:cubicBezTo>
                  <a:cubicBezTo>
                    <a:pt x="11" y="5"/>
                    <a:pt x="13" y="6"/>
                    <a:pt x="14" y="7"/>
                  </a:cubicBezTo>
                  <a:cubicBezTo>
                    <a:pt x="16" y="9"/>
                    <a:pt x="15" y="12"/>
                    <a:pt x="17" y="14"/>
                  </a:cubicBezTo>
                  <a:cubicBezTo>
                    <a:pt x="18" y="15"/>
                    <a:pt x="20" y="14"/>
                    <a:pt x="20" y="15"/>
                  </a:cubicBezTo>
                  <a:cubicBezTo>
                    <a:pt x="21" y="16"/>
                    <a:pt x="21" y="18"/>
                    <a:pt x="19" y="18"/>
                  </a:cubicBezTo>
                  <a:cubicBezTo>
                    <a:pt x="18" y="19"/>
                    <a:pt x="17" y="17"/>
                    <a:pt x="16" y="16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15" y="13"/>
                    <a:pt x="14" y="11"/>
                    <a:pt x="13" y="11"/>
                  </a:cubicBezTo>
                  <a:cubicBezTo>
                    <a:pt x="12" y="10"/>
                    <a:pt x="11" y="11"/>
                    <a:pt x="9" y="11"/>
                  </a:cubicBezTo>
                  <a:cubicBezTo>
                    <a:pt x="8" y="10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4"/>
                    <a:pt x="0" y="4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3" name="Freeform 2843"/>
            <p:cNvSpPr>
              <a:spLocks noChangeAspect="1"/>
            </p:cNvSpPr>
            <p:nvPr/>
          </p:nvSpPr>
          <p:spPr bwMode="auto">
            <a:xfrm>
              <a:off x="12708965" y="3202004"/>
              <a:ext cx="30715" cy="43879"/>
            </a:xfrm>
            <a:custGeom>
              <a:avLst/>
              <a:gdLst>
                <a:gd name="T0" fmla="*/ 6 w 6"/>
                <a:gd name="T1" fmla="*/ 0 h 8"/>
                <a:gd name="T2" fmla="*/ 8 w 6"/>
                <a:gd name="T3" fmla="*/ 11 h 8"/>
                <a:gd name="T4" fmla="*/ 0 w 6"/>
                <a:gd name="T5" fmla="*/ 8 h 8"/>
                <a:gd name="T6" fmla="*/ 6 w 6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8"/>
                <a:gd name="T14" fmla="*/ 6 w 6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8">
                  <a:moveTo>
                    <a:pt x="4" y="0"/>
                  </a:moveTo>
                  <a:cubicBezTo>
                    <a:pt x="4" y="1"/>
                    <a:pt x="5" y="5"/>
                    <a:pt x="6" y="7"/>
                  </a:cubicBezTo>
                  <a:cubicBezTo>
                    <a:pt x="5" y="8"/>
                    <a:pt x="1" y="6"/>
                    <a:pt x="0" y="5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4" name="Freeform 2844"/>
            <p:cNvSpPr>
              <a:spLocks noChangeAspect="1"/>
            </p:cNvSpPr>
            <p:nvPr/>
          </p:nvSpPr>
          <p:spPr bwMode="auto">
            <a:xfrm>
              <a:off x="12665086" y="3092309"/>
              <a:ext cx="35103" cy="39491"/>
            </a:xfrm>
            <a:custGeom>
              <a:avLst/>
              <a:gdLst>
                <a:gd name="T0" fmla="*/ 4 w 6"/>
                <a:gd name="T1" fmla="*/ 0 h 8"/>
                <a:gd name="T2" fmla="*/ 5 w 6"/>
                <a:gd name="T3" fmla="*/ 7 h 8"/>
                <a:gd name="T4" fmla="*/ 9 w 6"/>
                <a:gd name="T5" fmla="*/ 9 h 8"/>
                <a:gd name="T6" fmla="*/ 4 w 6"/>
                <a:gd name="T7" fmla="*/ 8 h 8"/>
                <a:gd name="T8" fmla="*/ 0 w 6"/>
                <a:gd name="T9" fmla="*/ 0 h 8"/>
                <a:gd name="T10" fmla="*/ 4 w 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8"/>
                <a:gd name="T20" fmla="*/ 6 w 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8">
                  <a:moveTo>
                    <a:pt x="2" y="0"/>
                  </a:moveTo>
                  <a:cubicBezTo>
                    <a:pt x="3" y="1"/>
                    <a:pt x="2" y="3"/>
                    <a:pt x="3" y="5"/>
                  </a:cubicBezTo>
                  <a:cubicBezTo>
                    <a:pt x="3" y="6"/>
                    <a:pt x="6" y="7"/>
                    <a:pt x="5" y="7"/>
                  </a:cubicBezTo>
                  <a:cubicBezTo>
                    <a:pt x="5" y="8"/>
                    <a:pt x="3" y="7"/>
                    <a:pt x="2" y="6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5" name="Freeform 2845"/>
            <p:cNvSpPr>
              <a:spLocks noChangeAspect="1"/>
            </p:cNvSpPr>
            <p:nvPr/>
          </p:nvSpPr>
          <p:spPr bwMode="auto">
            <a:xfrm>
              <a:off x="13033664" y="3311699"/>
              <a:ext cx="21939" cy="26327"/>
            </a:xfrm>
            <a:custGeom>
              <a:avLst/>
              <a:gdLst>
                <a:gd name="T0" fmla="*/ 4 w 4"/>
                <a:gd name="T1" fmla="*/ 0 h 5"/>
                <a:gd name="T2" fmla="*/ 6 w 4"/>
                <a:gd name="T3" fmla="*/ 5 h 5"/>
                <a:gd name="T4" fmla="*/ 4 w 4"/>
                <a:gd name="T5" fmla="*/ 7 h 5"/>
                <a:gd name="T6" fmla="*/ 0 w 4"/>
                <a:gd name="T7" fmla="*/ 5 h 5"/>
                <a:gd name="T8" fmla="*/ 4 w 4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0"/>
                  </a:moveTo>
                  <a:cubicBezTo>
                    <a:pt x="3" y="0"/>
                    <a:pt x="4" y="2"/>
                    <a:pt x="4" y="3"/>
                  </a:cubicBez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1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6" name="Freeform 2846"/>
            <p:cNvSpPr>
              <a:spLocks noChangeAspect="1"/>
            </p:cNvSpPr>
            <p:nvPr/>
          </p:nvSpPr>
          <p:spPr bwMode="auto">
            <a:xfrm>
              <a:off x="13033664" y="3377517"/>
              <a:ext cx="17552" cy="13164"/>
            </a:xfrm>
            <a:custGeom>
              <a:avLst/>
              <a:gdLst>
                <a:gd name="T0" fmla="*/ 4 w 3"/>
                <a:gd name="T1" fmla="*/ 0 h 3"/>
                <a:gd name="T2" fmla="*/ 5 w 3"/>
                <a:gd name="T3" fmla="*/ 2 h 3"/>
                <a:gd name="T4" fmla="*/ 4 w 3"/>
                <a:gd name="T5" fmla="*/ 3 h 3"/>
                <a:gd name="T6" fmla="*/ 0 w 3"/>
                <a:gd name="T7" fmla="*/ 1 h 3"/>
                <a:gd name="T8" fmla="*/ 4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3" y="2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7" name="Oval 2847"/>
            <p:cNvSpPr>
              <a:spLocks noChangeAspect="1" noChangeArrowheads="1"/>
            </p:cNvSpPr>
            <p:nvPr/>
          </p:nvSpPr>
          <p:spPr bwMode="auto">
            <a:xfrm>
              <a:off x="12989785" y="3329250"/>
              <a:ext cx="8776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8" name="Freeform 2848"/>
            <p:cNvSpPr>
              <a:spLocks noChangeAspect="1"/>
            </p:cNvSpPr>
            <p:nvPr/>
          </p:nvSpPr>
          <p:spPr bwMode="auto">
            <a:xfrm>
              <a:off x="13068764" y="3381905"/>
              <a:ext cx="8776" cy="8776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1 h 2"/>
                <a:gd name="T4" fmla="*/ 1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59" name="Oval 2849"/>
            <p:cNvSpPr>
              <a:spLocks noChangeAspect="1" noChangeArrowheads="1"/>
            </p:cNvSpPr>
            <p:nvPr/>
          </p:nvSpPr>
          <p:spPr bwMode="auto">
            <a:xfrm>
              <a:off x="12972233" y="3311699"/>
              <a:ext cx="8776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0" name="Freeform 2850"/>
            <p:cNvSpPr>
              <a:spLocks noChangeAspect="1"/>
            </p:cNvSpPr>
            <p:nvPr/>
          </p:nvSpPr>
          <p:spPr bwMode="auto">
            <a:xfrm>
              <a:off x="13020500" y="3276596"/>
              <a:ext cx="8776" cy="8776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1" name="Freeform 2851"/>
            <p:cNvSpPr>
              <a:spLocks noChangeAspect="1"/>
            </p:cNvSpPr>
            <p:nvPr/>
          </p:nvSpPr>
          <p:spPr bwMode="auto">
            <a:xfrm>
              <a:off x="12976621" y="3280984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1 w 3"/>
                <a:gd name="T5" fmla="*/ 2 h 2"/>
                <a:gd name="T6" fmla="*/ 1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2" name="Freeform 2852"/>
            <p:cNvSpPr>
              <a:spLocks noChangeAspect="1"/>
            </p:cNvSpPr>
            <p:nvPr/>
          </p:nvSpPr>
          <p:spPr bwMode="auto">
            <a:xfrm>
              <a:off x="12963457" y="3272208"/>
              <a:ext cx="8776" cy="8776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2 h 2"/>
                <a:gd name="T4" fmla="*/ 1 w 2"/>
                <a:gd name="T5" fmla="*/ 2 h 2"/>
                <a:gd name="T6" fmla="*/ 0 w 2"/>
                <a:gd name="T7" fmla="*/ 0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3" name="Freeform 2853"/>
            <p:cNvSpPr>
              <a:spLocks noChangeAspect="1"/>
            </p:cNvSpPr>
            <p:nvPr/>
          </p:nvSpPr>
          <p:spPr bwMode="auto">
            <a:xfrm>
              <a:off x="13029276" y="3351190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4" name="Freeform 2854"/>
            <p:cNvSpPr>
              <a:spLocks noChangeAspect="1"/>
            </p:cNvSpPr>
            <p:nvPr/>
          </p:nvSpPr>
          <p:spPr bwMode="auto">
            <a:xfrm>
              <a:off x="13002948" y="3355578"/>
              <a:ext cx="13164" cy="8776"/>
            </a:xfrm>
            <a:custGeom>
              <a:avLst/>
              <a:gdLst>
                <a:gd name="T0" fmla="*/ 3 w 2"/>
                <a:gd name="T1" fmla="*/ 1 h 2"/>
                <a:gd name="T2" fmla="*/ 5 w 2"/>
                <a:gd name="T3" fmla="*/ 2 h 2"/>
                <a:gd name="T4" fmla="*/ 3 w 2"/>
                <a:gd name="T5" fmla="*/ 2 h 2"/>
                <a:gd name="T6" fmla="*/ 0 w 2"/>
                <a:gd name="T7" fmla="*/ 1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5" name="Freeform 2855"/>
            <p:cNvSpPr>
              <a:spLocks noChangeAspect="1"/>
            </p:cNvSpPr>
            <p:nvPr/>
          </p:nvSpPr>
          <p:spPr bwMode="auto">
            <a:xfrm>
              <a:off x="13042439" y="3285372"/>
              <a:ext cx="8776" cy="4388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6" name="Freeform 2856"/>
            <p:cNvSpPr>
              <a:spLocks noChangeAspect="1"/>
            </p:cNvSpPr>
            <p:nvPr/>
          </p:nvSpPr>
          <p:spPr bwMode="auto">
            <a:xfrm>
              <a:off x="13016112" y="3316087"/>
              <a:ext cx="17552" cy="17552"/>
            </a:xfrm>
            <a:custGeom>
              <a:avLst/>
              <a:gdLst>
                <a:gd name="T0" fmla="*/ 1 w 4"/>
                <a:gd name="T1" fmla="*/ 1 h 3"/>
                <a:gd name="T2" fmla="*/ 3 w 4"/>
                <a:gd name="T3" fmla="*/ 1 h 3"/>
                <a:gd name="T4" fmla="*/ 2 w 4"/>
                <a:gd name="T5" fmla="*/ 4 h 3"/>
                <a:gd name="T6" fmla="*/ 0 w 4"/>
                <a:gd name="T7" fmla="*/ 5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7" name="Freeform 2857"/>
            <p:cNvSpPr>
              <a:spLocks noChangeAspect="1"/>
            </p:cNvSpPr>
            <p:nvPr/>
          </p:nvSpPr>
          <p:spPr bwMode="auto">
            <a:xfrm>
              <a:off x="13095092" y="3359966"/>
              <a:ext cx="13164" cy="17552"/>
            </a:xfrm>
            <a:custGeom>
              <a:avLst/>
              <a:gdLst>
                <a:gd name="T0" fmla="*/ 1 w 3"/>
                <a:gd name="T1" fmla="*/ 1 h 3"/>
                <a:gd name="T2" fmla="*/ 3 w 3"/>
                <a:gd name="T3" fmla="*/ 1 h 3"/>
                <a:gd name="T4" fmla="*/ 2 w 3"/>
                <a:gd name="T5" fmla="*/ 4 h 3"/>
                <a:gd name="T6" fmla="*/ 0 w 3"/>
                <a:gd name="T7" fmla="*/ 4 h 3"/>
                <a:gd name="T8" fmla="*/ 1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1"/>
                  </a:move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8" name="Freeform 2858"/>
            <p:cNvSpPr>
              <a:spLocks noChangeAspect="1"/>
            </p:cNvSpPr>
            <p:nvPr/>
          </p:nvSpPr>
          <p:spPr bwMode="auto">
            <a:xfrm>
              <a:off x="13138971" y="3342414"/>
              <a:ext cx="17552" cy="13164"/>
            </a:xfrm>
            <a:custGeom>
              <a:avLst/>
              <a:gdLst>
                <a:gd name="T0" fmla="*/ 1 w 3"/>
                <a:gd name="T1" fmla="*/ 0 h 2"/>
                <a:gd name="T2" fmla="*/ 5 w 3"/>
                <a:gd name="T3" fmla="*/ 0 h 2"/>
                <a:gd name="T4" fmla="*/ 4 w 3"/>
                <a:gd name="T5" fmla="*/ 3 h 2"/>
                <a:gd name="T6" fmla="*/ 0 w 3"/>
                <a:gd name="T7" fmla="*/ 5 h 2"/>
                <a:gd name="T8" fmla="*/ 1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0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69" name="Freeform 2859"/>
            <p:cNvSpPr>
              <a:spLocks noChangeAspect="1"/>
            </p:cNvSpPr>
            <p:nvPr/>
          </p:nvSpPr>
          <p:spPr bwMode="auto">
            <a:xfrm>
              <a:off x="13059991" y="3123022"/>
              <a:ext cx="48267" cy="35103"/>
            </a:xfrm>
            <a:custGeom>
              <a:avLst/>
              <a:gdLst>
                <a:gd name="T0" fmla="*/ 9 w 9"/>
                <a:gd name="T1" fmla="*/ 1 h 7"/>
                <a:gd name="T2" fmla="*/ 13 w 9"/>
                <a:gd name="T3" fmla="*/ 8 h 7"/>
                <a:gd name="T4" fmla="*/ 12 w 9"/>
                <a:gd name="T5" fmla="*/ 9 h 7"/>
                <a:gd name="T6" fmla="*/ 6 w 9"/>
                <a:gd name="T7" fmla="*/ 8 h 7"/>
                <a:gd name="T8" fmla="*/ 7 w 9"/>
                <a:gd name="T9" fmla="*/ 6 h 7"/>
                <a:gd name="T10" fmla="*/ 2 w 9"/>
                <a:gd name="T11" fmla="*/ 7 h 7"/>
                <a:gd name="T12" fmla="*/ 1 w 9"/>
                <a:gd name="T13" fmla="*/ 2 h 7"/>
                <a:gd name="T14" fmla="*/ 9 w 9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7"/>
                <a:gd name="T26" fmla="*/ 9 w 9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7">
                  <a:moveTo>
                    <a:pt x="6" y="1"/>
                  </a:moveTo>
                  <a:cubicBezTo>
                    <a:pt x="8" y="1"/>
                    <a:pt x="9" y="4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3" y="6"/>
                    <a:pt x="5" y="5"/>
                    <a:pt x="5" y="4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0" name="Freeform 2860"/>
            <p:cNvSpPr>
              <a:spLocks noChangeAspect="1"/>
            </p:cNvSpPr>
            <p:nvPr/>
          </p:nvSpPr>
          <p:spPr bwMode="auto">
            <a:xfrm>
              <a:off x="13059991" y="3184452"/>
              <a:ext cx="26327" cy="52655"/>
            </a:xfrm>
            <a:custGeom>
              <a:avLst/>
              <a:gdLst>
                <a:gd name="T0" fmla="*/ 0 w 5"/>
                <a:gd name="T1" fmla="*/ 1 h 10"/>
                <a:gd name="T2" fmla="*/ 6 w 5"/>
                <a:gd name="T3" fmla="*/ 2 h 10"/>
                <a:gd name="T4" fmla="*/ 6 w 5"/>
                <a:gd name="T5" fmla="*/ 13 h 10"/>
                <a:gd name="T6" fmla="*/ 1 w 5"/>
                <a:gd name="T7" fmla="*/ 10 h 10"/>
                <a:gd name="T8" fmla="*/ 5 w 5"/>
                <a:gd name="T9" fmla="*/ 7 h 10"/>
                <a:gd name="T10" fmla="*/ 0 w 5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4"/>
                    <a:pt x="5" y="7"/>
                    <a:pt x="4" y="9"/>
                  </a:cubicBezTo>
                  <a:cubicBezTo>
                    <a:pt x="4" y="10"/>
                    <a:pt x="1" y="8"/>
                    <a:pt x="1" y="7"/>
                  </a:cubicBezTo>
                  <a:cubicBezTo>
                    <a:pt x="1" y="6"/>
                    <a:pt x="3" y="6"/>
                    <a:pt x="3" y="5"/>
                  </a:cubicBezTo>
                  <a:cubicBezTo>
                    <a:pt x="3" y="4"/>
                    <a:pt x="0" y="3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1" name="Freeform 2861"/>
            <p:cNvSpPr>
              <a:spLocks noChangeAspect="1"/>
            </p:cNvSpPr>
            <p:nvPr/>
          </p:nvSpPr>
          <p:spPr bwMode="auto">
            <a:xfrm>
              <a:off x="13042439" y="3184452"/>
              <a:ext cx="13164" cy="17552"/>
            </a:xfrm>
            <a:custGeom>
              <a:avLst/>
              <a:gdLst>
                <a:gd name="T0" fmla="*/ 0 w 3"/>
                <a:gd name="T1" fmla="*/ 0 h 3"/>
                <a:gd name="T2" fmla="*/ 2 w 3"/>
                <a:gd name="T3" fmla="*/ 4 h 3"/>
                <a:gd name="T4" fmla="*/ 1 w 3"/>
                <a:gd name="T5" fmla="*/ 5 h 3"/>
                <a:gd name="T6" fmla="*/ 0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0" y="0"/>
                  </a:moveTo>
                  <a:cubicBezTo>
                    <a:pt x="1" y="0"/>
                    <a:pt x="2" y="1"/>
                    <a:pt x="2" y="2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1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2" name="Freeform 2862"/>
            <p:cNvSpPr>
              <a:spLocks noChangeAspect="1"/>
            </p:cNvSpPr>
            <p:nvPr/>
          </p:nvSpPr>
          <p:spPr bwMode="auto">
            <a:xfrm>
              <a:off x="12919581" y="3443333"/>
              <a:ext cx="188677" cy="70204"/>
            </a:xfrm>
            <a:custGeom>
              <a:avLst/>
              <a:gdLst>
                <a:gd name="T0" fmla="*/ 5 w 36"/>
                <a:gd name="T1" fmla="*/ 0 h 13"/>
                <a:gd name="T2" fmla="*/ 1 w 36"/>
                <a:gd name="T3" fmla="*/ 6 h 13"/>
                <a:gd name="T4" fmla="*/ 1 w 36"/>
                <a:gd name="T5" fmla="*/ 11 h 13"/>
                <a:gd name="T6" fmla="*/ 17 w 36"/>
                <a:gd name="T7" fmla="*/ 12 h 13"/>
                <a:gd name="T8" fmla="*/ 23 w 36"/>
                <a:gd name="T9" fmla="*/ 15 h 13"/>
                <a:gd name="T10" fmla="*/ 24 w 36"/>
                <a:gd name="T11" fmla="*/ 20 h 13"/>
                <a:gd name="T12" fmla="*/ 49 w 36"/>
                <a:gd name="T13" fmla="*/ 17 h 13"/>
                <a:gd name="T14" fmla="*/ 50 w 36"/>
                <a:gd name="T15" fmla="*/ 12 h 13"/>
                <a:gd name="T16" fmla="*/ 42 w 36"/>
                <a:gd name="T17" fmla="*/ 14 h 13"/>
                <a:gd name="T18" fmla="*/ 42 w 36"/>
                <a:gd name="T19" fmla="*/ 9 h 13"/>
                <a:gd name="T20" fmla="*/ 31 w 36"/>
                <a:gd name="T21" fmla="*/ 9 h 13"/>
                <a:gd name="T22" fmla="*/ 24 w 36"/>
                <a:gd name="T23" fmla="*/ 6 h 13"/>
                <a:gd name="T24" fmla="*/ 16 w 36"/>
                <a:gd name="T25" fmla="*/ 7 h 13"/>
                <a:gd name="T26" fmla="*/ 10 w 36"/>
                <a:gd name="T27" fmla="*/ 2 h 13"/>
                <a:gd name="T28" fmla="*/ 5 w 36"/>
                <a:gd name="T29" fmla="*/ 0 h 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6"/>
                <a:gd name="T46" fmla="*/ 0 h 13"/>
                <a:gd name="T47" fmla="*/ 36 w 36"/>
                <a:gd name="T48" fmla="*/ 13 h 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6" h="13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1" y="5"/>
                    <a:pt x="0" y="7"/>
                    <a:pt x="1" y="7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9"/>
                    <a:pt x="16" y="10"/>
                  </a:cubicBezTo>
                  <a:cubicBezTo>
                    <a:pt x="16" y="11"/>
                    <a:pt x="16" y="13"/>
                    <a:pt x="17" y="13"/>
                  </a:cubicBezTo>
                  <a:cubicBezTo>
                    <a:pt x="22" y="12"/>
                    <a:pt x="28" y="10"/>
                    <a:pt x="34" y="11"/>
                  </a:cubicBezTo>
                  <a:cubicBezTo>
                    <a:pt x="35" y="11"/>
                    <a:pt x="36" y="8"/>
                    <a:pt x="35" y="8"/>
                  </a:cubicBezTo>
                  <a:cubicBezTo>
                    <a:pt x="33" y="7"/>
                    <a:pt x="31" y="9"/>
                    <a:pt x="29" y="9"/>
                  </a:cubicBezTo>
                  <a:cubicBezTo>
                    <a:pt x="28" y="9"/>
                    <a:pt x="29" y="7"/>
                    <a:pt x="29" y="6"/>
                  </a:cubicBezTo>
                  <a:cubicBezTo>
                    <a:pt x="26" y="6"/>
                    <a:pt x="24" y="7"/>
                    <a:pt x="22" y="6"/>
                  </a:cubicBezTo>
                  <a:cubicBezTo>
                    <a:pt x="20" y="6"/>
                    <a:pt x="19" y="4"/>
                    <a:pt x="17" y="4"/>
                  </a:cubicBezTo>
                  <a:cubicBezTo>
                    <a:pt x="15" y="3"/>
                    <a:pt x="13" y="5"/>
                    <a:pt x="11" y="5"/>
                  </a:cubicBezTo>
                  <a:cubicBezTo>
                    <a:pt x="9" y="5"/>
                    <a:pt x="8" y="3"/>
                    <a:pt x="7" y="2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3" name="Freeform 2863"/>
            <p:cNvSpPr>
              <a:spLocks noChangeAspect="1"/>
            </p:cNvSpPr>
            <p:nvPr/>
          </p:nvSpPr>
          <p:spPr bwMode="auto">
            <a:xfrm>
              <a:off x="13191625" y="3364353"/>
              <a:ext cx="39491" cy="70204"/>
            </a:xfrm>
            <a:custGeom>
              <a:avLst/>
              <a:gdLst>
                <a:gd name="T0" fmla="*/ 12 w 7"/>
                <a:gd name="T1" fmla="*/ 2 h 13"/>
                <a:gd name="T2" fmla="*/ 0 w 7"/>
                <a:gd name="T3" fmla="*/ 18 h 13"/>
                <a:gd name="T4" fmla="*/ 0 w 7"/>
                <a:gd name="T5" fmla="*/ 14 h 13"/>
                <a:gd name="T6" fmla="*/ 1 w 7"/>
                <a:gd name="T7" fmla="*/ 7 h 13"/>
                <a:gd name="T8" fmla="*/ 12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7" y="2"/>
                  </a:moveTo>
                  <a:cubicBezTo>
                    <a:pt x="6" y="6"/>
                    <a:pt x="3" y="10"/>
                    <a:pt x="0" y="12"/>
                  </a:cubicBezTo>
                  <a:cubicBezTo>
                    <a:pt x="0" y="13"/>
                    <a:pt x="0" y="10"/>
                    <a:pt x="0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7" y="0"/>
                    <a:pt x="7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4" name="Freeform 2864"/>
            <p:cNvSpPr>
              <a:spLocks noChangeAspect="1"/>
            </p:cNvSpPr>
            <p:nvPr/>
          </p:nvSpPr>
          <p:spPr bwMode="auto">
            <a:xfrm>
              <a:off x="13152134" y="3438945"/>
              <a:ext cx="26327" cy="35103"/>
            </a:xfrm>
            <a:custGeom>
              <a:avLst/>
              <a:gdLst>
                <a:gd name="T0" fmla="*/ 2 w 5"/>
                <a:gd name="T1" fmla="*/ 1 h 7"/>
                <a:gd name="T2" fmla="*/ 7 w 5"/>
                <a:gd name="T3" fmla="*/ 8 h 7"/>
                <a:gd name="T4" fmla="*/ 1 w 5"/>
                <a:gd name="T5" fmla="*/ 7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5" y="6"/>
                  </a:cubicBezTo>
                  <a:cubicBezTo>
                    <a:pt x="5" y="7"/>
                    <a:pt x="2" y="6"/>
                    <a:pt x="1" y="5"/>
                  </a:cubicBezTo>
                  <a:cubicBezTo>
                    <a:pt x="1" y="4"/>
                    <a:pt x="0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5" name="Freeform 2865"/>
            <p:cNvSpPr>
              <a:spLocks noChangeAspect="1"/>
            </p:cNvSpPr>
            <p:nvPr/>
          </p:nvSpPr>
          <p:spPr bwMode="auto">
            <a:xfrm>
              <a:off x="13156522" y="3377517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6" name="Freeform 2866"/>
            <p:cNvSpPr>
              <a:spLocks noChangeAspect="1"/>
            </p:cNvSpPr>
            <p:nvPr/>
          </p:nvSpPr>
          <p:spPr bwMode="auto">
            <a:xfrm>
              <a:off x="13125807" y="3311699"/>
              <a:ext cx="13164" cy="13164"/>
            </a:xfrm>
            <a:custGeom>
              <a:avLst/>
              <a:gdLst>
                <a:gd name="T0" fmla="*/ 2 w 3"/>
                <a:gd name="T1" fmla="*/ 3 h 2"/>
                <a:gd name="T2" fmla="*/ 3 w 3"/>
                <a:gd name="T3" fmla="*/ 5 h 2"/>
                <a:gd name="T4" fmla="*/ 1 w 3"/>
                <a:gd name="T5" fmla="*/ 5 h 2"/>
                <a:gd name="T6" fmla="*/ 0 w 3"/>
                <a:gd name="T7" fmla="*/ 3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7" name="Freeform 2867"/>
            <p:cNvSpPr>
              <a:spLocks noChangeAspect="1"/>
            </p:cNvSpPr>
            <p:nvPr/>
          </p:nvSpPr>
          <p:spPr bwMode="auto">
            <a:xfrm>
              <a:off x="13051215" y="3048430"/>
              <a:ext cx="21939" cy="17552"/>
            </a:xfrm>
            <a:custGeom>
              <a:avLst/>
              <a:gdLst>
                <a:gd name="T0" fmla="*/ 4 w 4"/>
                <a:gd name="T1" fmla="*/ 1 h 3"/>
                <a:gd name="T2" fmla="*/ 6 w 4"/>
                <a:gd name="T3" fmla="*/ 4 h 3"/>
                <a:gd name="T4" fmla="*/ 4 w 4"/>
                <a:gd name="T5" fmla="*/ 4 h 3"/>
                <a:gd name="T6" fmla="*/ 0 w 4"/>
                <a:gd name="T7" fmla="*/ 1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3" y="1"/>
                    <a:pt x="4" y="1"/>
                    <a:pt x="4" y="2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8" name="Freeform 2868"/>
            <p:cNvSpPr>
              <a:spLocks noChangeAspect="1"/>
            </p:cNvSpPr>
            <p:nvPr/>
          </p:nvSpPr>
          <p:spPr bwMode="auto">
            <a:xfrm>
              <a:off x="13077540" y="3030879"/>
              <a:ext cx="26327" cy="26327"/>
            </a:xfrm>
            <a:custGeom>
              <a:avLst/>
              <a:gdLst>
                <a:gd name="T0" fmla="*/ 6 w 5"/>
                <a:gd name="T1" fmla="*/ 0 h 5"/>
                <a:gd name="T2" fmla="*/ 2 w 5"/>
                <a:gd name="T3" fmla="*/ 1 h 5"/>
                <a:gd name="T4" fmla="*/ 1 w 5"/>
                <a:gd name="T5" fmla="*/ 6 h 5"/>
                <a:gd name="T6" fmla="*/ 5 w 5"/>
                <a:gd name="T7" fmla="*/ 2 h 5"/>
                <a:gd name="T8" fmla="*/ 6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0"/>
                  </a:moveTo>
                  <a:cubicBezTo>
                    <a:pt x="3" y="0"/>
                    <a:pt x="2" y="1"/>
                    <a:pt x="2" y="1"/>
                  </a:cubicBezTo>
                  <a:cubicBezTo>
                    <a:pt x="1" y="2"/>
                    <a:pt x="0" y="4"/>
                    <a:pt x="1" y="4"/>
                  </a:cubicBezTo>
                  <a:cubicBezTo>
                    <a:pt x="2" y="5"/>
                    <a:pt x="3" y="3"/>
                    <a:pt x="3" y="2"/>
                  </a:cubicBezTo>
                  <a:cubicBezTo>
                    <a:pt x="4" y="2"/>
                    <a:pt x="5" y="1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79" name="Freeform 2869"/>
            <p:cNvSpPr>
              <a:spLocks noChangeAspect="1"/>
            </p:cNvSpPr>
            <p:nvPr/>
          </p:nvSpPr>
          <p:spPr bwMode="auto">
            <a:xfrm>
              <a:off x="12730904" y="1359122"/>
              <a:ext cx="87755" cy="65818"/>
            </a:xfrm>
            <a:custGeom>
              <a:avLst/>
              <a:gdLst>
                <a:gd name="T0" fmla="*/ 22 w 17"/>
                <a:gd name="T1" fmla="*/ 2 h 13"/>
                <a:gd name="T2" fmla="*/ 8 w 17"/>
                <a:gd name="T3" fmla="*/ 10 h 13"/>
                <a:gd name="T4" fmla="*/ 6 w 17"/>
                <a:gd name="T5" fmla="*/ 17 h 13"/>
                <a:gd name="T6" fmla="*/ 2 w 17"/>
                <a:gd name="T7" fmla="*/ 16 h 13"/>
                <a:gd name="T8" fmla="*/ 6 w 17"/>
                <a:gd name="T9" fmla="*/ 10 h 13"/>
                <a:gd name="T10" fmla="*/ 0 w 17"/>
                <a:gd name="T11" fmla="*/ 7 h 13"/>
                <a:gd name="T12" fmla="*/ 5 w 17"/>
                <a:gd name="T13" fmla="*/ 2 h 13"/>
                <a:gd name="T14" fmla="*/ 16 w 17"/>
                <a:gd name="T15" fmla="*/ 0 h 13"/>
                <a:gd name="T16" fmla="*/ 22 w 17"/>
                <a:gd name="T17" fmla="*/ 1 h 13"/>
                <a:gd name="T18" fmla="*/ 22 w 17"/>
                <a:gd name="T19" fmla="*/ 2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3"/>
                <a:gd name="T32" fmla="*/ 17 w 17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3">
                  <a:moveTo>
                    <a:pt x="16" y="2"/>
                  </a:moveTo>
                  <a:cubicBezTo>
                    <a:pt x="13" y="5"/>
                    <a:pt x="9" y="5"/>
                    <a:pt x="6" y="8"/>
                  </a:cubicBezTo>
                  <a:cubicBezTo>
                    <a:pt x="5" y="9"/>
                    <a:pt x="6" y="11"/>
                    <a:pt x="4" y="13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2" y="10"/>
                    <a:pt x="4" y="9"/>
                    <a:pt x="4" y="8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3"/>
                    <a:pt x="1" y="2"/>
                    <a:pt x="3" y="2"/>
                  </a:cubicBezTo>
                  <a:cubicBezTo>
                    <a:pt x="6" y="0"/>
                    <a:pt x="9" y="0"/>
                    <a:pt x="12" y="0"/>
                  </a:cubicBezTo>
                  <a:cubicBezTo>
                    <a:pt x="13" y="0"/>
                    <a:pt x="15" y="0"/>
                    <a:pt x="16" y="1"/>
                  </a:cubicBezTo>
                  <a:cubicBezTo>
                    <a:pt x="16" y="1"/>
                    <a:pt x="17" y="2"/>
                    <a:pt x="16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0" name="Freeform 2870"/>
            <p:cNvSpPr>
              <a:spLocks noChangeAspect="1"/>
            </p:cNvSpPr>
            <p:nvPr/>
          </p:nvSpPr>
          <p:spPr bwMode="auto">
            <a:xfrm>
              <a:off x="12735292" y="1306467"/>
              <a:ext cx="61430" cy="39491"/>
            </a:xfrm>
            <a:custGeom>
              <a:avLst/>
              <a:gdLst>
                <a:gd name="T0" fmla="*/ 9 w 12"/>
                <a:gd name="T1" fmla="*/ 0 h 8"/>
                <a:gd name="T2" fmla="*/ 16 w 12"/>
                <a:gd name="T3" fmla="*/ 7 h 8"/>
                <a:gd name="T4" fmla="*/ 11 w 12"/>
                <a:gd name="T5" fmla="*/ 7 h 8"/>
                <a:gd name="T6" fmla="*/ 9 w 12"/>
                <a:gd name="T7" fmla="*/ 10 h 8"/>
                <a:gd name="T8" fmla="*/ 5 w 12"/>
                <a:gd name="T9" fmla="*/ 7 h 8"/>
                <a:gd name="T10" fmla="*/ 1 w 12"/>
                <a:gd name="T11" fmla="*/ 3 h 8"/>
                <a:gd name="T12" fmla="*/ 8 w 12"/>
                <a:gd name="T13" fmla="*/ 2 h 8"/>
                <a:gd name="T14" fmla="*/ 9 w 12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8"/>
                <a:gd name="T26" fmla="*/ 12 w 12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8">
                  <a:moveTo>
                    <a:pt x="7" y="0"/>
                  </a:moveTo>
                  <a:cubicBezTo>
                    <a:pt x="9" y="1"/>
                    <a:pt x="12" y="2"/>
                    <a:pt x="12" y="5"/>
                  </a:cubicBezTo>
                  <a:cubicBezTo>
                    <a:pt x="12" y="6"/>
                    <a:pt x="9" y="4"/>
                    <a:pt x="8" y="5"/>
                  </a:cubicBezTo>
                  <a:cubicBezTo>
                    <a:pt x="7" y="6"/>
                    <a:pt x="8" y="8"/>
                    <a:pt x="7" y="8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ubicBezTo>
                    <a:pt x="2" y="2"/>
                    <a:pt x="5" y="3"/>
                    <a:pt x="6" y="2"/>
                  </a:cubicBezTo>
                  <a:cubicBezTo>
                    <a:pt x="7" y="2"/>
                    <a:pt x="6" y="0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1" name="Freeform 2871"/>
            <p:cNvSpPr>
              <a:spLocks noChangeAspect="1"/>
            </p:cNvSpPr>
            <p:nvPr/>
          </p:nvSpPr>
          <p:spPr bwMode="auto">
            <a:xfrm>
              <a:off x="13481221" y="3443333"/>
              <a:ext cx="166737" cy="100919"/>
            </a:xfrm>
            <a:custGeom>
              <a:avLst/>
              <a:gdLst>
                <a:gd name="T0" fmla="*/ 32 w 31"/>
                <a:gd name="T1" fmla="*/ 10 h 19"/>
                <a:gd name="T2" fmla="*/ 45 w 31"/>
                <a:gd name="T3" fmla="*/ 1 h 19"/>
                <a:gd name="T4" fmla="*/ 44 w 31"/>
                <a:gd name="T5" fmla="*/ 0 h 19"/>
                <a:gd name="T6" fmla="*/ 28 w 31"/>
                <a:gd name="T7" fmla="*/ 7 h 19"/>
                <a:gd name="T8" fmla="*/ 25 w 31"/>
                <a:gd name="T9" fmla="*/ 8 h 19"/>
                <a:gd name="T10" fmla="*/ 15 w 31"/>
                <a:gd name="T11" fmla="*/ 7 h 19"/>
                <a:gd name="T12" fmla="*/ 11 w 31"/>
                <a:gd name="T13" fmla="*/ 6 h 19"/>
                <a:gd name="T14" fmla="*/ 11 w 31"/>
                <a:gd name="T15" fmla="*/ 10 h 19"/>
                <a:gd name="T16" fmla="*/ 1 w 31"/>
                <a:gd name="T17" fmla="*/ 12 h 19"/>
                <a:gd name="T18" fmla="*/ 0 w 31"/>
                <a:gd name="T19" fmla="*/ 21 h 19"/>
                <a:gd name="T20" fmla="*/ 7 w 31"/>
                <a:gd name="T21" fmla="*/ 23 h 19"/>
                <a:gd name="T22" fmla="*/ 13 w 31"/>
                <a:gd name="T23" fmla="*/ 23 h 19"/>
                <a:gd name="T24" fmla="*/ 18 w 31"/>
                <a:gd name="T25" fmla="*/ 27 h 19"/>
                <a:gd name="T26" fmla="*/ 25 w 31"/>
                <a:gd name="T27" fmla="*/ 21 h 19"/>
                <a:gd name="T28" fmla="*/ 28 w 31"/>
                <a:gd name="T29" fmla="*/ 16 h 19"/>
                <a:gd name="T30" fmla="*/ 34 w 31"/>
                <a:gd name="T31" fmla="*/ 16 h 19"/>
                <a:gd name="T32" fmla="*/ 34 w 31"/>
                <a:gd name="T33" fmla="*/ 15 h 19"/>
                <a:gd name="T34" fmla="*/ 32 w 31"/>
                <a:gd name="T35" fmla="*/ 10 h 1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19"/>
                <a:gd name="T56" fmla="*/ 31 w 31"/>
                <a:gd name="T57" fmla="*/ 19 h 1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19">
                  <a:moveTo>
                    <a:pt x="21" y="7"/>
                  </a:moveTo>
                  <a:cubicBezTo>
                    <a:pt x="24" y="4"/>
                    <a:pt x="28" y="3"/>
                    <a:pt x="30" y="1"/>
                  </a:cubicBezTo>
                  <a:cubicBezTo>
                    <a:pt x="31" y="1"/>
                    <a:pt x="29" y="0"/>
                    <a:pt x="29" y="0"/>
                  </a:cubicBezTo>
                  <a:cubicBezTo>
                    <a:pt x="25" y="1"/>
                    <a:pt x="22" y="3"/>
                    <a:pt x="19" y="5"/>
                  </a:cubicBezTo>
                  <a:cubicBezTo>
                    <a:pt x="18" y="5"/>
                    <a:pt x="17" y="6"/>
                    <a:pt x="16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9" y="5"/>
                    <a:pt x="8" y="4"/>
                    <a:pt x="7" y="4"/>
                  </a:cubicBezTo>
                  <a:cubicBezTo>
                    <a:pt x="6" y="4"/>
                    <a:pt x="8" y="6"/>
                    <a:pt x="7" y="7"/>
                  </a:cubicBezTo>
                  <a:cubicBezTo>
                    <a:pt x="5" y="8"/>
                    <a:pt x="2" y="7"/>
                    <a:pt x="1" y="8"/>
                  </a:cubicBezTo>
                  <a:cubicBezTo>
                    <a:pt x="1" y="10"/>
                    <a:pt x="0" y="13"/>
                    <a:pt x="0" y="14"/>
                  </a:cubicBezTo>
                  <a:cubicBezTo>
                    <a:pt x="2" y="14"/>
                    <a:pt x="4" y="15"/>
                    <a:pt x="5" y="16"/>
                  </a:cubicBezTo>
                  <a:cubicBezTo>
                    <a:pt x="7" y="16"/>
                    <a:pt x="8" y="16"/>
                    <a:pt x="9" y="16"/>
                  </a:cubicBezTo>
                  <a:cubicBezTo>
                    <a:pt x="10" y="16"/>
                    <a:pt x="11" y="19"/>
                    <a:pt x="12" y="18"/>
                  </a:cubicBezTo>
                  <a:cubicBezTo>
                    <a:pt x="13" y="16"/>
                    <a:pt x="14" y="15"/>
                    <a:pt x="16" y="14"/>
                  </a:cubicBezTo>
                  <a:cubicBezTo>
                    <a:pt x="17" y="13"/>
                    <a:pt x="18" y="12"/>
                    <a:pt x="19" y="11"/>
                  </a:cubicBezTo>
                  <a:cubicBezTo>
                    <a:pt x="20" y="11"/>
                    <a:pt x="22" y="12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2" y="9"/>
                    <a:pt x="21" y="7"/>
                    <a:pt x="21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2" name="Freeform 2872"/>
            <p:cNvSpPr>
              <a:spLocks noChangeAspect="1"/>
            </p:cNvSpPr>
            <p:nvPr/>
          </p:nvSpPr>
          <p:spPr bwMode="auto">
            <a:xfrm>
              <a:off x="14218372" y="4790391"/>
              <a:ext cx="706438" cy="495822"/>
            </a:xfrm>
            <a:custGeom>
              <a:avLst/>
              <a:gdLst>
                <a:gd name="T0" fmla="*/ 193 w 134"/>
                <a:gd name="T1" fmla="*/ 50 h 94"/>
                <a:gd name="T2" fmla="*/ 177 w 134"/>
                <a:gd name="T3" fmla="*/ 60 h 94"/>
                <a:gd name="T4" fmla="*/ 177 w 134"/>
                <a:gd name="T5" fmla="*/ 72 h 94"/>
                <a:gd name="T6" fmla="*/ 145 w 134"/>
                <a:gd name="T7" fmla="*/ 84 h 94"/>
                <a:gd name="T8" fmla="*/ 124 w 134"/>
                <a:gd name="T9" fmla="*/ 95 h 94"/>
                <a:gd name="T10" fmla="*/ 114 w 134"/>
                <a:gd name="T11" fmla="*/ 106 h 94"/>
                <a:gd name="T12" fmla="*/ 102 w 134"/>
                <a:gd name="T13" fmla="*/ 106 h 94"/>
                <a:gd name="T14" fmla="*/ 85 w 134"/>
                <a:gd name="T15" fmla="*/ 114 h 94"/>
                <a:gd name="T16" fmla="*/ 70 w 134"/>
                <a:gd name="T17" fmla="*/ 114 h 94"/>
                <a:gd name="T18" fmla="*/ 55 w 134"/>
                <a:gd name="T19" fmla="*/ 120 h 94"/>
                <a:gd name="T20" fmla="*/ 44 w 134"/>
                <a:gd name="T21" fmla="*/ 133 h 94"/>
                <a:gd name="T22" fmla="*/ 20 w 134"/>
                <a:gd name="T23" fmla="*/ 133 h 94"/>
                <a:gd name="T24" fmla="*/ 14 w 134"/>
                <a:gd name="T25" fmla="*/ 121 h 94"/>
                <a:gd name="T26" fmla="*/ 13 w 134"/>
                <a:gd name="T27" fmla="*/ 105 h 94"/>
                <a:gd name="T28" fmla="*/ 6 w 134"/>
                <a:gd name="T29" fmla="*/ 85 h 94"/>
                <a:gd name="T30" fmla="*/ 0 w 134"/>
                <a:gd name="T31" fmla="*/ 84 h 94"/>
                <a:gd name="T32" fmla="*/ 6 w 134"/>
                <a:gd name="T33" fmla="*/ 78 h 94"/>
                <a:gd name="T34" fmla="*/ 7 w 134"/>
                <a:gd name="T35" fmla="*/ 65 h 94"/>
                <a:gd name="T36" fmla="*/ 6 w 134"/>
                <a:gd name="T37" fmla="*/ 58 h 94"/>
                <a:gd name="T38" fmla="*/ 12 w 134"/>
                <a:gd name="T39" fmla="*/ 50 h 94"/>
                <a:gd name="T40" fmla="*/ 12 w 134"/>
                <a:gd name="T41" fmla="*/ 38 h 94"/>
                <a:gd name="T42" fmla="*/ 16 w 134"/>
                <a:gd name="T43" fmla="*/ 35 h 94"/>
                <a:gd name="T44" fmla="*/ 22 w 134"/>
                <a:gd name="T45" fmla="*/ 37 h 94"/>
                <a:gd name="T46" fmla="*/ 72 w 134"/>
                <a:gd name="T47" fmla="*/ 35 h 94"/>
                <a:gd name="T48" fmla="*/ 82 w 134"/>
                <a:gd name="T49" fmla="*/ 42 h 94"/>
                <a:gd name="T50" fmla="*/ 93 w 134"/>
                <a:gd name="T51" fmla="*/ 41 h 94"/>
                <a:gd name="T52" fmla="*/ 108 w 134"/>
                <a:gd name="T53" fmla="*/ 19 h 94"/>
                <a:gd name="T54" fmla="*/ 169 w 134"/>
                <a:gd name="T55" fmla="*/ 0 h 94"/>
                <a:gd name="T56" fmla="*/ 193 w 134"/>
                <a:gd name="T57" fmla="*/ 50 h 9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4"/>
                <a:gd name="T88" fmla="*/ 0 h 94"/>
                <a:gd name="T89" fmla="*/ 134 w 134"/>
                <a:gd name="T90" fmla="*/ 94 h 9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4" h="94">
                  <a:moveTo>
                    <a:pt x="134" y="35"/>
                  </a:moveTo>
                  <a:cubicBezTo>
                    <a:pt x="130" y="38"/>
                    <a:pt x="125" y="39"/>
                    <a:pt x="122" y="42"/>
                  </a:cubicBezTo>
                  <a:cubicBezTo>
                    <a:pt x="121" y="45"/>
                    <a:pt x="124" y="49"/>
                    <a:pt x="122" y="50"/>
                  </a:cubicBezTo>
                  <a:cubicBezTo>
                    <a:pt x="116" y="55"/>
                    <a:pt x="108" y="55"/>
                    <a:pt x="101" y="58"/>
                  </a:cubicBezTo>
                  <a:cubicBezTo>
                    <a:pt x="96" y="60"/>
                    <a:pt x="90" y="63"/>
                    <a:pt x="86" y="66"/>
                  </a:cubicBezTo>
                  <a:cubicBezTo>
                    <a:pt x="83" y="68"/>
                    <a:pt x="82" y="72"/>
                    <a:pt x="79" y="73"/>
                  </a:cubicBezTo>
                  <a:cubicBezTo>
                    <a:pt x="76" y="74"/>
                    <a:pt x="73" y="72"/>
                    <a:pt x="71" y="73"/>
                  </a:cubicBezTo>
                  <a:cubicBezTo>
                    <a:pt x="66" y="74"/>
                    <a:pt x="63" y="78"/>
                    <a:pt x="59" y="79"/>
                  </a:cubicBezTo>
                  <a:cubicBezTo>
                    <a:pt x="56" y="80"/>
                    <a:pt x="52" y="79"/>
                    <a:pt x="48" y="79"/>
                  </a:cubicBezTo>
                  <a:cubicBezTo>
                    <a:pt x="45" y="80"/>
                    <a:pt x="41" y="81"/>
                    <a:pt x="38" y="83"/>
                  </a:cubicBezTo>
                  <a:cubicBezTo>
                    <a:pt x="35" y="85"/>
                    <a:pt x="34" y="90"/>
                    <a:pt x="31" y="92"/>
                  </a:cubicBezTo>
                  <a:cubicBezTo>
                    <a:pt x="26" y="94"/>
                    <a:pt x="20" y="94"/>
                    <a:pt x="14" y="92"/>
                  </a:cubicBezTo>
                  <a:cubicBezTo>
                    <a:pt x="11" y="91"/>
                    <a:pt x="11" y="87"/>
                    <a:pt x="10" y="84"/>
                  </a:cubicBezTo>
                  <a:cubicBezTo>
                    <a:pt x="9" y="80"/>
                    <a:pt x="10" y="76"/>
                    <a:pt x="9" y="72"/>
                  </a:cubicBezTo>
                  <a:cubicBezTo>
                    <a:pt x="8" y="68"/>
                    <a:pt x="7" y="63"/>
                    <a:pt x="4" y="59"/>
                  </a:cubicBezTo>
                  <a:cubicBezTo>
                    <a:pt x="4" y="58"/>
                    <a:pt x="0" y="59"/>
                    <a:pt x="0" y="58"/>
                  </a:cubicBezTo>
                  <a:cubicBezTo>
                    <a:pt x="0" y="56"/>
                    <a:pt x="3" y="55"/>
                    <a:pt x="4" y="54"/>
                  </a:cubicBezTo>
                  <a:cubicBezTo>
                    <a:pt x="5" y="51"/>
                    <a:pt x="5" y="48"/>
                    <a:pt x="5" y="45"/>
                  </a:cubicBezTo>
                  <a:cubicBezTo>
                    <a:pt x="5" y="43"/>
                    <a:pt x="5" y="42"/>
                    <a:pt x="4" y="40"/>
                  </a:cubicBezTo>
                  <a:cubicBezTo>
                    <a:pt x="6" y="38"/>
                    <a:pt x="7" y="37"/>
                    <a:pt x="8" y="35"/>
                  </a:cubicBezTo>
                  <a:cubicBezTo>
                    <a:pt x="9" y="32"/>
                    <a:pt x="8" y="29"/>
                    <a:pt x="8" y="27"/>
                  </a:cubicBezTo>
                  <a:cubicBezTo>
                    <a:pt x="9" y="25"/>
                    <a:pt x="10" y="24"/>
                    <a:pt x="11" y="24"/>
                  </a:cubicBezTo>
                  <a:cubicBezTo>
                    <a:pt x="13" y="23"/>
                    <a:pt x="14" y="26"/>
                    <a:pt x="15" y="26"/>
                  </a:cubicBezTo>
                  <a:cubicBezTo>
                    <a:pt x="27" y="26"/>
                    <a:pt x="39" y="24"/>
                    <a:pt x="50" y="24"/>
                  </a:cubicBezTo>
                  <a:lnTo>
                    <a:pt x="57" y="29"/>
                  </a:lnTo>
                  <a:cubicBezTo>
                    <a:pt x="59" y="31"/>
                    <a:pt x="62" y="30"/>
                    <a:pt x="64" y="28"/>
                  </a:cubicBezTo>
                  <a:cubicBezTo>
                    <a:pt x="69" y="24"/>
                    <a:pt x="71" y="18"/>
                    <a:pt x="75" y="13"/>
                  </a:cubicBezTo>
                  <a:cubicBezTo>
                    <a:pt x="89" y="9"/>
                    <a:pt x="103" y="4"/>
                    <a:pt x="117" y="0"/>
                  </a:cubicBezTo>
                  <a:lnTo>
                    <a:pt x="134" y="35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3" name="Freeform 2873"/>
            <p:cNvSpPr>
              <a:spLocks noChangeAspect="1"/>
            </p:cNvSpPr>
            <p:nvPr/>
          </p:nvSpPr>
          <p:spPr bwMode="auto">
            <a:xfrm>
              <a:off x="15091548" y="4193650"/>
              <a:ext cx="35103" cy="92143"/>
            </a:xfrm>
            <a:custGeom>
              <a:avLst/>
              <a:gdLst>
                <a:gd name="T0" fmla="*/ 3 w 7"/>
                <a:gd name="T1" fmla="*/ 23 h 18"/>
                <a:gd name="T2" fmla="*/ 7 w 7"/>
                <a:gd name="T3" fmla="*/ 16 h 18"/>
                <a:gd name="T4" fmla="*/ 7 w 7"/>
                <a:gd name="T5" fmla="*/ 2 h 18"/>
                <a:gd name="T6" fmla="*/ 0 w 7"/>
                <a:gd name="T7" fmla="*/ 9 h 18"/>
                <a:gd name="T8" fmla="*/ 1 w 7"/>
                <a:gd name="T9" fmla="*/ 16 h 18"/>
                <a:gd name="T10" fmla="*/ 1 w 7"/>
                <a:gd name="T11" fmla="*/ 25 h 18"/>
                <a:gd name="T12" fmla="*/ 3 w 7"/>
                <a:gd name="T13" fmla="*/ 2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8"/>
                <a:gd name="T23" fmla="*/ 7 w 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8">
                  <a:moveTo>
                    <a:pt x="3" y="17"/>
                  </a:moveTo>
                  <a:cubicBezTo>
                    <a:pt x="4" y="15"/>
                    <a:pt x="5" y="14"/>
                    <a:pt x="5" y="12"/>
                  </a:cubicBezTo>
                  <a:cubicBezTo>
                    <a:pt x="6" y="9"/>
                    <a:pt x="7" y="4"/>
                    <a:pt x="5" y="2"/>
                  </a:cubicBezTo>
                  <a:cubicBezTo>
                    <a:pt x="4" y="0"/>
                    <a:pt x="2" y="5"/>
                    <a:pt x="0" y="7"/>
                  </a:cubicBezTo>
                  <a:cubicBezTo>
                    <a:pt x="1" y="8"/>
                    <a:pt x="1" y="10"/>
                    <a:pt x="1" y="12"/>
                  </a:cubicBezTo>
                  <a:cubicBezTo>
                    <a:pt x="1" y="14"/>
                    <a:pt x="0" y="16"/>
                    <a:pt x="1" y="18"/>
                  </a:cubicBezTo>
                  <a:cubicBezTo>
                    <a:pt x="1" y="18"/>
                    <a:pt x="2" y="18"/>
                    <a:pt x="3" y="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4" name="Freeform 2874"/>
            <p:cNvSpPr>
              <a:spLocks noChangeAspect="1"/>
            </p:cNvSpPr>
            <p:nvPr/>
          </p:nvSpPr>
          <p:spPr bwMode="auto">
            <a:xfrm>
              <a:off x="14744909" y="4224363"/>
              <a:ext cx="65818" cy="140410"/>
            </a:xfrm>
            <a:custGeom>
              <a:avLst/>
              <a:gdLst>
                <a:gd name="T0" fmla="*/ 8 w 12"/>
                <a:gd name="T1" fmla="*/ 36 h 27"/>
                <a:gd name="T2" fmla="*/ 16 w 12"/>
                <a:gd name="T3" fmla="*/ 32 h 27"/>
                <a:gd name="T4" fmla="*/ 18 w 12"/>
                <a:gd name="T5" fmla="*/ 25 h 27"/>
                <a:gd name="T6" fmla="*/ 11 w 12"/>
                <a:gd name="T7" fmla="*/ 17 h 27"/>
                <a:gd name="T8" fmla="*/ 14 w 12"/>
                <a:gd name="T9" fmla="*/ 9 h 27"/>
                <a:gd name="T10" fmla="*/ 8 w 12"/>
                <a:gd name="T11" fmla="*/ 0 h 27"/>
                <a:gd name="T12" fmla="*/ 1 w 12"/>
                <a:gd name="T13" fmla="*/ 7 h 27"/>
                <a:gd name="T14" fmla="*/ 1 w 12"/>
                <a:gd name="T15" fmla="*/ 15 h 27"/>
                <a:gd name="T16" fmla="*/ 1 w 12"/>
                <a:gd name="T17" fmla="*/ 23 h 27"/>
                <a:gd name="T18" fmla="*/ 1 w 12"/>
                <a:gd name="T19" fmla="*/ 30 h 27"/>
                <a:gd name="T20" fmla="*/ 0 w 12"/>
                <a:gd name="T21" fmla="*/ 32 h 27"/>
                <a:gd name="T22" fmla="*/ 4 w 12"/>
                <a:gd name="T23" fmla="*/ 38 h 27"/>
                <a:gd name="T24" fmla="*/ 8 w 12"/>
                <a:gd name="T25" fmla="*/ 36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7"/>
                <a:gd name="T41" fmla="*/ 12 w 12"/>
                <a:gd name="T42" fmla="*/ 27 h 2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7">
                  <a:moveTo>
                    <a:pt x="5" y="25"/>
                  </a:moveTo>
                  <a:cubicBezTo>
                    <a:pt x="7" y="25"/>
                    <a:pt x="9" y="24"/>
                    <a:pt x="10" y="23"/>
                  </a:cubicBezTo>
                  <a:cubicBezTo>
                    <a:pt x="11" y="21"/>
                    <a:pt x="12" y="20"/>
                    <a:pt x="11" y="18"/>
                  </a:cubicBezTo>
                  <a:cubicBezTo>
                    <a:pt x="11" y="16"/>
                    <a:pt x="7" y="15"/>
                    <a:pt x="7" y="12"/>
                  </a:cubicBezTo>
                  <a:cubicBezTo>
                    <a:pt x="6" y="10"/>
                    <a:pt x="9" y="9"/>
                    <a:pt x="9" y="7"/>
                  </a:cubicBezTo>
                  <a:cubicBezTo>
                    <a:pt x="8" y="5"/>
                    <a:pt x="7" y="2"/>
                    <a:pt x="5" y="0"/>
                  </a:cubicBezTo>
                  <a:cubicBezTo>
                    <a:pt x="3" y="0"/>
                    <a:pt x="2" y="3"/>
                    <a:pt x="1" y="5"/>
                  </a:cubicBezTo>
                  <a:cubicBezTo>
                    <a:pt x="0" y="7"/>
                    <a:pt x="1" y="9"/>
                    <a:pt x="1" y="11"/>
                  </a:cubicBezTo>
                  <a:cubicBezTo>
                    <a:pt x="1" y="12"/>
                    <a:pt x="0" y="14"/>
                    <a:pt x="1" y="16"/>
                  </a:cubicBezTo>
                  <a:cubicBezTo>
                    <a:pt x="1" y="17"/>
                    <a:pt x="2" y="19"/>
                    <a:pt x="1" y="21"/>
                  </a:cubicBezTo>
                  <a:cubicBezTo>
                    <a:pt x="1" y="22"/>
                    <a:pt x="1" y="22"/>
                    <a:pt x="0" y="23"/>
                  </a:cubicBezTo>
                  <a:cubicBezTo>
                    <a:pt x="0" y="24"/>
                    <a:pt x="1" y="26"/>
                    <a:pt x="2" y="27"/>
                  </a:cubicBezTo>
                  <a:cubicBezTo>
                    <a:pt x="3" y="27"/>
                    <a:pt x="4" y="26"/>
                    <a:pt x="5" y="2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5" name="Freeform 2875"/>
            <p:cNvSpPr>
              <a:spLocks noChangeAspect="1"/>
            </p:cNvSpPr>
            <p:nvPr/>
          </p:nvSpPr>
          <p:spPr bwMode="auto">
            <a:xfrm>
              <a:off x="14547459" y="3921606"/>
              <a:ext cx="26327" cy="35103"/>
            </a:xfrm>
            <a:custGeom>
              <a:avLst/>
              <a:gdLst>
                <a:gd name="T0" fmla="*/ 0 w 5"/>
                <a:gd name="T1" fmla="*/ 1 h 6"/>
                <a:gd name="T2" fmla="*/ 1 w 5"/>
                <a:gd name="T3" fmla="*/ 9 h 6"/>
                <a:gd name="T4" fmla="*/ 5 w 5"/>
                <a:gd name="T5" fmla="*/ 9 h 6"/>
                <a:gd name="T6" fmla="*/ 7 w 5"/>
                <a:gd name="T7" fmla="*/ 5 h 6"/>
                <a:gd name="T8" fmla="*/ 5 w 5"/>
                <a:gd name="T9" fmla="*/ 1 h 6"/>
                <a:gd name="T10" fmla="*/ 0 w 5"/>
                <a:gd name="T11" fmla="*/ 1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0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1" y="6"/>
                    <a:pt x="2" y="5"/>
                    <a:pt x="3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2" y="1"/>
                    <a:pt x="1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6" name="Freeform 2876"/>
            <p:cNvSpPr>
              <a:spLocks noChangeAspect="1"/>
            </p:cNvSpPr>
            <p:nvPr/>
          </p:nvSpPr>
          <p:spPr bwMode="auto">
            <a:xfrm>
              <a:off x="14156944" y="4961516"/>
              <a:ext cx="48267" cy="52655"/>
            </a:xfrm>
            <a:custGeom>
              <a:avLst/>
              <a:gdLst>
                <a:gd name="T0" fmla="*/ 0 w 9"/>
                <a:gd name="T1" fmla="*/ 2 h 10"/>
                <a:gd name="T2" fmla="*/ 5 w 9"/>
                <a:gd name="T3" fmla="*/ 1 h 10"/>
                <a:gd name="T4" fmla="*/ 6 w 9"/>
                <a:gd name="T5" fmla="*/ 7 h 10"/>
                <a:gd name="T6" fmla="*/ 11 w 9"/>
                <a:gd name="T7" fmla="*/ 6 h 10"/>
                <a:gd name="T8" fmla="*/ 12 w 9"/>
                <a:gd name="T9" fmla="*/ 13 h 10"/>
                <a:gd name="T10" fmla="*/ 6 w 9"/>
                <a:gd name="T11" fmla="*/ 8 h 10"/>
                <a:gd name="T12" fmla="*/ 1 w 9"/>
                <a:gd name="T13" fmla="*/ 7 h 10"/>
                <a:gd name="T14" fmla="*/ 0 w 9"/>
                <a:gd name="T15" fmla="*/ 2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0"/>
                <a:gd name="T26" fmla="*/ 9 w 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1"/>
                    <a:pt x="3" y="4"/>
                    <a:pt x="4" y="5"/>
                  </a:cubicBezTo>
                  <a:cubicBezTo>
                    <a:pt x="5" y="6"/>
                    <a:pt x="6" y="3"/>
                    <a:pt x="7" y="4"/>
                  </a:cubicBezTo>
                  <a:cubicBezTo>
                    <a:pt x="8" y="5"/>
                    <a:pt x="9" y="8"/>
                    <a:pt x="8" y="9"/>
                  </a:cubicBezTo>
                  <a:cubicBezTo>
                    <a:pt x="7" y="10"/>
                    <a:pt x="6" y="7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7" name="Freeform 2877"/>
            <p:cNvSpPr>
              <a:spLocks noChangeAspect="1"/>
            </p:cNvSpPr>
            <p:nvPr/>
          </p:nvSpPr>
          <p:spPr bwMode="auto">
            <a:xfrm>
              <a:off x="15025729" y="4171711"/>
              <a:ext cx="70204" cy="39491"/>
            </a:xfrm>
            <a:custGeom>
              <a:avLst/>
              <a:gdLst>
                <a:gd name="T0" fmla="*/ 1 w 13"/>
                <a:gd name="T1" fmla="*/ 8 h 8"/>
                <a:gd name="T2" fmla="*/ 1 w 13"/>
                <a:gd name="T3" fmla="*/ 9 h 8"/>
                <a:gd name="T4" fmla="*/ 11 w 13"/>
                <a:gd name="T5" fmla="*/ 6 h 8"/>
                <a:gd name="T6" fmla="*/ 17 w 13"/>
                <a:gd name="T7" fmla="*/ 6 h 8"/>
                <a:gd name="T8" fmla="*/ 20 w 13"/>
                <a:gd name="T9" fmla="*/ 1 h 8"/>
                <a:gd name="T10" fmla="*/ 17 w 13"/>
                <a:gd name="T11" fmla="*/ 0 h 8"/>
                <a:gd name="T12" fmla="*/ 9 w 13"/>
                <a:gd name="T13" fmla="*/ 2 h 8"/>
                <a:gd name="T14" fmla="*/ 7 w 13"/>
                <a:gd name="T15" fmla="*/ 6 h 8"/>
                <a:gd name="T16" fmla="*/ 1 w 13"/>
                <a:gd name="T17" fmla="*/ 8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1" y="6"/>
                  </a:moveTo>
                  <a:cubicBezTo>
                    <a:pt x="0" y="6"/>
                    <a:pt x="1" y="8"/>
                    <a:pt x="1" y="7"/>
                  </a:cubicBezTo>
                  <a:cubicBezTo>
                    <a:pt x="3" y="7"/>
                    <a:pt x="5" y="5"/>
                    <a:pt x="7" y="4"/>
                  </a:cubicBezTo>
                  <a:cubicBezTo>
                    <a:pt x="9" y="4"/>
                    <a:pt x="10" y="5"/>
                    <a:pt x="11" y="4"/>
                  </a:cubicBezTo>
                  <a:cubicBezTo>
                    <a:pt x="12" y="3"/>
                    <a:pt x="13" y="2"/>
                    <a:pt x="13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9" y="1"/>
                    <a:pt x="8" y="1"/>
                    <a:pt x="6" y="2"/>
                  </a:cubicBezTo>
                  <a:cubicBezTo>
                    <a:pt x="5" y="2"/>
                    <a:pt x="5" y="3"/>
                    <a:pt x="5" y="4"/>
                  </a:cubicBezTo>
                  <a:cubicBezTo>
                    <a:pt x="3" y="5"/>
                    <a:pt x="2" y="4"/>
                    <a:pt x="1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8" name="Freeform 2878"/>
            <p:cNvSpPr>
              <a:spLocks noChangeAspect="1"/>
            </p:cNvSpPr>
            <p:nvPr/>
          </p:nvSpPr>
          <p:spPr bwMode="auto">
            <a:xfrm>
              <a:off x="18307815" y="5457341"/>
              <a:ext cx="21939" cy="35103"/>
            </a:xfrm>
            <a:custGeom>
              <a:avLst/>
              <a:gdLst>
                <a:gd name="T0" fmla="*/ 0 w 4"/>
                <a:gd name="T1" fmla="*/ 2 h 7"/>
                <a:gd name="T2" fmla="*/ 4 w 4"/>
                <a:gd name="T3" fmla="*/ 0 h 7"/>
                <a:gd name="T4" fmla="*/ 6 w 4"/>
                <a:gd name="T5" fmla="*/ 3 h 7"/>
                <a:gd name="T6" fmla="*/ 5 w 4"/>
                <a:gd name="T7" fmla="*/ 9 h 7"/>
                <a:gd name="T8" fmla="*/ 4 w 4"/>
                <a:gd name="T9" fmla="*/ 7 h 7"/>
                <a:gd name="T10" fmla="*/ 0 w 4"/>
                <a:gd name="T11" fmla="*/ 2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7"/>
                <a:gd name="T20" fmla="*/ 4 w 4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7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7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89" name="Freeform 2879"/>
            <p:cNvSpPr>
              <a:spLocks noChangeAspect="1"/>
            </p:cNvSpPr>
            <p:nvPr/>
          </p:nvSpPr>
          <p:spPr bwMode="auto">
            <a:xfrm>
              <a:off x="18571084" y="4707024"/>
              <a:ext cx="162349" cy="162349"/>
            </a:xfrm>
            <a:custGeom>
              <a:avLst/>
              <a:gdLst>
                <a:gd name="T0" fmla="*/ 42 w 31"/>
                <a:gd name="T1" fmla="*/ 0 h 31"/>
                <a:gd name="T2" fmla="*/ 44 w 31"/>
                <a:gd name="T3" fmla="*/ 8 h 31"/>
                <a:gd name="T4" fmla="*/ 39 w 31"/>
                <a:gd name="T5" fmla="*/ 16 h 31"/>
                <a:gd name="T6" fmla="*/ 38 w 31"/>
                <a:gd name="T7" fmla="*/ 30 h 31"/>
                <a:gd name="T8" fmla="*/ 31 w 31"/>
                <a:gd name="T9" fmla="*/ 37 h 31"/>
                <a:gd name="T10" fmla="*/ 23 w 31"/>
                <a:gd name="T11" fmla="*/ 38 h 31"/>
                <a:gd name="T12" fmla="*/ 23 w 31"/>
                <a:gd name="T13" fmla="*/ 43 h 31"/>
                <a:gd name="T14" fmla="*/ 17 w 31"/>
                <a:gd name="T15" fmla="*/ 42 h 31"/>
                <a:gd name="T16" fmla="*/ 6 w 31"/>
                <a:gd name="T17" fmla="*/ 37 h 31"/>
                <a:gd name="T18" fmla="*/ 2 w 31"/>
                <a:gd name="T19" fmla="*/ 29 h 31"/>
                <a:gd name="T20" fmla="*/ 2 w 31"/>
                <a:gd name="T21" fmla="*/ 16 h 31"/>
                <a:gd name="T22" fmla="*/ 13 w 31"/>
                <a:gd name="T23" fmla="*/ 8 h 31"/>
                <a:gd name="T24" fmla="*/ 12 w 31"/>
                <a:gd name="T25" fmla="*/ 7 h 31"/>
                <a:gd name="T26" fmla="*/ 14 w 31"/>
                <a:gd name="T27" fmla="*/ 5 h 31"/>
                <a:gd name="T28" fmla="*/ 16 w 31"/>
                <a:gd name="T29" fmla="*/ 6 h 31"/>
                <a:gd name="T30" fmla="*/ 23 w 31"/>
                <a:gd name="T31" fmla="*/ 5 h 31"/>
                <a:gd name="T32" fmla="*/ 29 w 31"/>
                <a:gd name="T33" fmla="*/ 5 h 31"/>
                <a:gd name="T34" fmla="*/ 35 w 31"/>
                <a:gd name="T35" fmla="*/ 2 h 31"/>
                <a:gd name="T36" fmla="*/ 37 w 31"/>
                <a:gd name="T37" fmla="*/ 5 h 31"/>
                <a:gd name="T38" fmla="*/ 42 w 31"/>
                <a:gd name="T39" fmla="*/ 0 h 3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"/>
                <a:gd name="T61" fmla="*/ 0 h 31"/>
                <a:gd name="T62" fmla="*/ 31 w 31"/>
                <a:gd name="T63" fmla="*/ 31 h 3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" h="31">
                  <a:moveTo>
                    <a:pt x="29" y="0"/>
                  </a:moveTo>
                  <a:cubicBezTo>
                    <a:pt x="30" y="1"/>
                    <a:pt x="31" y="4"/>
                    <a:pt x="31" y="6"/>
                  </a:cubicBezTo>
                  <a:cubicBezTo>
                    <a:pt x="31" y="8"/>
                    <a:pt x="28" y="9"/>
                    <a:pt x="28" y="11"/>
                  </a:cubicBezTo>
                  <a:cubicBezTo>
                    <a:pt x="27" y="14"/>
                    <a:pt x="29" y="18"/>
                    <a:pt x="27" y="21"/>
                  </a:cubicBezTo>
                  <a:cubicBezTo>
                    <a:pt x="27" y="23"/>
                    <a:pt x="24" y="25"/>
                    <a:pt x="22" y="26"/>
                  </a:cubicBezTo>
                  <a:cubicBezTo>
                    <a:pt x="20" y="27"/>
                    <a:pt x="18" y="26"/>
                    <a:pt x="16" y="27"/>
                  </a:cubicBezTo>
                  <a:cubicBezTo>
                    <a:pt x="15" y="27"/>
                    <a:pt x="17" y="29"/>
                    <a:pt x="16" y="30"/>
                  </a:cubicBezTo>
                  <a:cubicBezTo>
                    <a:pt x="14" y="31"/>
                    <a:pt x="13" y="30"/>
                    <a:pt x="12" y="29"/>
                  </a:cubicBezTo>
                  <a:cubicBezTo>
                    <a:pt x="9" y="29"/>
                    <a:pt x="6" y="28"/>
                    <a:pt x="4" y="26"/>
                  </a:cubicBezTo>
                  <a:cubicBezTo>
                    <a:pt x="2" y="25"/>
                    <a:pt x="2" y="23"/>
                    <a:pt x="2" y="20"/>
                  </a:cubicBezTo>
                  <a:cubicBezTo>
                    <a:pt x="1" y="17"/>
                    <a:pt x="0" y="14"/>
                    <a:pt x="2" y="11"/>
                  </a:cubicBezTo>
                  <a:cubicBezTo>
                    <a:pt x="3" y="8"/>
                    <a:pt x="7" y="9"/>
                    <a:pt x="9" y="6"/>
                  </a:cubicBezTo>
                  <a:cubicBezTo>
                    <a:pt x="10" y="6"/>
                    <a:pt x="8" y="5"/>
                    <a:pt x="8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3" y="4"/>
                    <a:pt x="15" y="3"/>
                    <a:pt x="16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3" y="2"/>
                    <a:pt x="24" y="2"/>
                  </a:cubicBezTo>
                  <a:cubicBezTo>
                    <a:pt x="25" y="2"/>
                    <a:pt x="25" y="3"/>
                    <a:pt x="26" y="3"/>
                  </a:cubicBezTo>
                  <a:cubicBezTo>
                    <a:pt x="27" y="3"/>
                    <a:pt x="28" y="0"/>
                    <a:pt x="2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0" name="Freeform 2880"/>
            <p:cNvSpPr>
              <a:spLocks noChangeAspect="1"/>
            </p:cNvSpPr>
            <p:nvPr/>
          </p:nvSpPr>
          <p:spPr bwMode="auto">
            <a:xfrm>
              <a:off x="19308237" y="4303345"/>
              <a:ext cx="109695" cy="267656"/>
            </a:xfrm>
            <a:custGeom>
              <a:avLst/>
              <a:gdLst>
                <a:gd name="T0" fmla="*/ 30 w 21"/>
                <a:gd name="T1" fmla="*/ 8 h 51"/>
                <a:gd name="T2" fmla="*/ 25 w 21"/>
                <a:gd name="T3" fmla="*/ 29 h 51"/>
                <a:gd name="T4" fmla="*/ 24 w 21"/>
                <a:gd name="T5" fmla="*/ 47 h 51"/>
                <a:gd name="T6" fmla="*/ 17 w 21"/>
                <a:gd name="T7" fmla="*/ 60 h 51"/>
                <a:gd name="T8" fmla="*/ 17 w 21"/>
                <a:gd name="T9" fmla="*/ 73 h 51"/>
                <a:gd name="T10" fmla="*/ 6 w 21"/>
                <a:gd name="T11" fmla="*/ 59 h 51"/>
                <a:gd name="T12" fmla="*/ 1 w 21"/>
                <a:gd name="T13" fmla="*/ 50 h 51"/>
                <a:gd name="T14" fmla="*/ 5 w 21"/>
                <a:gd name="T15" fmla="*/ 29 h 51"/>
                <a:gd name="T16" fmla="*/ 12 w 21"/>
                <a:gd name="T17" fmla="*/ 12 h 51"/>
                <a:gd name="T18" fmla="*/ 13 w 21"/>
                <a:gd name="T19" fmla="*/ 5 h 51"/>
                <a:gd name="T20" fmla="*/ 20 w 21"/>
                <a:gd name="T21" fmla="*/ 0 h 51"/>
                <a:gd name="T22" fmla="*/ 29 w 21"/>
                <a:gd name="T23" fmla="*/ 5 h 51"/>
                <a:gd name="T24" fmla="*/ 30 w 21"/>
                <a:gd name="T25" fmla="*/ 8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51"/>
                <a:gd name="T41" fmla="*/ 21 w 21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51">
                  <a:moveTo>
                    <a:pt x="21" y="6"/>
                  </a:moveTo>
                  <a:cubicBezTo>
                    <a:pt x="20" y="10"/>
                    <a:pt x="19" y="15"/>
                    <a:pt x="18" y="20"/>
                  </a:cubicBezTo>
                  <a:cubicBezTo>
                    <a:pt x="18" y="24"/>
                    <a:pt x="18" y="29"/>
                    <a:pt x="17" y="33"/>
                  </a:cubicBezTo>
                  <a:cubicBezTo>
                    <a:pt x="16" y="36"/>
                    <a:pt x="13" y="39"/>
                    <a:pt x="12" y="42"/>
                  </a:cubicBezTo>
                  <a:cubicBezTo>
                    <a:pt x="11" y="45"/>
                    <a:pt x="13" y="48"/>
                    <a:pt x="12" y="51"/>
                  </a:cubicBezTo>
                  <a:cubicBezTo>
                    <a:pt x="8" y="47"/>
                    <a:pt x="6" y="45"/>
                    <a:pt x="4" y="41"/>
                  </a:cubicBezTo>
                  <a:cubicBezTo>
                    <a:pt x="2" y="39"/>
                    <a:pt x="1" y="37"/>
                    <a:pt x="1" y="35"/>
                  </a:cubicBezTo>
                  <a:cubicBezTo>
                    <a:pt x="0" y="30"/>
                    <a:pt x="2" y="25"/>
                    <a:pt x="3" y="20"/>
                  </a:cubicBezTo>
                  <a:cubicBezTo>
                    <a:pt x="4" y="16"/>
                    <a:pt x="6" y="12"/>
                    <a:pt x="8" y="8"/>
                  </a:cubicBezTo>
                  <a:cubicBezTo>
                    <a:pt x="8" y="7"/>
                    <a:pt x="8" y="5"/>
                    <a:pt x="9" y="3"/>
                  </a:cubicBezTo>
                  <a:cubicBezTo>
                    <a:pt x="10" y="2"/>
                    <a:pt x="12" y="1"/>
                    <a:pt x="14" y="0"/>
                  </a:cubicBezTo>
                  <a:cubicBezTo>
                    <a:pt x="16" y="0"/>
                    <a:pt x="18" y="1"/>
                    <a:pt x="20" y="3"/>
                  </a:cubicBezTo>
                  <a:cubicBezTo>
                    <a:pt x="21" y="3"/>
                    <a:pt x="21" y="4"/>
                    <a:pt x="21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1" name="Freeform 2881"/>
            <p:cNvSpPr>
              <a:spLocks noChangeAspect="1"/>
            </p:cNvSpPr>
            <p:nvPr/>
          </p:nvSpPr>
          <p:spPr bwMode="auto">
            <a:xfrm>
              <a:off x="19562730" y="4377937"/>
              <a:ext cx="17552" cy="26327"/>
            </a:xfrm>
            <a:custGeom>
              <a:avLst/>
              <a:gdLst>
                <a:gd name="T0" fmla="*/ 3 w 4"/>
                <a:gd name="T1" fmla="*/ 0 h 5"/>
                <a:gd name="T2" fmla="*/ 3 w 4"/>
                <a:gd name="T3" fmla="*/ 6 h 5"/>
                <a:gd name="T4" fmla="*/ 0 w 4"/>
                <a:gd name="T5" fmla="*/ 2 h 5"/>
                <a:gd name="T6" fmla="*/ 3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3" y="0"/>
                  </a:moveTo>
                  <a:cubicBezTo>
                    <a:pt x="4" y="1"/>
                    <a:pt x="4" y="4"/>
                    <a:pt x="3" y="4"/>
                  </a:cubicBezTo>
                  <a:cubicBezTo>
                    <a:pt x="2" y="5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2" name="Freeform 2882"/>
            <p:cNvSpPr>
              <a:spLocks noChangeAspect="1"/>
            </p:cNvSpPr>
            <p:nvPr/>
          </p:nvSpPr>
          <p:spPr bwMode="auto">
            <a:xfrm>
              <a:off x="19632936" y="4338448"/>
              <a:ext cx="17552" cy="21939"/>
            </a:xfrm>
            <a:custGeom>
              <a:avLst/>
              <a:gdLst>
                <a:gd name="T0" fmla="*/ 4 w 3"/>
                <a:gd name="T1" fmla="*/ 0 h 4"/>
                <a:gd name="T2" fmla="*/ 4 w 3"/>
                <a:gd name="T3" fmla="*/ 6 h 4"/>
                <a:gd name="T4" fmla="*/ 0 w 3"/>
                <a:gd name="T5" fmla="*/ 4 h 4"/>
                <a:gd name="T6" fmla="*/ 4 w 3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4"/>
                <a:gd name="T14" fmla="*/ 3 w 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4">
                  <a:moveTo>
                    <a:pt x="2" y="0"/>
                  </a:moveTo>
                  <a:cubicBezTo>
                    <a:pt x="3" y="1"/>
                    <a:pt x="3" y="3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3" name="Freeform 2883"/>
            <p:cNvSpPr>
              <a:spLocks noChangeAspect="1"/>
            </p:cNvSpPr>
            <p:nvPr/>
          </p:nvSpPr>
          <p:spPr bwMode="auto">
            <a:xfrm>
              <a:off x="19523239" y="4377937"/>
              <a:ext cx="21939" cy="26327"/>
            </a:xfrm>
            <a:custGeom>
              <a:avLst/>
              <a:gdLst>
                <a:gd name="T0" fmla="*/ 6 w 4"/>
                <a:gd name="T1" fmla="*/ 2 h 5"/>
                <a:gd name="T2" fmla="*/ 1 w 4"/>
                <a:gd name="T3" fmla="*/ 7 h 5"/>
                <a:gd name="T4" fmla="*/ 1 w 4"/>
                <a:gd name="T5" fmla="*/ 1 h 5"/>
                <a:gd name="T6" fmla="*/ 6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4" name="Freeform 2884"/>
            <p:cNvSpPr>
              <a:spLocks noChangeAspect="1"/>
            </p:cNvSpPr>
            <p:nvPr/>
          </p:nvSpPr>
          <p:spPr bwMode="auto">
            <a:xfrm>
              <a:off x="19523239" y="4377937"/>
              <a:ext cx="21939" cy="26327"/>
            </a:xfrm>
            <a:custGeom>
              <a:avLst/>
              <a:gdLst>
                <a:gd name="T0" fmla="*/ 6 w 4"/>
                <a:gd name="T1" fmla="*/ 2 h 5"/>
                <a:gd name="T2" fmla="*/ 1 w 4"/>
                <a:gd name="T3" fmla="*/ 7 h 5"/>
                <a:gd name="T4" fmla="*/ 1 w 4"/>
                <a:gd name="T5" fmla="*/ 1 h 5"/>
                <a:gd name="T6" fmla="*/ 6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4" y="2"/>
                  </a:moveTo>
                  <a:cubicBezTo>
                    <a:pt x="4" y="3"/>
                    <a:pt x="2" y="5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2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5" name="Freeform 2885"/>
            <p:cNvSpPr>
              <a:spLocks noChangeAspect="1"/>
            </p:cNvSpPr>
            <p:nvPr/>
          </p:nvSpPr>
          <p:spPr bwMode="auto">
            <a:xfrm>
              <a:off x="19602221" y="3632010"/>
              <a:ext cx="52655" cy="35103"/>
            </a:xfrm>
            <a:custGeom>
              <a:avLst/>
              <a:gdLst>
                <a:gd name="T0" fmla="*/ 10 w 10"/>
                <a:gd name="T1" fmla="*/ 0 h 6"/>
                <a:gd name="T2" fmla="*/ 14 w 10"/>
                <a:gd name="T3" fmla="*/ 5 h 6"/>
                <a:gd name="T4" fmla="*/ 8 w 10"/>
                <a:gd name="T5" fmla="*/ 9 h 6"/>
                <a:gd name="T6" fmla="*/ 2 w 10"/>
                <a:gd name="T7" fmla="*/ 11 h 6"/>
                <a:gd name="T8" fmla="*/ 1 w 10"/>
                <a:gd name="T9" fmla="*/ 7 h 6"/>
                <a:gd name="T10" fmla="*/ 10 w 10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6"/>
                <a:gd name="T20" fmla="*/ 10 w 10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6">
                  <a:moveTo>
                    <a:pt x="7" y="0"/>
                  </a:moveTo>
                  <a:cubicBezTo>
                    <a:pt x="8" y="0"/>
                    <a:pt x="10" y="2"/>
                    <a:pt x="10" y="3"/>
                  </a:cubicBezTo>
                  <a:cubicBezTo>
                    <a:pt x="10" y="5"/>
                    <a:pt x="7" y="5"/>
                    <a:pt x="6" y="5"/>
                  </a:cubicBezTo>
                  <a:cubicBezTo>
                    <a:pt x="5" y="6"/>
                    <a:pt x="4" y="6"/>
                    <a:pt x="2" y="6"/>
                  </a:cubicBezTo>
                  <a:cubicBezTo>
                    <a:pt x="2" y="6"/>
                    <a:pt x="0" y="5"/>
                    <a:pt x="1" y="4"/>
                  </a:cubicBezTo>
                  <a:cubicBezTo>
                    <a:pt x="2" y="2"/>
                    <a:pt x="4" y="0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6" name="Freeform 2886"/>
            <p:cNvSpPr>
              <a:spLocks noChangeAspect="1"/>
            </p:cNvSpPr>
            <p:nvPr/>
          </p:nvSpPr>
          <p:spPr bwMode="auto">
            <a:xfrm>
              <a:off x="13059990" y="-790908"/>
              <a:ext cx="9591759" cy="3764744"/>
            </a:xfrm>
            <a:custGeom>
              <a:avLst/>
              <a:gdLst>
                <a:gd name="T0" fmla="*/ 1895 w 1821"/>
                <a:gd name="T1" fmla="*/ 719 h 715"/>
                <a:gd name="T2" fmla="*/ 2050 w 1821"/>
                <a:gd name="T3" fmla="*/ 566 h 715"/>
                <a:gd name="T4" fmla="*/ 2200 w 1821"/>
                <a:gd name="T5" fmla="*/ 535 h 715"/>
                <a:gd name="T6" fmla="*/ 2176 w 1821"/>
                <a:gd name="T7" fmla="*/ 628 h 715"/>
                <a:gd name="T8" fmla="*/ 2287 w 1821"/>
                <a:gd name="T9" fmla="*/ 656 h 715"/>
                <a:gd name="T10" fmla="*/ 2334 w 1821"/>
                <a:gd name="T11" fmla="*/ 534 h 715"/>
                <a:gd name="T12" fmla="*/ 2471 w 1821"/>
                <a:gd name="T13" fmla="*/ 409 h 715"/>
                <a:gd name="T14" fmla="*/ 2598 w 1821"/>
                <a:gd name="T15" fmla="*/ 366 h 715"/>
                <a:gd name="T16" fmla="*/ 2250 w 1821"/>
                <a:gd name="T17" fmla="*/ 288 h 715"/>
                <a:gd name="T18" fmla="*/ 1958 w 1821"/>
                <a:gd name="T19" fmla="*/ 223 h 715"/>
                <a:gd name="T20" fmla="*/ 1825 w 1821"/>
                <a:gd name="T21" fmla="*/ 181 h 715"/>
                <a:gd name="T22" fmla="*/ 1687 w 1821"/>
                <a:gd name="T23" fmla="*/ 204 h 715"/>
                <a:gd name="T24" fmla="*/ 1475 w 1821"/>
                <a:gd name="T25" fmla="*/ 144 h 715"/>
                <a:gd name="T26" fmla="*/ 1274 w 1821"/>
                <a:gd name="T27" fmla="*/ 142 h 715"/>
                <a:gd name="T28" fmla="*/ 1289 w 1821"/>
                <a:gd name="T29" fmla="*/ 55 h 715"/>
                <a:gd name="T30" fmla="*/ 1101 w 1821"/>
                <a:gd name="T31" fmla="*/ 28 h 715"/>
                <a:gd name="T32" fmla="*/ 976 w 1821"/>
                <a:gd name="T33" fmla="*/ 73 h 715"/>
                <a:gd name="T34" fmla="*/ 878 w 1821"/>
                <a:gd name="T35" fmla="*/ 139 h 715"/>
                <a:gd name="T36" fmla="*/ 857 w 1821"/>
                <a:gd name="T37" fmla="*/ 250 h 715"/>
                <a:gd name="T38" fmla="*/ 755 w 1821"/>
                <a:gd name="T39" fmla="*/ 188 h 715"/>
                <a:gd name="T40" fmla="*/ 718 w 1821"/>
                <a:gd name="T41" fmla="*/ 196 h 715"/>
                <a:gd name="T42" fmla="*/ 817 w 1821"/>
                <a:gd name="T43" fmla="*/ 330 h 715"/>
                <a:gd name="T44" fmla="*/ 718 w 1821"/>
                <a:gd name="T45" fmla="*/ 370 h 715"/>
                <a:gd name="T46" fmla="*/ 634 w 1821"/>
                <a:gd name="T47" fmla="*/ 163 h 715"/>
                <a:gd name="T48" fmla="*/ 520 w 1821"/>
                <a:gd name="T49" fmla="*/ 294 h 715"/>
                <a:gd name="T50" fmla="*/ 349 w 1821"/>
                <a:gd name="T51" fmla="*/ 314 h 715"/>
                <a:gd name="T52" fmla="*/ 253 w 1821"/>
                <a:gd name="T53" fmla="*/ 317 h 715"/>
                <a:gd name="T54" fmla="*/ 158 w 1821"/>
                <a:gd name="T55" fmla="*/ 410 h 715"/>
                <a:gd name="T56" fmla="*/ 67 w 1821"/>
                <a:gd name="T57" fmla="*/ 350 h 715"/>
                <a:gd name="T58" fmla="*/ 58 w 1821"/>
                <a:gd name="T59" fmla="*/ 266 h 715"/>
                <a:gd name="T60" fmla="*/ 1 w 1821"/>
                <a:gd name="T61" fmla="*/ 302 h 715"/>
                <a:gd name="T62" fmla="*/ 35 w 1821"/>
                <a:gd name="T63" fmla="*/ 422 h 715"/>
                <a:gd name="T64" fmla="*/ 22 w 1821"/>
                <a:gd name="T65" fmla="*/ 540 h 715"/>
                <a:gd name="T66" fmla="*/ 10 w 1821"/>
                <a:gd name="T67" fmla="*/ 574 h 715"/>
                <a:gd name="T68" fmla="*/ 20 w 1821"/>
                <a:gd name="T69" fmla="*/ 648 h 715"/>
                <a:gd name="T70" fmla="*/ 85 w 1821"/>
                <a:gd name="T71" fmla="*/ 715 h 715"/>
                <a:gd name="T72" fmla="*/ 125 w 1821"/>
                <a:gd name="T73" fmla="*/ 751 h 715"/>
                <a:gd name="T74" fmla="*/ 204 w 1821"/>
                <a:gd name="T75" fmla="*/ 809 h 715"/>
                <a:gd name="T76" fmla="*/ 211 w 1821"/>
                <a:gd name="T77" fmla="*/ 865 h 715"/>
                <a:gd name="T78" fmla="*/ 196 w 1821"/>
                <a:gd name="T79" fmla="*/ 922 h 715"/>
                <a:gd name="T80" fmla="*/ 286 w 1821"/>
                <a:gd name="T81" fmla="*/ 978 h 715"/>
                <a:gd name="T82" fmla="*/ 383 w 1821"/>
                <a:gd name="T83" fmla="*/ 1028 h 715"/>
                <a:gd name="T84" fmla="*/ 376 w 1821"/>
                <a:gd name="T85" fmla="*/ 919 h 715"/>
                <a:gd name="T86" fmla="*/ 354 w 1821"/>
                <a:gd name="T87" fmla="*/ 866 h 715"/>
                <a:gd name="T88" fmla="*/ 379 w 1821"/>
                <a:gd name="T89" fmla="*/ 808 h 715"/>
                <a:gd name="T90" fmla="*/ 453 w 1821"/>
                <a:gd name="T91" fmla="*/ 772 h 715"/>
                <a:gd name="T92" fmla="*/ 545 w 1821"/>
                <a:gd name="T93" fmla="*/ 792 h 715"/>
                <a:gd name="T94" fmla="*/ 591 w 1821"/>
                <a:gd name="T95" fmla="*/ 732 h 715"/>
                <a:gd name="T96" fmla="*/ 699 w 1821"/>
                <a:gd name="T97" fmla="*/ 676 h 715"/>
                <a:gd name="T98" fmla="*/ 778 w 1821"/>
                <a:gd name="T99" fmla="*/ 712 h 715"/>
                <a:gd name="T100" fmla="*/ 915 w 1821"/>
                <a:gd name="T101" fmla="*/ 792 h 715"/>
                <a:gd name="T102" fmla="*/ 1004 w 1821"/>
                <a:gd name="T103" fmla="*/ 809 h 715"/>
                <a:gd name="T104" fmla="*/ 1112 w 1821"/>
                <a:gd name="T105" fmla="*/ 802 h 715"/>
                <a:gd name="T106" fmla="*/ 1209 w 1821"/>
                <a:gd name="T107" fmla="*/ 815 h 715"/>
                <a:gd name="T108" fmla="*/ 1286 w 1821"/>
                <a:gd name="T109" fmla="*/ 773 h 715"/>
                <a:gd name="T110" fmla="*/ 1401 w 1821"/>
                <a:gd name="T111" fmla="*/ 822 h 715"/>
                <a:gd name="T112" fmla="*/ 1544 w 1821"/>
                <a:gd name="T113" fmla="*/ 815 h 715"/>
                <a:gd name="T114" fmla="*/ 1610 w 1821"/>
                <a:gd name="T115" fmla="*/ 736 h 715"/>
                <a:gd name="T116" fmla="*/ 1718 w 1821"/>
                <a:gd name="T117" fmla="*/ 790 h 715"/>
                <a:gd name="T118" fmla="*/ 1803 w 1821"/>
                <a:gd name="T119" fmla="*/ 871 h 715"/>
                <a:gd name="T120" fmla="*/ 1850 w 1821"/>
                <a:gd name="T121" fmla="*/ 936 h 71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21"/>
                <a:gd name="T184" fmla="*/ 0 h 715"/>
                <a:gd name="T185" fmla="*/ 1821 w 1821"/>
                <a:gd name="T186" fmla="*/ 715 h 71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21" h="715">
                  <a:moveTo>
                    <a:pt x="1266" y="694"/>
                  </a:moveTo>
                  <a:cubicBezTo>
                    <a:pt x="1272" y="691"/>
                    <a:pt x="1278" y="683"/>
                    <a:pt x="1283" y="682"/>
                  </a:cubicBezTo>
                  <a:cubicBezTo>
                    <a:pt x="1285" y="681"/>
                    <a:pt x="1286" y="685"/>
                    <a:pt x="1288" y="686"/>
                  </a:cubicBezTo>
                  <a:cubicBezTo>
                    <a:pt x="1292" y="687"/>
                    <a:pt x="1297" y="688"/>
                    <a:pt x="1301" y="686"/>
                  </a:cubicBezTo>
                  <a:cubicBezTo>
                    <a:pt x="1307" y="684"/>
                    <a:pt x="1314" y="682"/>
                    <a:pt x="1318" y="676"/>
                  </a:cubicBezTo>
                  <a:cubicBezTo>
                    <a:pt x="1328" y="663"/>
                    <a:pt x="1334" y="646"/>
                    <a:pt x="1342" y="631"/>
                  </a:cubicBezTo>
                  <a:cubicBezTo>
                    <a:pt x="1348" y="618"/>
                    <a:pt x="1354" y="606"/>
                    <a:pt x="1361" y="593"/>
                  </a:cubicBezTo>
                  <a:cubicBezTo>
                    <a:pt x="1358" y="580"/>
                    <a:pt x="1359" y="566"/>
                    <a:pt x="1354" y="553"/>
                  </a:cubicBezTo>
                  <a:cubicBezTo>
                    <a:pt x="1350" y="544"/>
                    <a:pt x="1355" y="536"/>
                    <a:pt x="1356" y="529"/>
                  </a:cubicBezTo>
                  <a:cubicBezTo>
                    <a:pt x="1355" y="523"/>
                    <a:pt x="1353" y="516"/>
                    <a:pt x="1352" y="510"/>
                  </a:cubicBezTo>
                  <a:cubicBezTo>
                    <a:pt x="1342" y="504"/>
                    <a:pt x="1334" y="494"/>
                    <a:pt x="1323" y="490"/>
                  </a:cubicBezTo>
                  <a:cubicBezTo>
                    <a:pt x="1314" y="487"/>
                    <a:pt x="1319" y="498"/>
                    <a:pt x="1315" y="499"/>
                  </a:cubicBezTo>
                  <a:cubicBezTo>
                    <a:pt x="1312" y="500"/>
                    <a:pt x="1308" y="501"/>
                    <a:pt x="1304" y="500"/>
                  </a:cubicBezTo>
                  <a:cubicBezTo>
                    <a:pt x="1302" y="500"/>
                    <a:pt x="1301" y="487"/>
                    <a:pt x="1300" y="486"/>
                  </a:cubicBezTo>
                  <a:cubicBezTo>
                    <a:pt x="1299" y="486"/>
                    <a:pt x="1297" y="499"/>
                    <a:pt x="1296" y="498"/>
                  </a:cubicBezTo>
                  <a:cubicBezTo>
                    <a:pt x="1291" y="494"/>
                    <a:pt x="1296" y="481"/>
                    <a:pt x="1290" y="481"/>
                  </a:cubicBezTo>
                  <a:cubicBezTo>
                    <a:pt x="1286" y="481"/>
                    <a:pt x="1273" y="486"/>
                    <a:pt x="1271" y="478"/>
                  </a:cubicBezTo>
                  <a:cubicBezTo>
                    <a:pt x="1269" y="470"/>
                    <a:pt x="1281" y="467"/>
                    <a:pt x="1286" y="461"/>
                  </a:cubicBezTo>
                  <a:cubicBezTo>
                    <a:pt x="1294" y="451"/>
                    <a:pt x="1302" y="441"/>
                    <a:pt x="1309" y="431"/>
                  </a:cubicBezTo>
                  <a:cubicBezTo>
                    <a:pt x="1314" y="423"/>
                    <a:pt x="1317" y="412"/>
                    <a:pt x="1325" y="405"/>
                  </a:cubicBezTo>
                  <a:cubicBezTo>
                    <a:pt x="1333" y="399"/>
                    <a:pt x="1344" y="398"/>
                    <a:pt x="1354" y="396"/>
                  </a:cubicBezTo>
                  <a:cubicBezTo>
                    <a:pt x="1364" y="395"/>
                    <a:pt x="1375" y="399"/>
                    <a:pt x="1385" y="398"/>
                  </a:cubicBezTo>
                  <a:cubicBezTo>
                    <a:pt x="1392" y="398"/>
                    <a:pt x="1399" y="394"/>
                    <a:pt x="1406" y="393"/>
                  </a:cubicBezTo>
                  <a:cubicBezTo>
                    <a:pt x="1405" y="387"/>
                    <a:pt x="1417" y="393"/>
                    <a:pt x="1423" y="393"/>
                  </a:cubicBezTo>
                  <a:cubicBezTo>
                    <a:pt x="1430" y="394"/>
                    <a:pt x="1438" y="394"/>
                    <a:pt x="1445" y="397"/>
                  </a:cubicBezTo>
                  <a:cubicBezTo>
                    <a:pt x="1447" y="398"/>
                    <a:pt x="1436" y="400"/>
                    <a:pt x="1434" y="402"/>
                  </a:cubicBezTo>
                  <a:cubicBezTo>
                    <a:pt x="1433" y="403"/>
                    <a:pt x="1434" y="406"/>
                    <a:pt x="1435" y="407"/>
                  </a:cubicBezTo>
                  <a:cubicBezTo>
                    <a:pt x="1440" y="407"/>
                    <a:pt x="1449" y="404"/>
                    <a:pt x="1454" y="403"/>
                  </a:cubicBezTo>
                  <a:cubicBezTo>
                    <a:pt x="1460" y="399"/>
                    <a:pt x="1469" y="402"/>
                    <a:pt x="1477" y="401"/>
                  </a:cubicBezTo>
                  <a:cubicBezTo>
                    <a:pt x="1480" y="397"/>
                    <a:pt x="1472" y="394"/>
                    <a:pt x="1470" y="395"/>
                  </a:cubicBezTo>
                  <a:cubicBezTo>
                    <a:pt x="1467" y="393"/>
                    <a:pt x="1463" y="391"/>
                    <a:pt x="1464" y="387"/>
                  </a:cubicBezTo>
                  <a:cubicBezTo>
                    <a:pt x="1468" y="376"/>
                    <a:pt x="1475" y="365"/>
                    <a:pt x="1483" y="357"/>
                  </a:cubicBezTo>
                  <a:cubicBezTo>
                    <a:pt x="1489" y="352"/>
                    <a:pt x="1498" y="351"/>
                    <a:pt x="1505" y="349"/>
                  </a:cubicBezTo>
                  <a:cubicBezTo>
                    <a:pt x="1509" y="348"/>
                    <a:pt x="1515" y="344"/>
                    <a:pt x="1519" y="347"/>
                  </a:cubicBezTo>
                  <a:cubicBezTo>
                    <a:pt x="1523" y="351"/>
                    <a:pt x="1517" y="361"/>
                    <a:pt x="1520" y="366"/>
                  </a:cubicBezTo>
                  <a:cubicBezTo>
                    <a:pt x="1524" y="365"/>
                    <a:pt x="1524" y="373"/>
                    <a:pt x="1527" y="372"/>
                  </a:cubicBezTo>
                  <a:cubicBezTo>
                    <a:pt x="1534" y="365"/>
                    <a:pt x="1543" y="355"/>
                    <a:pt x="1555" y="353"/>
                  </a:cubicBezTo>
                  <a:cubicBezTo>
                    <a:pt x="1551" y="349"/>
                    <a:pt x="1545" y="339"/>
                    <a:pt x="1549" y="334"/>
                  </a:cubicBezTo>
                  <a:cubicBezTo>
                    <a:pt x="1553" y="329"/>
                    <a:pt x="1562" y="332"/>
                    <a:pt x="1568" y="335"/>
                  </a:cubicBezTo>
                  <a:cubicBezTo>
                    <a:pt x="1570" y="337"/>
                    <a:pt x="1562" y="338"/>
                    <a:pt x="1561" y="341"/>
                  </a:cubicBezTo>
                  <a:cubicBezTo>
                    <a:pt x="1559" y="346"/>
                    <a:pt x="1561" y="351"/>
                    <a:pt x="1561" y="356"/>
                  </a:cubicBezTo>
                  <a:cubicBezTo>
                    <a:pt x="1561" y="360"/>
                    <a:pt x="1563" y="364"/>
                    <a:pt x="1561" y="367"/>
                  </a:cubicBezTo>
                  <a:cubicBezTo>
                    <a:pt x="1558" y="371"/>
                    <a:pt x="1551" y="369"/>
                    <a:pt x="1547" y="373"/>
                  </a:cubicBezTo>
                  <a:cubicBezTo>
                    <a:pt x="1545" y="375"/>
                    <a:pt x="1549" y="379"/>
                    <a:pt x="1547" y="381"/>
                  </a:cubicBezTo>
                  <a:cubicBezTo>
                    <a:pt x="1544" y="387"/>
                    <a:pt x="1539" y="392"/>
                    <a:pt x="1535" y="398"/>
                  </a:cubicBezTo>
                  <a:cubicBezTo>
                    <a:pt x="1531" y="405"/>
                    <a:pt x="1530" y="415"/>
                    <a:pt x="1524" y="421"/>
                  </a:cubicBezTo>
                  <a:cubicBezTo>
                    <a:pt x="1519" y="425"/>
                    <a:pt x="1510" y="420"/>
                    <a:pt x="1506" y="425"/>
                  </a:cubicBezTo>
                  <a:cubicBezTo>
                    <a:pt x="1503" y="428"/>
                    <a:pt x="1510" y="432"/>
                    <a:pt x="1510" y="436"/>
                  </a:cubicBezTo>
                  <a:cubicBezTo>
                    <a:pt x="1509" y="441"/>
                    <a:pt x="1504" y="445"/>
                    <a:pt x="1504" y="449"/>
                  </a:cubicBezTo>
                  <a:cubicBezTo>
                    <a:pt x="1504" y="459"/>
                    <a:pt x="1505" y="469"/>
                    <a:pt x="1509" y="478"/>
                  </a:cubicBezTo>
                  <a:cubicBezTo>
                    <a:pt x="1515" y="493"/>
                    <a:pt x="1526" y="506"/>
                    <a:pt x="1533" y="521"/>
                  </a:cubicBezTo>
                  <a:cubicBezTo>
                    <a:pt x="1536" y="527"/>
                    <a:pt x="1537" y="534"/>
                    <a:pt x="1540" y="541"/>
                  </a:cubicBezTo>
                  <a:cubicBezTo>
                    <a:pt x="1541" y="543"/>
                    <a:pt x="1543" y="549"/>
                    <a:pt x="1545" y="547"/>
                  </a:cubicBezTo>
                  <a:cubicBezTo>
                    <a:pt x="1550" y="541"/>
                    <a:pt x="1557" y="534"/>
                    <a:pt x="1559" y="527"/>
                  </a:cubicBezTo>
                  <a:cubicBezTo>
                    <a:pt x="1561" y="522"/>
                    <a:pt x="1554" y="518"/>
                    <a:pt x="1556" y="513"/>
                  </a:cubicBezTo>
                  <a:cubicBezTo>
                    <a:pt x="1559" y="510"/>
                    <a:pt x="1568" y="516"/>
                    <a:pt x="1570" y="512"/>
                  </a:cubicBezTo>
                  <a:cubicBezTo>
                    <a:pt x="1573" y="505"/>
                    <a:pt x="1562" y="496"/>
                    <a:pt x="1566" y="490"/>
                  </a:cubicBezTo>
                  <a:cubicBezTo>
                    <a:pt x="1570" y="484"/>
                    <a:pt x="1583" y="491"/>
                    <a:pt x="1586" y="485"/>
                  </a:cubicBezTo>
                  <a:cubicBezTo>
                    <a:pt x="1589" y="480"/>
                    <a:pt x="1577" y="476"/>
                    <a:pt x="1578" y="470"/>
                  </a:cubicBezTo>
                  <a:cubicBezTo>
                    <a:pt x="1578" y="466"/>
                    <a:pt x="1580" y="448"/>
                    <a:pt x="1587" y="456"/>
                  </a:cubicBezTo>
                  <a:cubicBezTo>
                    <a:pt x="1589" y="454"/>
                    <a:pt x="1587" y="450"/>
                    <a:pt x="1587" y="448"/>
                  </a:cubicBezTo>
                  <a:cubicBezTo>
                    <a:pt x="1588" y="443"/>
                    <a:pt x="1580" y="447"/>
                    <a:pt x="1579" y="442"/>
                  </a:cubicBezTo>
                  <a:cubicBezTo>
                    <a:pt x="1577" y="437"/>
                    <a:pt x="1577" y="430"/>
                    <a:pt x="1580" y="424"/>
                  </a:cubicBezTo>
                  <a:cubicBezTo>
                    <a:pt x="1577" y="420"/>
                    <a:pt x="1569" y="428"/>
                    <a:pt x="1565" y="424"/>
                  </a:cubicBezTo>
                  <a:cubicBezTo>
                    <a:pt x="1562" y="421"/>
                    <a:pt x="1564" y="415"/>
                    <a:pt x="1565" y="410"/>
                  </a:cubicBezTo>
                  <a:cubicBezTo>
                    <a:pt x="1570" y="403"/>
                    <a:pt x="1565" y="393"/>
                    <a:pt x="1571" y="387"/>
                  </a:cubicBezTo>
                  <a:cubicBezTo>
                    <a:pt x="1574" y="384"/>
                    <a:pt x="1580" y="392"/>
                    <a:pt x="1585" y="391"/>
                  </a:cubicBezTo>
                  <a:cubicBezTo>
                    <a:pt x="1587" y="391"/>
                    <a:pt x="1583" y="386"/>
                    <a:pt x="1584" y="384"/>
                  </a:cubicBezTo>
                  <a:cubicBezTo>
                    <a:pt x="1587" y="380"/>
                    <a:pt x="1592" y="374"/>
                    <a:pt x="1597" y="375"/>
                  </a:cubicBezTo>
                  <a:cubicBezTo>
                    <a:pt x="1601" y="376"/>
                    <a:pt x="1596" y="384"/>
                    <a:pt x="1598" y="387"/>
                  </a:cubicBezTo>
                  <a:cubicBezTo>
                    <a:pt x="1599" y="389"/>
                    <a:pt x="1601" y="385"/>
                    <a:pt x="1603" y="384"/>
                  </a:cubicBezTo>
                  <a:cubicBezTo>
                    <a:pt x="1609" y="380"/>
                    <a:pt x="1612" y="372"/>
                    <a:pt x="1619" y="371"/>
                  </a:cubicBezTo>
                  <a:cubicBezTo>
                    <a:pt x="1626" y="371"/>
                    <a:pt x="1633" y="377"/>
                    <a:pt x="1640" y="379"/>
                  </a:cubicBezTo>
                  <a:cubicBezTo>
                    <a:pt x="1642" y="380"/>
                    <a:pt x="1645" y="383"/>
                    <a:pt x="1646" y="381"/>
                  </a:cubicBezTo>
                  <a:cubicBezTo>
                    <a:pt x="1648" y="380"/>
                    <a:pt x="1646" y="375"/>
                    <a:pt x="1648" y="373"/>
                  </a:cubicBezTo>
                  <a:cubicBezTo>
                    <a:pt x="1654" y="365"/>
                    <a:pt x="1662" y="359"/>
                    <a:pt x="1670" y="353"/>
                  </a:cubicBezTo>
                  <a:cubicBezTo>
                    <a:pt x="1678" y="348"/>
                    <a:pt x="1686" y="342"/>
                    <a:pt x="1695" y="339"/>
                  </a:cubicBezTo>
                  <a:cubicBezTo>
                    <a:pt x="1705" y="333"/>
                    <a:pt x="1717" y="338"/>
                    <a:pt x="1727" y="337"/>
                  </a:cubicBezTo>
                  <a:cubicBezTo>
                    <a:pt x="1731" y="335"/>
                    <a:pt x="1729" y="328"/>
                    <a:pt x="1727" y="325"/>
                  </a:cubicBezTo>
                  <a:cubicBezTo>
                    <a:pt x="1721" y="315"/>
                    <a:pt x="1713" y="308"/>
                    <a:pt x="1704" y="301"/>
                  </a:cubicBezTo>
                  <a:cubicBezTo>
                    <a:pt x="1698" y="297"/>
                    <a:pt x="1690" y="298"/>
                    <a:pt x="1685" y="294"/>
                  </a:cubicBezTo>
                  <a:cubicBezTo>
                    <a:pt x="1682" y="293"/>
                    <a:pt x="1679" y="288"/>
                    <a:pt x="1682" y="286"/>
                  </a:cubicBezTo>
                  <a:cubicBezTo>
                    <a:pt x="1686" y="284"/>
                    <a:pt x="1690" y="290"/>
                    <a:pt x="1695" y="289"/>
                  </a:cubicBezTo>
                  <a:cubicBezTo>
                    <a:pt x="1701" y="289"/>
                    <a:pt x="1710" y="289"/>
                    <a:pt x="1714" y="284"/>
                  </a:cubicBezTo>
                  <a:cubicBezTo>
                    <a:pt x="1717" y="280"/>
                    <a:pt x="1712" y="274"/>
                    <a:pt x="1712" y="270"/>
                  </a:cubicBezTo>
                  <a:cubicBezTo>
                    <a:pt x="1712" y="266"/>
                    <a:pt x="1711" y="259"/>
                    <a:pt x="1714" y="258"/>
                  </a:cubicBezTo>
                  <a:cubicBezTo>
                    <a:pt x="1718" y="257"/>
                    <a:pt x="1722" y="263"/>
                    <a:pt x="1724" y="266"/>
                  </a:cubicBezTo>
                  <a:cubicBezTo>
                    <a:pt x="1727" y="270"/>
                    <a:pt x="1726" y="279"/>
                    <a:pt x="1731" y="280"/>
                  </a:cubicBezTo>
                  <a:cubicBezTo>
                    <a:pt x="1737" y="282"/>
                    <a:pt x="1744" y="272"/>
                    <a:pt x="1750" y="274"/>
                  </a:cubicBezTo>
                  <a:cubicBezTo>
                    <a:pt x="1759" y="276"/>
                    <a:pt x="1765" y="288"/>
                    <a:pt x="1772" y="293"/>
                  </a:cubicBezTo>
                  <a:cubicBezTo>
                    <a:pt x="1779" y="293"/>
                    <a:pt x="1785" y="300"/>
                    <a:pt x="1793" y="302"/>
                  </a:cubicBezTo>
                  <a:cubicBezTo>
                    <a:pt x="1796" y="302"/>
                    <a:pt x="1811" y="299"/>
                    <a:pt x="1801" y="295"/>
                  </a:cubicBezTo>
                  <a:cubicBezTo>
                    <a:pt x="1802" y="289"/>
                    <a:pt x="1797" y="281"/>
                    <a:pt x="1800" y="276"/>
                  </a:cubicBezTo>
                  <a:cubicBezTo>
                    <a:pt x="1804" y="278"/>
                    <a:pt x="1811" y="279"/>
                    <a:pt x="1816" y="276"/>
                  </a:cubicBezTo>
                  <a:cubicBezTo>
                    <a:pt x="1819" y="275"/>
                    <a:pt x="1819" y="267"/>
                    <a:pt x="1821" y="264"/>
                  </a:cubicBezTo>
                  <a:cubicBezTo>
                    <a:pt x="1813" y="260"/>
                    <a:pt x="1809" y="257"/>
                    <a:pt x="1803" y="254"/>
                  </a:cubicBezTo>
                  <a:cubicBezTo>
                    <a:pt x="1792" y="251"/>
                    <a:pt x="1781" y="245"/>
                    <a:pt x="1769" y="245"/>
                  </a:cubicBezTo>
                  <a:cubicBezTo>
                    <a:pt x="1766" y="246"/>
                    <a:pt x="1773" y="253"/>
                    <a:pt x="1771" y="255"/>
                  </a:cubicBezTo>
                  <a:cubicBezTo>
                    <a:pt x="1768" y="258"/>
                    <a:pt x="1763" y="257"/>
                    <a:pt x="1760" y="254"/>
                  </a:cubicBezTo>
                  <a:cubicBezTo>
                    <a:pt x="1754" y="248"/>
                    <a:pt x="1754" y="235"/>
                    <a:pt x="1746" y="230"/>
                  </a:cubicBezTo>
                  <a:cubicBezTo>
                    <a:pt x="1725" y="221"/>
                    <a:pt x="1710" y="214"/>
                    <a:pt x="1692" y="207"/>
                  </a:cubicBezTo>
                  <a:cubicBezTo>
                    <a:pt x="1670" y="199"/>
                    <a:pt x="1649" y="187"/>
                    <a:pt x="1626" y="182"/>
                  </a:cubicBezTo>
                  <a:cubicBezTo>
                    <a:pt x="1617" y="180"/>
                    <a:pt x="1607" y="186"/>
                    <a:pt x="1598" y="185"/>
                  </a:cubicBezTo>
                  <a:cubicBezTo>
                    <a:pt x="1589" y="184"/>
                    <a:pt x="1580" y="179"/>
                    <a:pt x="1571" y="177"/>
                  </a:cubicBezTo>
                  <a:cubicBezTo>
                    <a:pt x="1569" y="177"/>
                    <a:pt x="1564" y="177"/>
                    <a:pt x="1568" y="183"/>
                  </a:cubicBezTo>
                  <a:cubicBezTo>
                    <a:pt x="1570" y="189"/>
                    <a:pt x="1578" y="192"/>
                    <a:pt x="1579" y="199"/>
                  </a:cubicBezTo>
                  <a:cubicBezTo>
                    <a:pt x="1580" y="202"/>
                    <a:pt x="1577" y="206"/>
                    <a:pt x="1574" y="207"/>
                  </a:cubicBezTo>
                  <a:cubicBezTo>
                    <a:pt x="1569" y="209"/>
                    <a:pt x="1564" y="206"/>
                    <a:pt x="1561" y="200"/>
                  </a:cubicBezTo>
                  <a:cubicBezTo>
                    <a:pt x="1557" y="199"/>
                    <a:pt x="1552" y="200"/>
                    <a:pt x="1548" y="197"/>
                  </a:cubicBezTo>
                  <a:cubicBezTo>
                    <a:pt x="1544" y="195"/>
                    <a:pt x="1544" y="187"/>
                    <a:pt x="1540" y="185"/>
                  </a:cubicBezTo>
                  <a:cubicBezTo>
                    <a:pt x="1537" y="184"/>
                    <a:pt x="1533" y="191"/>
                    <a:pt x="1530" y="192"/>
                  </a:cubicBezTo>
                  <a:cubicBezTo>
                    <a:pt x="1517" y="192"/>
                    <a:pt x="1503" y="185"/>
                    <a:pt x="1490" y="187"/>
                  </a:cubicBezTo>
                  <a:cubicBezTo>
                    <a:pt x="1484" y="188"/>
                    <a:pt x="1475" y="191"/>
                    <a:pt x="1474" y="199"/>
                  </a:cubicBezTo>
                  <a:cubicBezTo>
                    <a:pt x="1470" y="199"/>
                    <a:pt x="1470" y="191"/>
                    <a:pt x="1467" y="190"/>
                  </a:cubicBezTo>
                  <a:cubicBezTo>
                    <a:pt x="1462" y="187"/>
                    <a:pt x="1456" y="189"/>
                    <a:pt x="1451" y="187"/>
                  </a:cubicBezTo>
                  <a:cubicBezTo>
                    <a:pt x="1450" y="187"/>
                    <a:pt x="1451" y="184"/>
                    <a:pt x="1451" y="183"/>
                  </a:cubicBezTo>
                  <a:cubicBezTo>
                    <a:pt x="1451" y="176"/>
                    <a:pt x="1448" y="168"/>
                    <a:pt x="1438" y="163"/>
                  </a:cubicBezTo>
                  <a:cubicBezTo>
                    <a:pt x="1428" y="159"/>
                    <a:pt x="1415" y="159"/>
                    <a:pt x="1404" y="159"/>
                  </a:cubicBezTo>
                  <a:cubicBezTo>
                    <a:pt x="1389" y="160"/>
                    <a:pt x="1374" y="163"/>
                    <a:pt x="1359" y="162"/>
                  </a:cubicBezTo>
                  <a:cubicBezTo>
                    <a:pt x="1357" y="161"/>
                    <a:pt x="1361" y="156"/>
                    <a:pt x="1359" y="155"/>
                  </a:cubicBezTo>
                  <a:cubicBezTo>
                    <a:pt x="1354" y="150"/>
                    <a:pt x="1351" y="148"/>
                    <a:pt x="1344" y="147"/>
                  </a:cubicBezTo>
                  <a:cubicBezTo>
                    <a:pt x="1337" y="150"/>
                    <a:pt x="1323" y="147"/>
                    <a:pt x="1316" y="145"/>
                  </a:cubicBezTo>
                  <a:cubicBezTo>
                    <a:pt x="1312" y="143"/>
                    <a:pt x="1325" y="143"/>
                    <a:pt x="1327" y="139"/>
                  </a:cubicBezTo>
                  <a:cubicBezTo>
                    <a:pt x="1319" y="132"/>
                    <a:pt x="1304" y="129"/>
                    <a:pt x="1293" y="130"/>
                  </a:cubicBezTo>
                  <a:cubicBezTo>
                    <a:pt x="1287" y="130"/>
                    <a:pt x="1289" y="135"/>
                    <a:pt x="1285" y="138"/>
                  </a:cubicBezTo>
                  <a:cubicBezTo>
                    <a:pt x="1282" y="141"/>
                    <a:pt x="1280" y="148"/>
                    <a:pt x="1276" y="147"/>
                  </a:cubicBezTo>
                  <a:cubicBezTo>
                    <a:pt x="1275" y="146"/>
                    <a:pt x="1272" y="143"/>
                    <a:pt x="1273" y="141"/>
                  </a:cubicBezTo>
                  <a:cubicBezTo>
                    <a:pt x="1277" y="140"/>
                    <a:pt x="1276" y="134"/>
                    <a:pt x="1280" y="134"/>
                  </a:cubicBezTo>
                  <a:cubicBezTo>
                    <a:pt x="1280" y="133"/>
                    <a:pt x="1281" y="140"/>
                    <a:pt x="1282" y="139"/>
                  </a:cubicBezTo>
                  <a:cubicBezTo>
                    <a:pt x="1284" y="138"/>
                    <a:pt x="1287" y="131"/>
                    <a:pt x="1286" y="131"/>
                  </a:cubicBezTo>
                  <a:cubicBezTo>
                    <a:pt x="1282" y="127"/>
                    <a:pt x="1257" y="136"/>
                    <a:pt x="1258" y="131"/>
                  </a:cubicBezTo>
                  <a:cubicBezTo>
                    <a:pt x="1259" y="129"/>
                    <a:pt x="1262" y="126"/>
                    <a:pt x="1266" y="126"/>
                  </a:cubicBezTo>
                  <a:cubicBezTo>
                    <a:pt x="1272" y="126"/>
                    <a:pt x="1280" y="129"/>
                    <a:pt x="1283" y="127"/>
                  </a:cubicBezTo>
                  <a:cubicBezTo>
                    <a:pt x="1276" y="122"/>
                    <a:pt x="1267" y="125"/>
                    <a:pt x="1262" y="124"/>
                  </a:cubicBezTo>
                  <a:cubicBezTo>
                    <a:pt x="1248" y="121"/>
                    <a:pt x="1230" y="118"/>
                    <a:pt x="1218" y="114"/>
                  </a:cubicBezTo>
                  <a:cubicBezTo>
                    <a:pt x="1216" y="116"/>
                    <a:pt x="1222" y="120"/>
                    <a:pt x="1221" y="121"/>
                  </a:cubicBezTo>
                  <a:cubicBezTo>
                    <a:pt x="1219" y="125"/>
                    <a:pt x="1211" y="122"/>
                    <a:pt x="1207" y="124"/>
                  </a:cubicBezTo>
                  <a:cubicBezTo>
                    <a:pt x="1207" y="125"/>
                    <a:pt x="1205" y="130"/>
                    <a:pt x="1206" y="132"/>
                  </a:cubicBezTo>
                  <a:cubicBezTo>
                    <a:pt x="1208" y="134"/>
                    <a:pt x="1215" y="128"/>
                    <a:pt x="1215" y="130"/>
                  </a:cubicBezTo>
                  <a:cubicBezTo>
                    <a:pt x="1210" y="135"/>
                    <a:pt x="1214" y="140"/>
                    <a:pt x="1219" y="149"/>
                  </a:cubicBezTo>
                  <a:cubicBezTo>
                    <a:pt x="1215" y="149"/>
                    <a:pt x="1208" y="144"/>
                    <a:pt x="1203" y="144"/>
                  </a:cubicBezTo>
                  <a:cubicBezTo>
                    <a:pt x="1201" y="144"/>
                    <a:pt x="1191" y="146"/>
                    <a:pt x="1203" y="151"/>
                  </a:cubicBezTo>
                  <a:cubicBezTo>
                    <a:pt x="1202" y="153"/>
                    <a:pt x="1201" y="155"/>
                    <a:pt x="1199" y="155"/>
                  </a:cubicBezTo>
                  <a:cubicBezTo>
                    <a:pt x="1189" y="152"/>
                    <a:pt x="1180" y="144"/>
                    <a:pt x="1170" y="142"/>
                  </a:cubicBezTo>
                  <a:cubicBezTo>
                    <a:pt x="1166" y="141"/>
                    <a:pt x="1165" y="148"/>
                    <a:pt x="1162" y="149"/>
                  </a:cubicBezTo>
                  <a:cubicBezTo>
                    <a:pt x="1158" y="150"/>
                    <a:pt x="1152" y="151"/>
                    <a:pt x="1148" y="149"/>
                  </a:cubicBezTo>
                  <a:cubicBezTo>
                    <a:pt x="1143" y="143"/>
                    <a:pt x="1136" y="144"/>
                    <a:pt x="1134" y="137"/>
                  </a:cubicBezTo>
                  <a:cubicBezTo>
                    <a:pt x="1130" y="138"/>
                    <a:pt x="1133" y="147"/>
                    <a:pt x="1133" y="152"/>
                  </a:cubicBezTo>
                  <a:cubicBezTo>
                    <a:pt x="1133" y="157"/>
                    <a:pt x="1131" y="164"/>
                    <a:pt x="1127" y="164"/>
                  </a:cubicBezTo>
                  <a:cubicBezTo>
                    <a:pt x="1118" y="164"/>
                    <a:pt x="1114" y="156"/>
                    <a:pt x="1106" y="151"/>
                  </a:cubicBezTo>
                  <a:cubicBezTo>
                    <a:pt x="1101" y="147"/>
                    <a:pt x="1092" y="142"/>
                    <a:pt x="1089" y="136"/>
                  </a:cubicBezTo>
                  <a:cubicBezTo>
                    <a:pt x="1091" y="134"/>
                    <a:pt x="1096" y="135"/>
                    <a:pt x="1096" y="133"/>
                  </a:cubicBezTo>
                  <a:cubicBezTo>
                    <a:pt x="1096" y="129"/>
                    <a:pt x="1095" y="126"/>
                    <a:pt x="1093" y="122"/>
                  </a:cubicBezTo>
                  <a:cubicBezTo>
                    <a:pt x="1092" y="108"/>
                    <a:pt x="1082" y="104"/>
                    <a:pt x="1073" y="100"/>
                  </a:cubicBezTo>
                  <a:cubicBezTo>
                    <a:pt x="1065" y="96"/>
                    <a:pt x="1056" y="97"/>
                    <a:pt x="1047" y="97"/>
                  </a:cubicBezTo>
                  <a:cubicBezTo>
                    <a:pt x="1034" y="97"/>
                    <a:pt x="1032" y="89"/>
                    <a:pt x="1024" y="100"/>
                  </a:cubicBezTo>
                  <a:cubicBezTo>
                    <a:pt x="1020" y="103"/>
                    <a:pt x="1030" y="112"/>
                    <a:pt x="1026" y="112"/>
                  </a:cubicBezTo>
                  <a:cubicBezTo>
                    <a:pt x="1009" y="114"/>
                    <a:pt x="985" y="110"/>
                    <a:pt x="969" y="106"/>
                  </a:cubicBezTo>
                  <a:cubicBezTo>
                    <a:pt x="973" y="103"/>
                    <a:pt x="976" y="99"/>
                    <a:pt x="973" y="99"/>
                  </a:cubicBezTo>
                  <a:cubicBezTo>
                    <a:pt x="956" y="97"/>
                    <a:pt x="938" y="96"/>
                    <a:pt x="921" y="100"/>
                  </a:cubicBezTo>
                  <a:cubicBezTo>
                    <a:pt x="917" y="101"/>
                    <a:pt x="924" y="113"/>
                    <a:pt x="921" y="113"/>
                  </a:cubicBezTo>
                  <a:cubicBezTo>
                    <a:pt x="915" y="108"/>
                    <a:pt x="916" y="96"/>
                    <a:pt x="909" y="93"/>
                  </a:cubicBezTo>
                  <a:cubicBezTo>
                    <a:pt x="907" y="92"/>
                    <a:pt x="910" y="99"/>
                    <a:pt x="908" y="100"/>
                  </a:cubicBezTo>
                  <a:cubicBezTo>
                    <a:pt x="904" y="101"/>
                    <a:pt x="899" y="101"/>
                    <a:pt x="895" y="100"/>
                  </a:cubicBezTo>
                  <a:cubicBezTo>
                    <a:pt x="891" y="98"/>
                    <a:pt x="892" y="92"/>
                    <a:pt x="888" y="91"/>
                  </a:cubicBezTo>
                  <a:cubicBezTo>
                    <a:pt x="885" y="95"/>
                    <a:pt x="876" y="87"/>
                    <a:pt x="874" y="90"/>
                  </a:cubicBezTo>
                  <a:cubicBezTo>
                    <a:pt x="873" y="92"/>
                    <a:pt x="871" y="96"/>
                    <a:pt x="873" y="97"/>
                  </a:cubicBezTo>
                  <a:cubicBezTo>
                    <a:pt x="878" y="97"/>
                    <a:pt x="883" y="95"/>
                    <a:pt x="884" y="98"/>
                  </a:cubicBezTo>
                  <a:cubicBezTo>
                    <a:pt x="880" y="101"/>
                    <a:pt x="875" y="101"/>
                    <a:pt x="870" y="103"/>
                  </a:cubicBezTo>
                  <a:cubicBezTo>
                    <a:pt x="865" y="108"/>
                    <a:pt x="857" y="108"/>
                    <a:pt x="851" y="110"/>
                  </a:cubicBezTo>
                  <a:cubicBezTo>
                    <a:pt x="848" y="112"/>
                    <a:pt x="845" y="107"/>
                    <a:pt x="841" y="109"/>
                  </a:cubicBezTo>
                  <a:cubicBezTo>
                    <a:pt x="841" y="114"/>
                    <a:pt x="833" y="119"/>
                    <a:pt x="828" y="121"/>
                  </a:cubicBezTo>
                  <a:cubicBezTo>
                    <a:pt x="828" y="121"/>
                    <a:pt x="827" y="119"/>
                    <a:pt x="828" y="119"/>
                  </a:cubicBezTo>
                  <a:cubicBezTo>
                    <a:pt x="836" y="112"/>
                    <a:pt x="845" y="95"/>
                    <a:pt x="848" y="99"/>
                  </a:cubicBezTo>
                  <a:cubicBezTo>
                    <a:pt x="859" y="91"/>
                    <a:pt x="873" y="86"/>
                    <a:pt x="884" y="78"/>
                  </a:cubicBezTo>
                  <a:cubicBezTo>
                    <a:pt x="892" y="73"/>
                    <a:pt x="901" y="68"/>
                    <a:pt x="905" y="60"/>
                  </a:cubicBezTo>
                  <a:cubicBezTo>
                    <a:pt x="907" y="57"/>
                    <a:pt x="899" y="59"/>
                    <a:pt x="897" y="57"/>
                  </a:cubicBezTo>
                  <a:cubicBezTo>
                    <a:pt x="895" y="55"/>
                    <a:pt x="889" y="50"/>
                    <a:pt x="892" y="48"/>
                  </a:cubicBezTo>
                  <a:cubicBezTo>
                    <a:pt x="896" y="46"/>
                    <a:pt x="904" y="57"/>
                    <a:pt x="905" y="52"/>
                  </a:cubicBezTo>
                  <a:cubicBezTo>
                    <a:pt x="903" y="47"/>
                    <a:pt x="900" y="42"/>
                    <a:pt x="895" y="38"/>
                  </a:cubicBezTo>
                  <a:cubicBezTo>
                    <a:pt x="893" y="37"/>
                    <a:pt x="893" y="44"/>
                    <a:pt x="891" y="43"/>
                  </a:cubicBezTo>
                  <a:cubicBezTo>
                    <a:pt x="888" y="40"/>
                    <a:pt x="885" y="34"/>
                    <a:pt x="881" y="33"/>
                  </a:cubicBezTo>
                  <a:cubicBezTo>
                    <a:pt x="870" y="29"/>
                    <a:pt x="859" y="27"/>
                    <a:pt x="847" y="26"/>
                  </a:cubicBezTo>
                  <a:cubicBezTo>
                    <a:pt x="839" y="26"/>
                    <a:pt x="828" y="34"/>
                    <a:pt x="820" y="32"/>
                  </a:cubicBezTo>
                  <a:cubicBezTo>
                    <a:pt x="821" y="27"/>
                    <a:pt x="831" y="23"/>
                    <a:pt x="828" y="21"/>
                  </a:cubicBezTo>
                  <a:cubicBezTo>
                    <a:pt x="821" y="18"/>
                    <a:pt x="816" y="20"/>
                    <a:pt x="808" y="21"/>
                  </a:cubicBezTo>
                  <a:cubicBezTo>
                    <a:pt x="813" y="15"/>
                    <a:pt x="807" y="17"/>
                    <a:pt x="802" y="19"/>
                  </a:cubicBezTo>
                  <a:cubicBezTo>
                    <a:pt x="798" y="19"/>
                    <a:pt x="794" y="20"/>
                    <a:pt x="793" y="19"/>
                  </a:cubicBezTo>
                  <a:cubicBezTo>
                    <a:pt x="795" y="16"/>
                    <a:pt x="807" y="13"/>
                    <a:pt x="810" y="9"/>
                  </a:cubicBezTo>
                  <a:cubicBezTo>
                    <a:pt x="809" y="6"/>
                    <a:pt x="807" y="4"/>
                    <a:pt x="805" y="3"/>
                  </a:cubicBezTo>
                  <a:cubicBezTo>
                    <a:pt x="807" y="13"/>
                    <a:pt x="793" y="0"/>
                    <a:pt x="788" y="1"/>
                  </a:cubicBezTo>
                  <a:cubicBezTo>
                    <a:pt x="781" y="5"/>
                    <a:pt x="770" y="11"/>
                    <a:pt x="764" y="19"/>
                  </a:cubicBezTo>
                  <a:cubicBezTo>
                    <a:pt x="762" y="22"/>
                    <a:pt x="763" y="27"/>
                    <a:pt x="764" y="31"/>
                  </a:cubicBezTo>
                  <a:cubicBezTo>
                    <a:pt x="766" y="35"/>
                    <a:pt x="780" y="37"/>
                    <a:pt x="776" y="40"/>
                  </a:cubicBezTo>
                  <a:cubicBezTo>
                    <a:pt x="772" y="43"/>
                    <a:pt x="764" y="36"/>
                    <a:pt x="758" y="35"/>
                  </a:cubicBezTo>
                  <a:cubicBezTo>
                    <a:pt x="752" y="34"/>
                    <a:pt x="746" y="35"/>
                    <a:pt x="739" y="34"/>
                  </a:cubicBezTo>
                  <a:cubicBezTo>
                    <a:pt x="736" y="38"/>
                    <a:pt x="751" y="39"/>
                    <a:pt x="754" y="44"/>
                  </a:cubicBezTo>
                  <a:cubicBezTo>
                    <a:pt x="755" y="46"/>
                    <a:pt x="753" y="51"/>
                    <a:pt x="751" y="51"/>
                  </a:cubicBezTo>
                  <a:cubicBezTo>
                    <a:pt x="753" y="43"/>
                    <a:pt x="744" y="42"/>
                    <a:pt x="740" y="42"/>
                  </a:cubicBezTo>
                  <a:cubicBezTo>
                    <a:pt x="730" y="41"/>
                    <a:pt x="720" y="47"/>
                    <a:pt x="710" y="47"/>
                  </a:cubicBezTo>
                  <a:cubicBezTo>
                    <a:pt x="709" y="47"/>
                    <a:pt x="712" y="40"/>
                    <a:pt x="710" y="40"/>
                  </a:cubicBezTo>
                  <a:cubicBezTo>
                    <a:pt x="700" y="40"/>
                    <a:pt x="691" y="41"/>
                    <a:pt x="682" y="45"/>
                  </a:cubicBezTo>
                  <a:cubicBezTo>
                    <a:pt x="679" y="46"/>
                    <a:pt x="693" y="45"/>
                    <a:pt x="691" y="48"/>
                  </a:cubicBezTo>
                  <a:cubicBezTo>
                    <a:pt x="688" y="51"/>
                    <a:pt x="682" y="50"/>
                    <a:pt x="677" y="51"/>
                  </a:cubicBezTo>
                  <a:cubicBezTo>
                    <a:pt x="664" y="53"/>
                    <a:pt x="650" y="53"/>
                    <a:pt x="637" y="57"/>
                  </a:cubicBezTo>
                  <a:cubicBezTo>
                    <a:pt x="634" y="58"/>
                    <a:pt x="632" y="61"/>
                    <a:pt x="629" y="63"/>
                  </a:cubicBezTo>
                  <a:cubicBezTo>
                    <a:pt x="618" y="62"/>
                    <a:pt x="618" y="63"/>
                    <a:pt x="626" y="68"/>
                  </a:cubicBezTo>
                  <a:cubicBezTo>
                    <a:pt x="625" y="70"/>
                    <a:pt x="621" y="74"/>
                    <a:pt x="620" y="77"/>
                  </a:cubicBezTo>
                  <a:cubicBezTo>
                    <a:pt x="620" y="77"/>
                    <a:pt x="617" y="72"/>
                    <a:pt x="615" y="71"/>
                  </a:cubicBezTo>
                  <a:cubicBezTo>
                    <a:pt x="611" y="71"/>
                    <a:pt x="609" y="74"/>
                    <a:pt x="612" y="76"/>
                  </a:cubicBezTo>
                  <a:cubicBezTo>
                    <a:pt x="613" y="76"/>
                    <a:pt x="625" y="81"/>
                    <a:pt x="623" y="82"/>
                  </a:cubicBezTo>
                  <a:cubicBezTo>
                    <a:pt x="614" y="79"/>
                    <a:pt x="612" y="81"/>
                    <a:pt x="612" y="83"/>
                  </a:cubicBezTo>
                  <a:cubicBezTo>
                    <a:pt x="612" y="84"/>
                    <a:pt x="620" y="86"/>
                    <a:pt x="621" y="87"/>
                  </a:cubicBezTo>
                  <a:cubicBezTo>
                    <a:pt x="623" y="90"/>
                    <a:pt x="631" y="94"/>
                    <a:pt x="628" y="97"/>
                  </a:cubicBezTo>
                  <a:cubicBezTo>
                    <a:pt x="627" y="98"/>
                    <a:pt x="625" y="99"/>
                    <a:pt x="624" y="99"/>
                  </a:cubicBezTo>
                  <a:cubicBezTo>
                    <a:pt x="631" y="87"/>
                    <a:pt x="613" y="97"/>
                    <a:pt x="609" y="97"/>
                  </a:cubicBezTo>
                  <a:cubicBezTo>
                    <a:pt x="607" y="96"/>
                    <a:pt x="604" y="94"/>
                    <a:pt x="602" y="94"/>
                  </a:cubicBezTo>
                  <a:cubicBezTo>
                    <a:pt x="597" y="94"/>
                    <a:pt x="593" y="97"/>
                    <a:pt x="589" y="97"/>
                  </a:cubicBezTo>
                  <a:cubicBezTo>
                    <a:pt x="579" y="99"/>
                    <a:pt x="567" y="99"/>
                    <a:pt x="558" y="100"/>
                  </a:cubicBezTo>
                  <a:cubicBezTo>
                    <a:pt x="559" y="103"/>
                    <a:pt x="562" y="108"/>
                    <a:pt x="563" y="113"/>
                  </a:cubicBezTo>
                  <a:cubicBezTo>
                    <a:pt x="565" y="116"/>
                    <a:pt x="563" y="124"/>
                    <a:pt x="566" y="127"/>
                  </a:cubicBezTo>
                  <a:cubicBezTo>
                    <a:pt x="569" y="131"/>
                    <a:pt x="575" y="128"/>
                    <a:pt x="579" y="130"/>
                  </a:cubicBezTo>
                  <a:cubicBezTo>
                    <a:pt x="582" y="132"/>
                    <a:pt x="583" y="136"/>
                    <a:pt x="586" y="138"/>
                  </a:cubicBezTo>
                  <a:cubicBezTo>
                    <a:pt x="590" y="140"/>
                    <a:pt x="594" y="138"/>
                    <a:pt x="597" y="142"/>
                  </a:cubicBezTo>
                  <a:cubicBezTo>
                    <a:pt x="599" y="145"/>
                    <a:pt x="597" y="150"/>
                    <a:pt x="599" y="153"/>
                  </a:cubicBezTo>
                  <a:cubicBezTo>
                    <a:pt x="601" y="159"/>
                    <a:pt x="608" y="162"/>
                    <a:pt x="609" y="168"/>
                  </a:cubicBezTo>
                  <a:cubicBezTo>
                    <a:pt x="609" y="172"/>
                    <a:pt x="605" y="174"/>
                    <a:pt x="602" y="175"/>
                  </a:cubicBezTo>
                  <a:cubicBezTo>
                    <a:pt x="600" y="176"/>
                    <a:pt x="597" y="174"/>
                    <a:pt x="595" y="173"/>
                  </a:cubicBezTo>
                  <a:cubicBezTo>
                    <a:pt x="594" y="172"/>
                    <a:pt x="600" y="163"/>
                    <a:pt x="598" y="160"/>
                  </a:cubicBezTo>
                  <a:cubicBezTo>
                    <a:pt x="596" y="158"/>
                    <a:pt x="592" y="168"/>
                    <a:pt x="589" y="169"/>
                  </a:cubicBezTo>
                  <a:cubicBezTo>
                    <a:pt x="590" y="161"/>
                    <a:pt x="586" y="156"/>
                    <a:pt x="587" y="151"/>
                  </a:cubicBezTo>
                  <a:cubicBezTo>
                    <a:pt x="588" y="148"/>
                    <a:pt x="593" y="149"/>
                    <a:pt x="593" y="147"/>
                  </a:cubicBezTo>
                  <a:cubicBezTo>
                    <a:pt x="593" y="146"/>
                    <a:pt x="594" y="142"/>
                    <a:pt x="590" y="142"/>
                  </a:cubicBezTo>
                  <a:cubicBezTo>
                    <a:pt x="586" y="143"/>
                    <a:pt x="581" y="144"/>
                    <a:pt x="577" y="142"/>
                  </a:cubicBezTo>
                  <a:cubicBezTo>
                    <a:pt x="572" y="140"/>
                    <a:pt x="567" y="136"/>
                    <a:pt x="565" y="131"/>
                  </a:cubicBezTo>
                  <a:cubicBezTo>
                    <a:pt x="559" y="131"/>
                    <a:pt x="550" y="126"/>
                    <a:pt x="542" y="125"/>
                  </a:cubicBezTo>
                  <a:cubicBezTo>
                    <a:pt x="538" y="125"/>
                    <a:pt x="532" y="128"/>
                    <a:pt x="532" y="132"/>
                  </a:cubicBezTo>
                  <a:cubicBezTo>
                    <a:pt x="537" y="132"/>
                    <a:pt x="540" y="133"/>
                    <a:pt x="541" y="137"/>
                  </a:cubicBezTo>
                  <a:cubicBezTo>
                    <a:pt x="542" y="139"/>
                    <a:pt x="538" y="143"/>
                    <a:pt x="535" y="142"/>
                  </a:cubicBezTo>
                  <a:cubicBezTo>
                    <a:pt x="531" y="140"/>
                    <a:pt x="529" y="133"/>
                    <a:pt x="524" y="131"/>
                  </a:cubicBezTo>
                  <a:cubicBezTo>
                    <a:pt x="523" y="132"/>
                    <a:pt x="518" y="136"/>
                    <a:pt x="516" y="137"/>
                  </a:cubicBezTo>
                  <a:cubicBezTo>
                    <a:pt x="515" y="141"/>
                    <a:pt x="519" y="143"/>
                    <a:pt x="522" y="145"/>
                  </a:cubicBezTo>
                  <a:cubicBezTo>
                    <a:pt x="527" y="148"/>
                    <a:pt x="533" y="151"/>
                    <a:pt x="539" y="150"/>
                  </a:cubicBezTo>
                  <a:cubicBezTo>
                    <a:pt x="543" y="152"/>
                    <a:pt x="546" y="156"/>
                    <a:pt x="549" y="158"/>
                  </a:cubicBezTo>
                  <a:cubicBezTo>
                    <a:pt x="550" y="159"/>
                    <a:pt x="547" y="159"/>
                    <a:pt x="546" y="159"/>
                  </a:cubicBezTo>
                  <a:cubicBezTo>
                    <a:pt x="541" y="158"/>
                    <a:pt x="538" y="153"/>
                    <a:pt x="531" y="154"/>
                  </a:cubicBezTo>
                  <a:cubicBezTo>
                    <a:pt x="524" y="152"/>
                    <a:pt x="515" y="154"/>
                    <a:pt x="511" y="148"/>
                  </a:cubicBezTo>
                  <a:cubicBezTo>
                    <a:pt x="509" y="146"/>
                    <a:pt x="511" y="141"/>
                    <a:pt x="508" y="140"/>
                  </a:cubicBezTo>
                  <a:cubicBezTo>
                    <a:pt x="507" y="134"/>
                    <a:pt x="508" y="129"/>
                    <a:pt x="507" y="124"/>
                  </a:cubicBezTo>
                  <a:cubicBezTo>
                    <a:pt x="506" y="120"/>
                    <a:pt x="503" y="116"/>
                    <a:pt x="500" y="114"/>
                  </a:cubicBezTo>
                  <a:cubicBezTo>
                    <a:pt x="499" y="113"/>
                    <a:pt x="500" y="117"/>
                    <a:pt x="501" y="119"/>
                  </a:cubicBezTo>
                  <a:cubicBezTo>
                    <a:pt x="502" y="125"/>
                    <a:pt x="503" y="131"/>
                    <a:pt x="498" y="136"/>
                  </a:cubicBezTo>
                  <a:cubicBezTo>
                    <a:pt x="497" y="138"/>
                    <a:pt x="494" y="139"/>
                    <a:pt x="491" y="140"/>
                  </a:cubicBezTo>
                  <a:cubicBezTo>
                    <a:pt x="491" y="142"/>
                    <a:pt x="488" y="146"/>
                    <a:pt x="484" y="149"/>
                  </a:cubicBezTo>
                  <a:cubicBezTo>
                    <a:pt x="490" y="154"/>
                    <a:pt x="498" y="157"/>
                    <a:pt x="501" y="164"/>
                  </a:cubicBezTo>
                  <a:cubicBezTo>
                    <a:pt x="503" y="167"/>
                    <a:pt x="499" y="173"/>
                    <a:pt x="499" y="177"/>
                  </a:cubicBezTo>
                  <a:cubicBezTo>
                    <a:pt x="500" y="184"/>
                    <a:pt x="499" y="191"/>
                    <a:pt x="503" y="196"/>
                  </a:cubicBezTo>
                  <a:cubicBezTo>
                    <a:pt x="505" y="198"/>
                    <a:pt x="510" y="197"/>
                    <a:pt x="514" y="198"/>
                  </a:cubicBezTo>
                  <a:cubicBezTo>
                    <a:pt x="519" y="195"/>
                    <a:pt x="522" y="191"/>
                    <a:pt x="526" y="192"/>
                  </a:cubicBezTo>
                  <a:cubicBezTo>
                    <a:pt x="534" y="194"/>
                    <a:pt x="538" y="199"/>
                    <a:pt x="546" y="203"/>
                  </a:cubicBezTo>
                  <a:cubicBezTo>
                    <a:pt x="550" y="207"/>
                    <a:pt x="554" y="211"/>
                    <a:pt x="555" y="216"/>
                  </a:cubicBezTo>
                  <a:cubicBezTo>
                    <a:pt x="556" y="218"/>
                    <a:pt x="549" y="217"/>
                    <a:pt x="549" y="219"/>
                  </a:cubicBezTo>
                  <a:cubicBezTo>
                    <a:pt x="549" y="222"/>
                    <a:pt x="551" y="226"/>
                    <a:pt x="553" y="227"/>
                  </a:cubicBezTo>
                  <a:cubicBezTo>
                    <a:pt x="558" y="228"/>
                    <a:pt x="563" y="226"/>
                    <a:pt x="567" y="229"/>
                  </a:cubicBezTo>
                  <a:cubicBezTo>
                    <a:pt x="570" y="230"/>
                    <a:pt x="573" y="233"/>
                    <a:pt x="572" y="236"/>
                  </a:cubicBezTo>
                  <a:cubicBezTo>
                    <a:pt x="571" y="238"/>
                    <a:pt x="569" y="232"/>
                    <a:pt x="567" y="231"/>
                  </a:cubicBezTo>
                  <a:cubicBezTo>
                    <a:pt x="562" y="230"/>
                    <a:pt x="555" y="234"/>
                    <a:pt x="550" y="231"/>
                  </a:cubicBezTo>
                  <a:cubicBezTo>
                    <a:pt x="545" y="228"/>
                    <a:pt x="546" y="220"/>
                    <a:pt x="543" y="214"/>
                  </a:cubicBezTo>
                  <a:cubicBezTo>
                    <a:pt x="541" y="210"/>
                    <a:pt x="539" y="205"/>
                    <a:pt x="535" y="203"/>
                  </a:cubicBezTo>
                  <a:cubicBezTo>
                    <a:pt x="530" y="201"/>
                    <a:pt x="525" y="202"/>
                    <a:pt x="520" y="203"/>
                  </a:cubicBezTo>
                  <a:cubicBezTo>
                    <a:pt x="517" y="204"/>
                    <a:pt x="513" y="206"/>
                    <a:pt x="513" y="209"/>
                  </a:cubicBezTo>
                  <a:cubicBezTo>
                    <a:pt x="513" y="217"/>
                    <a:pt x="520" y="217"/>
                    <a:pt x="520" y="222"/>
                  </a:cubicBezTo>
                  <a:cubicBezTo>
                    <a:pt x="521" y="226"/>
                    <a:pt x="516" y="229"/>
                    <a:pt x="514" y="232"/>
                  </a:cubicBezTo>
                  <a:cubicBezTo>
                    <a:pt x="513" y="235"/>
                    <a:pt x="513" y="240"/>
                    <a:pt x="511" y="242"/>
                  </a:cubicBezTo>
                  <a:cubicBezTo>
                    <a:pt x="508" y="246"/>
                    <a:pt x="502" y="247"/>
                    <a:pt x="499" y="251"/>
                  </a:cubicBezTo>
                  <a:cubicBezTo>
                    <a:pt x="497" y="253"/>
                    <a:pt x="501" y="255"/>
                    <a:pt x="498" y="257"/>
                  </a:cubicBezTo>
                  <a:cubicBezTo>
                    <a:pt x="493" y="259"/>
                    <a:pt x="487" y="258"/>
                    <a:pt x="482" y="258"/>
                  </a:cubicBezTo>
                  <a:cubicBezTo>
                    <a:pt x="477" y="257"/>
                    <a:pt x="468" y="257"/>
                    <a:pt x="468" y="251"/>
                  </a:cubicBezTo>
                  <a:cubicBezTo>
                    <a:pt x="472" y="250"/>
                    <a:pt x="476" y="254"/>
                    <a:pt x="481" y="252"/>
                  </a:cubicBezTo>
                  <a:cubicBezTo>
                    <a:pt x="484" y="251"/>
                    <a:pt x="487" y="247"/>
                    <a:pt x="489" y="245"/>
                  </a:cubicBezTo>
                  <a:cubicBezTo>
                    <a:pt x="493" y="239"/>
                    <a:pt x="495" y="232"/>
                    <a:pt x="499" y="227"/>
                  </a:cubicBezTo>
                  <a:cubicBezTo>
                    <a:pt x="501" y="222"/>
                    <a:pt x="498" y="214"/>
                    <a:pt x="501" y="211"/>
                  </a:cubicBezTo>
                  <a:cubicBezTo>
                    <a:pt x="500" y="206"/>
                    <a:pt x="492" y="206"/>
                    <a:pt x="491" y="201"/>
                  </a:cubicBezTo>
                  <a:cubicBezTo>
                    <a:pt x="489" y="187"/>
                    <a:pt x="487" y="171"/>
                    <a:pt x="483" y="157"/>
                  </a:cubicBezTo>
                  <a:cubicBezTo>
                    <a:pt x="481" y="154"/>
                    <a:pt x="472" y="150"/>
                    <a:pt x="471" y="144"/>
                  </a:cubicBezTo>
                  <a:cubicBezTo>
                    <a:pt x="473" y="139"/>
                    <a:pt x="476" y="134"/>
                    <a:pt x="476" y="128"/>
                  </a:cubicBezTo>
                  <a:cubicBezTo>
                    <a:pt x="476" y="123"/>
                    <a:pt x="477" y="116"/>
                    <a:pt x="472" y="114"/>
                  </a:cubicBezTo>
                  <a:cubicBezTo>
                    <a:pt x="463" y="115"/>
                    <a:pt x="447" y="115"/>
                    <a:pt x="440" y="113"/>
                  </a:cubicBezTo>
                  <a:cubicBezTo>
                    <a:pt x="433" y="118"/>
                    <a:pt x="437" y="131"/>
                    <a:pt x="433" y="139"/>
                  </a:cubicBezTo>
                  <a:cubicBezTo>
                    <a:pt x="432" y="149"/>
                    <a:pt x="417" y="147"/>
                    <a:pt x="416" y="155"/>
                  </a:cubicBezTo>
                  <a:cubicBezTo>
                    <a:pt x="416" y="157"/>
                    <a:pt x="416" y="160"/>
                    <a:pt x="416" y="162"/>
                  </a:cubicBezTo>
                  <a:cubicBezTo>
                    <a:pt x="421" y="159"/>
                    <a:pt x="423" y="168"/>
                    <a:pt x="424" y="176"/>
                  </a:cubicBezTo>
                  <a:cubicBezTo>
                    <a:pt x="424" y="181"/>
                    <a:pt x="420" y="184"/>
                    <a:pt x="424" y="187"/>
                  </a:cubicBezTo>
                  <a:cubicBezTo>
                    <a:pt x="428" y="188"/>
                    <a:pt x="434" y="190"/>
                    <a:pt x="439" y="191"/>
                  </a:cubicBezTo>
                  <a:cubicBezTo>
                    <a:pt x="438" y="198"/>
                    <a:pt x="445" y="205"/>
                    <a:pt x="450" y="205"/>
                  </a:cubicBezTo>
                  <a:cubicBezTo>
                    <a:pt x="451" y="209"/>
                    <a:pt x="446" y="214"/>
                    <a:pt x="444" y="218"/>
                  </a:cubicBezTo>
                  <a:cubicBezTo>
                    <a:pt x="427" y="205"/>
                    <a:pt x="413" y="191"/>
                    <a:pt x="393" y="186"/>
                  </a:cubicBezTo>
                  <a:cubicBezTo>
                    <a:pt x="382" y="183"/>
                    <a:pt x="371" y="181"/>
                    <a:pt x="360" y="181"/>
                  </a:cubicBezTo>
                  <a:cubicBezTo>
                    <a:pt x="356" y="181"/>
                    <a:pt x="349" y="183"/>
                    <a:pt x="350" y="187"/>
                  </a:cubicBezTo>
                  <a:cubicBezTo>
                    <a:pt x="350" y="194"/>
                    <a:pt x="363" y="196"/>
                    <a:pt x="361" y="204"/>
                  </a:cubicBezTo>
                  <a:cubicBezTo>
                    <a:pt x="357" y="209"/>
                    <a:pt x="349" y="215"/>
                    <a:pt x="341" y="213"/>
                  </a:cubicBezTo>
                  <a:cubicBezTo>
                    <a:pt x="337" y="211"/>
                    <a:pt x="343" y="201"/>
                    <a:pt x="339" y="200"/>
                  </a:cubicBezTo>
                  <a:cubicBezTo>
                    <a:pt x="327" y="199"/>
                    <a:pt x="319" y="214"/>
                    <a:pt x="315" y="207"/>
                  </a:cubicBezTo>
                  <a:cubicBezTo>
                    <a:pt x="307" y="204"/>
                    <a:pt x="300" y="206"/>
                    <a:pt x="295" y="209"/>
                  </a:cubicBezTo>
                  <a:cubicBezTo>
                    <a:pt x="296" y="216"/>
                    <a:pt x="295" y="217"/>
                    <a:pt x="291" y="214"/>
                  </a:cubicBezTo>
                  <a:cubicBezTo>
                    <a:pt x="287" y="216"/>
                    <a:pt x="277" y="217"/>
                    <a:pt x="275" y="214"/>
                  </a:cubicBezTo>
                  <a:cubicBezTo>
                    <a:pt x="281" y="212"/>
                    <a:pt x="282" y="207"/>
                    <a:pt x="281" y="203"/>
                  </a:cubicBezTo>
                  <a:cubicBezTo>
                    <a:pt x="280" y="200"/>
                    <a:pt x="276" y="201"/>
                    <a:pt x="273" y="203"/>
                  </a:cubicBezTo>
                  <a:cubicBezTo>
                    <a:pt x="271" y="205"/>
                    <a:pt x="264" y="206"/>
                    <a:pt x="271" y="211"/>
                  </a:cubicBezTo>
                  <a:cubicBezTo>
                    <a:pt x="270" y="212"/>
                    <a:pt x="268" y="216"/>
                    <a:pt x="267" y="216"/>
                  </a:cubicBezTo>
                  <a:cubicBezTo>
                    <a:pt x="265" y="215"/>
                    <a:pt x="267" y="210"/>
                    <a:pt x="264" y="210"/>
                  </a:cubicBezTo>
                  <a:cubicBezTo>
                    <a:pt x="256" y="212"/>
                    <a:pt x="250" y="216"/>
                    <a:pt x="242" y="218"/>
                  </a:cubicBezTo>
                  <a:cubicBezTo>
                    <a:pt x="240" y="219"/>
                    <a:pt x="237" y="223"/>
                    <a:pt x="234" y="225"/>
                  </a:cubicBezTo>
                  <a:cubicBezTo>
                    <a:pt x="227" y="224"/>
                    <a:pt x="227" y="228"/>
                    <a:pt x="228" y="231"/>
                  </a:cubicBezTo>
                  <a:cubicBezTo>
                    <a:pt x="225" y="233"/>
                    <a:pt x="220" y="232"/>
                    <a:pt x="219" y="234"/>
                  </a:cubicBezTo>
                  <a:cubicBezTo>
                    <a:pt x="217" y="236"/>
                    <a:pt x="220" y="242"/>
                    <a:pt x="218" y="243"/>
                  </a:cubicBezTo>
                  <a:cubicBezTo>
                    <a:pt x="212" y="246"/>
                    <a:pt x="205" y="249"/>
                    <a:pt x="198" y="246"/>
                  </a:cubicBezTo>
                  <a:cubicBezTo>
                    <a:pt x="192" y="244"/>
                    <a:pt x="187" y="236"/>
                    <a:pt x="187" y="230"/>
                  </a:cubicBezTo>
                  <a:cubicBezTo>
                    <a:pt x="188" y="225"/>
                    <a:pt x="196" y="224"/>
                    <a:pt x="201" y="224"/>
                  </a:cubicBezTo>
                  <a:cubicBezTo>
                    <a:pt x="202" y="223"/>
                    <a:pt x="201" y="220"/>
                    <a:pt x="199" y="218"/>
                  </a:cubicBezTo>
                  <a:cubicBezTo>
                    <a:pt x="197" y="214"/>
                    <a:pt x="194" y="208"/>
                    <a:pt x="189" y="208"/>
                  </a:cubicBezTo>
                  <a:cubicBezTo>
                    <a:pt x="181" y="205"/>
                    <a:pt x="172" y="205"/>
                    <a:pt x="164" y="203"/>
                  </a:cubicBezTo>
                  <a:cubicBezTo>
                    <a:pt x="163" y="203"/>
                    <a:pt x="164" y="207"/>
                    <a:pt x="165" y="208"/>
                  </a:cubicBezTo>
                  <a:cubicBezTo>
                    <a:pt x="168" y="212"/>
                    <a:pt x="175" y="214"/>
                    <a:pt x="176" y="220"/>
                  </a:cubicBezTo>
                  <a:cubicBezTo>
                    <a:pt x="177" y="225"/>
                    <a:pt x="172" y="235"/>
                    <a:pt x="173" y="241"/>
                  </a:cubicBezTo>
                  <a:cubicBezTo>
                    <a:pt x="178" y="240"/>
                    <a:pt x="178" y="243"/>
                    <a:pt x="180" y="248"/>
                  </a:cubicBezTo>
                  <a:cubicBezTo>
                    <a:pt x="181" y="252"/>
                    <a:pt x="178" y="257"/>
                    <a:pt x="180" y="262"/>
                  </a:cubicBezTo>
                  <a:cubicBezTo>
                    <a:pt x="175" y="259"/>
                    <a:pt x="170" y="256"/>
                    <a:pt x="164" y="254"/>
                  </a:cubicBezTo>
                  <a:cubicBezTo>
                    <a:pt x="162" y="253"/>
                    <a:pt x="158" y="252"/>
                    <a:pt x="156" y="253"/>
                  </a:cubicBezTo>
                  <a:cubicBezTo>
                    <a:pt x="150" y="259"/>
                    <a:pt x="142" y="264"/>
                    <a:pt x="135" y="270"/>
                  </a:cubicBezTo>
                  <a:cubicBezTo>
                    <a:pt x="133" y="271"/>
                    <a:pt x="133" y="275"/>
                    <a:pt x="134" y="277"/>
                  </a:cubicBezTo>
                  <a:cubicBezTo>
                    <a:pt x="139" y="281"/>
                    <a:pt x="143" y="288"/>
                    <a:pt x="146" y="294"/>
                  </a:cubicBezTo>
                  <a:cubicBezTo>
                    <a:pt x="144" y="295"/>
                    <a:pt x="141" y="293"/>
                    <a:pt x="139" y="293"/>
                  </a:cubicBezTo>
                  <a:cubicBezTo>
                    <a:pt x="134" y="291"/>
                    <a:pt x="131" y="289"/>
                    <a:pt x="125" y="288"/>
                  </a:cubicBezTo>
                  <a:cubicBezTo>
                    <a:pt x="121" y="287"/>
                    <a:pt x="117" y="291"/>
                    <a:pt x="113" y="289"/>
                  </a:cubicBezTo>
                  <a:cubicBezTo>
                    <a:pt x="112" y="289"/>
                    <a:pt x="120" y="286"/>
                    <a:pt x="110" y="285"/>
                  </a:cubicBezTo>
                  <a:cubicBezTo>
                    <a:pt x="110" y="283"/>
                    <a:pt x="109" y="281"/>
                    <a:pt x="107" y="280"/>
                  </a:cubicBezTo>
                  <a:cubicBezTo>
                    <a:pt x="105" y="279"/>
                    <a:pt x="101" y="279"/>
                    <a:pt x="100" y="281"/>
                  </a:cubicBezTo>
                  <a:cubicBezTo>
                    <a:pt x="96" y="286"/>
                    <a:pt x="99" y="292"/>
                    <a:pt x="104" y="294"/>
                  </a:cubicBezTo>
                  <a:cubicBezTo>
                    <a:pt x="106" y="296"/>
                    <a:pt x="110" y="293"/>
                    <a:pt x="113" y="295"/>
                  </a:cubicBezTo>
                  <a:cubicBezTo>
                    <a:pt x="115" y="297"/>
                    <a:pt x="116" y="302"/>
                    <a:pt x="113" y="304"/>
                  </a:cubicBezTo>
                  <a:cubicBezTo>
                    <a:pt x="110" y="306"/>
                    <a:pt x="105" y="306"/>
                    <a:pt x="101" y="304"/>
                  </a:cubicBezTo>
                  <a:cubicBezTo>
                    <a:pt x="97" y="303"/>
                    <a:pt x="93" y="300"/>
                    <a:pt x="89" y="298"/>
                  </a:cubicBezTo>
                  <a:cubicBezTo>
                    <a:pt x="85" y="295"/>
                    <a:pt x="82" y="293"/>
                    <a:pt x="79" y="290"/>
                  </a:cubicBezTo>
                  <a:cubicBezTo>
                    <a:pt x="77" y="286"/>
                    <a:pt x="76" y="281"/>
                    <a:pt x="75" y="276"/>
                  </a:cubicBezTo>
                  <a:cubicBezTo>
                    <a:pt x="75" y="273"/>
                    <a:pt x="78" y="269"/>
                    <a:pt x="76" y="266"/>
                  </a:cubicBezTo>
                  <a:cubicBezTo>
                    <a:pt x="73" y="261"/>
                    <a:pt x="67" y="256"/>
                    <a:pt x="61" y="256"/>
                  </a:cubicBezTo>
                  <a:cubicBezTo>
                    <a:pt x="62" y="249"/>
                    <a:pt x="51" y="248"/>
                    <a:pt x="47" y="243"/>
                  </a:cubicBezTo>
                  <a:cubicBezTo>
                    <a:pt x="46" y="242"/>
                    <a:pt x="50" y="240"/>
                    <a:pt x="51" y="241"/>
                  </a:cubicBezTo>
                  <a:cubicBezTo>
                    <a:pt x="61" y="244"/>
                    <a:pt x="69" y="250"/>
                    <a:pt x="79" y="253"/>
                  </a:cubicBezTo>
                  <a:cubicBezTo>
                    <a:pt x="84" y="255"/>
                    <a:pt x="92" y="255"/>
                    <a:pt x="98" y="257"/>
                  </a:cubicBezTo>
                  <a:cubicBezTo>
                    <a:pt x="104" y="258"/>
                    <a:pt x="107" y="260"/>
                    <a:pt x="113" y="261"/>
                  </a:cubicBezTo>
                  <a:cubicBezTo>
                    <a:pt x="123" y="261"/>
                    <a:pt x="134" y="256"/>
                    <a:pt x="142" y="250"/>
                  </a:cubicBezTo>
                  <a:cubicBezTo>
                    <a:pt x="146" y="247"/>
                    <a:pt x="148" y="240"/>
                    <a:pt x="146" y="235"/>
                  </a:cubicBezTo>
                  <a:cubicBezTo>
                    <a:pt x="143" y="228"/>
                    <a:pt x="135" y="225"/>
                    <a:pt x="129" y="221"/>
                  </a:cubicBezTo>
                  <a:cubicBezTo>
                    <a:pt x="119" y="218"/>
                    <a:pt x="112" y="211"/>
                    <a:pt x="104" y="207"/>
                  </a:cubicBezTo>
                  <a:cubicBezTo>
                    <a:pt x="94" y="202"/>
                    <a:pt x="85" y="198"/>
                    <a:pt x="74" y="196"/>
                  </a:cubicBezTo>
                  <a:cubicBezTo>
                    <a:pt x="69" y="194"/>
                    <a:pt x="58" y="190"/>
                    <a:pt x="56" y="194"/>
                  </a:cubicBezTo>
                  <a:cubicBezTo>
                    <a:pt x="50" y="193"/>
                    <a:pt x="45" y="191"/>
                    <a:pt x="40" y="188"/>
                  </a:cubicBezTo>
                  <a:cubicBezTo>
                    <a:pt x="39" y="188"/>
                    <a:pt x="39" y="185"/>
                    <a:pt x="40" y="185"/>
                  </a:cubicBezTo>
                  <a:cubicBezTo>
                    <a:pt x="43" y="184"/>
                    <a:pt x="48" y="188"/>
                    <a:pt x="50" y="185"/>
                  </a:cubicBezTo>
                  <a:cubicBezTo>
                    <a:pt x="48" y="182"/>
                    <a:pt x="45" y="181"/>
                    <a:pt x="42" y="181"/>
                  </a:cubicBezTo>
                  <a:cubicBezTo>
                    <a:pt x="37" y="181"/>
                    <a:pt x="32" y="183"/>
                    <a:pt x="27" y="185"/>
                  </a:cubicBezTo>
                  <a:cubicBezTo>
                    <a:pt x="26" y="186"/>
                    <a:pt x="26" y="188"/>
                    <a:pt x="24" y="188"/>
                  </a:cubicBezTo>
                  <a:cubicBezTo>
                    <a:pt x="22" y="188"/>
                    <a:pt x="20" y="185"/>
                    <a:pt x="18" y="185"/>
                  </a:cubicBezTo>
                  <a:cubicBezTo>
                    <a:pt x="16" y="185"/>
                    <a:pt x="17" y="190"/>
                    <a:pt x="16" y="190"/>
                  </a:cubicBezTo>
                  <a:cubicBezTo>
                    <a:pt x="13" y="191"/>
                    <a:pt x="11" y="192"/>
                    <a:pt x="9" y="193"/>
                  </a:cubicBezTo>
                  <a:cubicBezTo>
                    <a:pt x="8" y="195"/>
                    <a:pt x="9" y="198"/>
                    <a:pt x="8" y="199"/>
                  </a:cubicBezTo>
                  <a:cubicBezTo>
                    <a:pt x="7" y="200"/>
                    <a:pt x="5" y="198"/>
                    <a:pt x="4" y="198"/>
                  </a:cubicBezTo>
                  <a:cubicBezTo>
                    <a:pt x="3" y="199"/>
                    <a:pt x="0" y="200"/>
                    <a:pt x="0" y="202"/>
                  </a:cubicBezTo>
                  <a:cubicBezTo>
                    <a:pt x="0" y="203"/>
                    <a:pt x="3" y="202"/>
                    <a:pt x="3" y="203"/>
                  </a:cubicBezTo>
                  <a:cubicBezTo>
                    <a:pt x="3" y="206"/>
                    <a:pt x="1" y="207"/>
                    <a:pt x="1" y="210"/>
                  </a:cubicBezTo>
                  <a:cubicBezTo>
                    <a:pt x="1" y="212"/>
                    <a:pt x="1" y="215"/>
                    <a:pt x="3" y="217"/>
                  </a:cubicBezTo>
                  <a:cubicBezTo>
                    <a:pt x="5" y="219"/>
                    <a:pt x="10" y="217"/>
                    <a:pt x="11" y="219"/>
                  </a:cubicBezTo>
                  <a:cubicBezTo>
                    <a:pt x="12" y="221"/>
                    <a:pt x="15" y="224"/>
                    <a:pt x="19" y="228"/>
                  </a:cubicBezTo>
                  <a:lnTo>
                    <a:pt x="9" y="240"/>
                  </a:lnTo>
                  <a:lnTo>
                    <a:pt x="24" y="263"/>
                  </a:lnTo>
                  <a:lnTo>
                    <a:pt x="21" y="267"/>
                  </a:lnTo>
                  <a:cubicBezTo>
                    <a:pt x="20" y="269"/>
                    <a:pt x="18" y="271"/>
                    <a:pt x="18" y="274"/>
                  </a:cubicBezTo>
                  <a:cubicBezTo>
                    <a:pt x="18" y="276"/>
                    <a:pt x="22" y="274"/>
                    <a:pt x="22" y="276"/>
                  </a:cubicBezTo>
                  <a:cubicBezTo>
                    <a:pt x="23" y="277"/>
                    <a:pt x="20" y="278"/>
                    <a:pt x="20" y="280"/>
                  </a:cubicBezTo>
                  <a:cubicBezTo>
                    <a:pt x="19" y="282"/>
                    <a:pt x="19" y="285"/>
                    <a:pt x="20" y="287"/>
                  </a:cubicBezTo>
                  <a:cubicBezTo>
                    <a:pt x="21" y="288"/>
                    <a:pt x="23" y="286"/>
                    <a:pt x="24" y="287"/>
                  </a:cubicBezTo>
                  <a:cubicBezTo>
                    <a:pt x="25" y="289"/>
                    <a:pt x="23" y="291"/>
                    <a:pt x="24" y="293"/>
                  </a:cubicBezTo>
                  <a:cubicBezTo>
                    <a:pt x="25" y="295"/>
                    <a:pt x="27" y="295"/>
                    <a:pt x="28" y="296"/>
                  </a:cubicBezTo>
                  <a:cubicBezTo>
                    <a:pt x="29" y="297"/>
                    <a:pt x="30" y="299"/>
                    <a:pt x="30" y="301"/>
                  </a:cubicBezTo>
                  <a:cubicBezTo>
                    <a:pt x="29" y="303"/>
                    <a:pt x="25" y="305"/>
                    <a:pt x="26" y="307"/>
                  </a:cubicBezTo>
                  <a:cubicBezTo>
                    <a:pt x="28" y="310"/>
                    <a:pt x="32" y="312"/>
                    <a:pt x="35" y="315"/>
                  </a:cubicBezTo>
                  <a:cubicBezTo>
                    <a:pt x="37" y="318"/>
                    <a:pt x="42" y="320"/>
                    <a:pt x="42" y="324"/>
                  </a:cubicBezTo>
                  <a:cubicBezTo>
                    <a:pt x="42" y="328"/>
                    <a:pt x="37" y="330"/>
                    <a:pt x="35" y="333"/>
                  </a:cubicBezTo>
                  <a:cubicBezTo>
                    <a:pt x="32" y="337"/>
                    <a:pt x="30" y="342"/>
                    <a:pt x="27" y="347"/>
                  </a:cubicBezTo>
                  <a:cubicBezTo>
                    <a:pt x="25" y="351"/>
                    <a:pt x="23" y="355"/>
                    <a:pt x="20" y="358"/>
                  </a:cubicBezTo>
                  <a:cubicBezTo>
                    <a:pt x="17" y="361"/>
                    <a:pt x="12" y="362"/>
                    <a:pt x="9" y="365"/>
                  </a:cubicBezTo>
                  <a:cubicBezTo>
                    <a:pt x="7" y="367"/>
                    <a:pt x="7" y="370"/>
                    <a:pt x="5" y="373"/>
                  </a:cubicBezTo>
                  <a:cubicBezTo>
                    <a:pt x="8" y="372"/>
                    <a:pt x="11" y="368"/>
                    <a:pt x="13" y="369"/>
                  </a:cubicBezTo>
                  <a:cubicBezTo>
                    <a:pt x="15" y="370"/>
                    <a:pt x="14" y="374"/>
                    <a:pt x="15" y="375"/>
                  </a:cubicBezTo>
                  <a:cubicBezTo>
                    <a:pt x="16" y="377"/>
                    <a:pt x="18" y="379"/>
                    <a:pt x="20" y="379"/>
                  </a:cubicBezTo>
                  <a:cubicBezTo>
                    <a:pt x="22" y="380"/>
                    <a:pt x="25" y="378"/>
                    <a:pt x="27" y="378"/>
                  </a:cubicBezTo>
                  <a:cubicBezTo>
                    <a:pt x="29" y="379"/>
                    <a:pt x="30" y="381"/>
                    <a:pt x="31" y="382"/>
                  </a:cubicBezTo>
                  <a:cubicBezTo>
                    <a:pt x="32" y="384"/>
                    <a:pt x="37" y="384"/>
                    <a:pt x="35" y="385"/>
                  </a:cubicBezTo>
                  <a:cubicBezTo>
                    <a:pt x="33" y="387"/>
                    <a:pt x="30" y="386"/>
                    <a:pt x="27" y="386"/>
                  </a:cubicBezTo>
                  <a:cubicBezTo>
                    <a:pt x="25" y="386"/>
                    <a:pt x="23" y="385"/>
                    <a:pt x="21" y="386"/>
                  </a:cubicBezTo>
                  <a:cubicBezTo>
                    <a:pt x="20" y="386"/>
                    <a:pt x="20" y="388"/>
                    <a:pt x="18" y="388"/>
                  </a:cubicBezTo>
                  <a:cubicBezTo>
                    <a:pt x="17" y="388"/>
                    <a:pt x="16" y="386"/>
                    <a:pt x="14" y="386"/>
                  </a:cubicBezTo>
                  <a:cubicBezTo>
                    <a:pt x="13" y="386"/>
                    <a:pt x="11" y="387"/>
                    <a:pt x="10" y="387"/>
                  </a:cubicBezTo>
                  <a:cubicBezTo>
                    <a:pt x="9" y="387"/>
                    <a:pt x="7" y="387"/>
                    <a:pt x="7" y="388"/>
                  </a:cubicBezTo>
                  <a:cubicBezTo>
                    <a:pt x="7" y="390"/>
                    <a:pt x="8" y="391"/>
                    <a:pt x="8" y="393"/>
                  </a:cubicBezTo>
                  <a:cubicBezTo>
                    <a:pt x="8" y="394"/>
                    <a:pt x="7" y="396"/>
                    <a:pt x="7" y="398"/>
                  </a:cubicBezTo>
                  <a:cubicBezTo>
                    <a:pt x="6" y="399"/>
                    <a:pt x="6" y="400"/>
                    <a:pt x="6" y="401"/>
                  </a:cubicBezTo>
                  <a:cubicBezTo>
                    <a:pt x="6" y="404"/>
                    <a:pt x="7" y="408"/>
                    <a:pt x="7" y="410"/>
                  </a:cubicBezTo>
                  <a:cubicBezTo>
                    <a:pt x="7" y="413"/>
                    <a:pt x="4" y="415"/>
                    <a:pt x="5" y="417"/>
                  </a:cubicBezTo>
                  <a:cubicBezTo>
                    <a:pt x="6" y="419"/>
                    <a:pt x="11" y="419"/>
                    <a:pt x="13" y="421"/>
                  </a:cubicBezTo>
                  <a:cubicBezTo>
                    <a:pt x="13" y="423"/>
                    <a:pt x="12" y="425"/>
                    <a:pt x="10" y="425"/>
                  </a:cubicBezTo>
                  <a:cubicBezTo>
                    <a:pt x="8" y="425"/>
                    <a:pt x="6" y="422"/>
                    <a:pt x="3" y="421"/>
                  </a:cubicBezTo>
                  <a:cubicBezTo>
                    <a:pt x="3" y="421"/>
                    <a:pt x="3" y="422"/>
                    <a:pt x="2" y="423"/>
                  </a:cubicBezTo>
                  <a:cubicBezTo>
                    <a:pt x="2" y="424"/>
                    <a:pt x="1" y="424"/>
                    <a:pt x="1" y="425"/>
                  </a:cubicBezTo>
                  <a:cubicBezTo>
                    <a:pt x="2" y="426"/>
                    <a:pt x="3" y="428"/>
                    <a:pt x="5" y="429"/>
                  </a:cubicBezTo>
                  <a:cubicBezTo>
                    <a:pt x="6" y="431"/>
                    <a:pt x="8" y="431"/>
                    <a:pt x="8" y="433"/>
                  </a:cubicBezTo>
                  <a:cubicBezTo>
                    <a:pt x="9" y="435"/>
                    <a:pt x="8" y="438"/>
                    <a:pt x="8" y="440"/>
                  </a:cubicBezTo>
                  <a:cubicBezTo>
                    <a:pt x="10" y="444"/>
                    <a:pt x="13" y="446"/>
                    <a:pt x="14" y="450"/>
                  </a:cubicBezTo>
                  <a:cubicBezTo>
                    <a:pt x="14" y="451"/>
                    <a:pt x="13" y="453"/>
                    <a:pt x="13" y="454"/>
                  </a:cubicBezTo>
                  <a:cubicBezTo>
                    <a:pt x="15" y="454"/>
                    <a:pt x="17" y="453"/>
                    <a:pt x="19" y="454"/>
                  </a:cubicBezTo>
                  <a:cubicBezTo>
                    <a:pt x="20" y="454"/>
                    <a:pt x="20" y="457"/>
                    <a:pt x="21" y="457"/>
                  </a:cubicBezTo>
                  <a:cubicBezTo>
                    <a:pt x="23" y="458"/>
                    <a:pt x="25" y="456"/>
                    <a:pt x="27" y="457"/>
                  </a:cubicBezTo>
                  <a:cubicBezTo>
                    <a:pt x="28" y="458"/>
                    <a:pt x="26" y="461"/>
                    <a:pt x="28" y="462"/>
                  </a:cubicBezTo>
                  <a:cubicBezTo>
                    <a:pt x="30" y="463"/>
                    <a:pt x="33" y="460"/>
                    <a:pt x="36" y="460"/>
                  </a:cubicBezTo>
                  <a:cubicBezTo>
                    <a:pt x="40" y="461"/>
                    <a:pt x="46" y="461"/>
                    <a:pt x="48" y="464"/>
                  </a:cubicBezTo>
                  <a:cubicBezTo>
                    <a:pt x="50" y="468"/>
                    <a:pt x="46" y="473"/>
                    <a:pt x="47" y="478"/>
                  </a:cubicBezTo>
                  <a:cubicBezTo>
                    <a:pt x="47" y="480"/>
                    <a:pt x="49" y="480"/>
                    <a:pt x="50" y="482"/>
                  </a:cubicBezTo>
                  <a:cubicBezTo>
                    <a:pt x="51" y="483"/>
                    <a:pt x="50" y="485"/>
                    <a:pt x="51" y="486"/>
                  </a:cubicBezTo>
                  <a:cubicBezTo>
                    <a:pt x="53" y="488"/>
                    <a:pt x="57" y="488"/>
                    <a:pt x="59" y="491"/>
                  </a:cubicBezTo>
                  <a:cubicBezTo>
                    <a:pt x="60" y="493"/>
                    <a:pt x="57" y="496"/>
                    <a:pt x="59" y="497"/>
                  </a:cubicBezTo>
                  <a:cubicBezTo>
                    <a:pt x="60" y="499"/>
                    <a:pt x="63" y="497"/>
                    <a:pt x="65" y="499"/>
                  </a:cubicBezTo>
                  <a:cubicBezTo>
                    <a:pt x="67" y="500"/>
                    <a:pt x="70" y="502"/>
                    <a:pt x="70" y="505"/>
                  </a:cubicBezTo>
                  <a:cubicBezTo>
                    <a:pt x="70" y="508"/>
                    <a:pt x="67" y="508"/>
                    <a:pt x="64" y="509"/>
                  </a:cubicBezTo>
                  <a:cubicBezTo>
                    <a:pt x="63" y="510"/>
                    <a:pt x="61" y="510"/>
                    <a:pt x="60" y="509"/>
                  </a:cubicBezTo>
                  <a:cubicBezTo>
                    <a:pt x="58" y="509"/>
                    <a:pt x="58" y="506"/>
                    <a:pt x="56" y="506"/>
                  </a:cubicBezTo>
                  <a:cubicBezTo>
                    <a:pt x="55" y="506"/>
                    <a:pt x="52" y="508"/>
                    <a:pt x="52" y="510"/>
                  </a:cubicBezTo>
                  <a:cubicBezTo>
                    <a:pt x="52" y="512"/>
                    <a:pt x="56" y="514"/>
                    <a:pt x="56" y="516"/>
                  </a:cubicBezTo>
                  <a:cubicBezTo>
                    <a:pt x="58" y="519"/>
                    <a:pt x="58" y="522"/>
                    <a:pt x="58" y="525"/>
                  </a:cubicBezTo>
                  <a:cubicBezTo>
                    <a:pt x="61" y="526"/>
                    <a:pt x="62" y="528"/>
                    <a:pt x="65" y="527"/>
                  </a:cubicBezTo>
                  <a:cubicBezTo>
                    <a:pt x="66" y="527"/>
                    <a:pt x="66" y="524"/>
                    <a:pt x="67" y="523"/>
                  </a:cubicBezTo>
                  <a:cubicBezTo>
                    <a:pt x="71" y="522"/>
                    <a:pt x="74" y="522"/>
                    <a:pt x="78" y="522"/>
                  </a:cubicBezTo>
                  <a:cubicBezTo>
                    <a:pt x="81" y="522"/>
                    <a:pt x="85" y="520"/>
                    <a:pt x="87" y="522"/>
                  </a:cubicBezTo>
                  <a:cubicBezTo>
                    <a:pt x="89" y="523"/>
                    <a:pt x="87" y="526"/>
                    <a:pt x="88" y="528"/>
                  </a:cubicBezTo>
                  <a:cubicBezTo>
                    <a:pt x="89" y="530"/>
                    <a:pt x="93" y="532"/>
                    <a:pt x="93" y="534"/>
                  </a:cubicBezTo>
                  <a:cubicBezTo>
                    <a:pt x="93" y="536"/>
                    <a:pt x="90" y="536"/>
                    <a:pt x="89" y="537"/>
                  </a:cubicBezTo>
                  <a:cubicBezTo>
                    <a:pt x="89" y="538"/>
                    <a:pt x="88" y="541"/>
                    <a:pt x="89" y="541"/>
                  </a:cubicBezTo>
                  <a:cubicBezTo>
                    <a:pt x="93" y="543"/>
                    <a:pt x="99" y="540"/>
                    <a:pt x="103" y="543"/>
                  </a:cubicBezTo>
                  <a:cubicBezTo>
                    <a:pt x="106" y="546"/>
                    <a:pt x="104" y="553"/>
                    <a:pt x="107" y="557"/>
                  </a:cubicBezTo>
                  <a:cubicBezTo>
                    <a:pt x="109" y="559"/>
                    <a:pt x="113" y="557"/>
                    <a:pt x="116" y="557"/>
                  </a:cubicBezTo>
                  <a:cubicBezTo>
                    <a:pt x="119" y="557"/>
                    <a:pt x="123" y="557"/>
                    <a:pt x="126" y="556"/>
                  </a:cubicBezTo>
                  <a:cubicBezTo>
                    <a:pt x="127" y="555"/>
                    <a:pt x="127" y="551"/>
                    <a:pt x="128" y="552"/>
                  </a:cubicBezTo>
                  <a:cubicBezTo>
                    <a:pt x="131" y="554"/>
                    <a:pt x="131" y="558"/>
                    <a:pt x="133" y="560"/>
                  </a:cubicBezTo>
                  <a:cubicBezTo>
                    <a:pt x="135" y="562"/>
                    <a:pt x="137" y="564"/>
                    <a:pt x="140" y="564"/>
                  </a:cubicBezTo>
                  <a:cubicBezTo>
                    <a:pt x="141" y="564"/>
                    <a:pt x="141" y="561"/>
                    <a:pt x="142" y="562"/>
                  </a:cubicBezTo>
                  <a:cubicBezTo>
                    <a:pt x="146" y="563"/>
                    <a:pt x="148" y="565"/>
                    <a:pt x="152" y="567"/>
                  </a:cubicBezTo>
                  <a:cubicBezTo>
                    <a:pt x="154" y="568"/>
                    <a:pt x="156" y="571"/>
                    <a:pt x="159" y="571"/>
                  </a:cubicBezTo>
                  <a:cubicBezTo>
                    <a:pt x="160" y="572"/>
                    <a:pt x="162" y="569"/>
                    <a:pt x="162" y="570"/>
                  </a:cubicBezTo>
                  <a:cubicBezTo>
                    <a:pt x="163" y="573"/>
                    <a:pt x="163" y="576"/>
                    <a:pt x="162" y="578"/>
                  </a:cubicBezTo>
                  <a:cubicBezTo>
                    <a:pt x="161" y="580"/>
                    <a:pt x="158" y="579"/>
                    <a:pt x="157" y="581"/>
                  </a:cubicBezTo>
                  <a:cubicBezTo>
                    <a:pt x="157" y="583"/>
                    <a:pt x="161" y="583"/>
                    <a:pt x="161" y="584"/>
                  </a:cubicBezTo>
                  <a:cubicBezTo>
                    <a:pt x="161" y="586"/>
                    <a:pt x="158" y="584"/>
                    <a:pt x="157" y="585"/>
                  </a:cubicBezTo>
                  <a:cubicBezTo>
                    <a:pt x="156" y="586"/>
                    <a:pt x="156" y="589"/>
                    <a:pt x="157" y="590"/>
                  </a:cubicBezTo>
                  <a:cubicBezTo>
                    <a:pt x="158" y="591"/>
                    <a:pt x="160" y="589"/>
                    <a:pt x="160" y="590"/>
                  </a:cubicBezTo>
                  <a:cubicBezTo>
                    <a:pt x="162" y="592"/>
                    <a:pt x="162" y="595"/>
                    <a:pt x="161" y="597"/>
                  </a:cubicBezTo>
                  <a:cubicBezTo>
                    <a:pt x="161" y="599"/>
                    <a:pt x="160" y="601"/>
                    <a:pt x="158" y="601"/>
                  </a:cubicBezTo>
                  <a:cubicBezTo>
                    <a:pt x="154" y="602"/>
                    <a:pt x="150" y="600"/>
                    <a:pt x="147" y="601"/>
                  </a:cubicBezTo>
                  <a:cubicBezTo>
                    <a:pt x="144" y="602"/>
                    <a:pt x="142" y="605"/>
                    <a:pt x="142" y="608"/>
                  </a:cubicBezTo>
                  <a:cubicBezTo>
                    <a:pt x="141" y="610"/>
                    <a:pt x="143" y="611"/>
                    <a:pt x="144" y="613"/>
                  </a:cubicBezTo>
                  <a:cubicBezTo>
                    <a:pt x="144" y="614"/>
                    <a:pt x="144" y="615"/>
                    <a:pt x="144" y="615"/>
                  </a:cubicBezTo>
                  <a:cubicBezTo>
                    <a:pt x="145" y="613"/>
                    <a:pt x="147" y="611"/>
                    <a:pt x="150" y="610"/>
                  </a:cubicBezTo>
                  <a:cubicBezTo>
                    <a:pt x="151" y="609"/>
                    <a:pt x="152" y="611"/>
                    <a:pt x="153" y="612"/>
                  </a:cubicBezTo>
                  <a:cubicBezTo>
                    <a:pt x="154" y="613"/>
                    <a:pt x="154" y="615"/>
                    <a:pt x="153" y="615"/>
                  </a:cubicBezTo>
                  <a:cubicBezTo>
                    <a:pt x="151" y="617"/>
                    <a:pt x="148" y="617"/>
                    <a:pt x="147" y="619"/>
                  </a:cubicBezTo>
                  <a:cubicBezTo>
                    <a:pt x="146" y="620"/>
                    <a:pt x="148" y="622"/>
                    <a:pt x="147" y="623"/>
                  </a:cubicBezTo>
                  <a:cubicBezTo>
                    <a:pt x="144" y="625"/>
                    <a:pt x="137" y="622"/>
                    <a:pt x="137" y="625"/>
                  </a:cubicBezTo>
                  <a:cubicBezTo>
                    <a:pt x="138" y="629"/>
                    <a:pt x="146" y="627"/>
                    <a:pt x="147" y="630"/>
                  </a:cubicBezTo>
                  <a:cubicBezTo>
                    <a:pt x="148" y="633"/>
                    <a:pt x="142" y="630"/>
                    <a:pt x="140" y="632"/>
                  </a:cubicBezTo>
                  <a:cubicBezTo>
                    <a:pt x="138" y="634"/>
                    <a:pt x="136" y="637"/>
                    <a:pt x="136" y="640"/>
                  </a:cubicBezTo>
                  <a:cubicBezTo>
                    <a:pt x="135" y="641"/>
                    <a:pt x="138" y="643"/>
                    <a:pt x="137" y="644"/>
                  </a:cubicBezTo>
                  <a:cubicBezTo>
                    <a:pt x="136" y="645"/>
                    <a:pt x="133" y="644"/>
                    <a:pt x="131" y="644"/>
                  </a:cubicBezTo>
                  <a:cubicBezTo>
                    <a:pt x="130" y="644"/>
                    <a:pt x="128" y="643"/>
                    <a:pt x="127" y="644"/>
                  </a:cubicBezTo>
                  <a:cubicBezTo>
                    <a:pt x="126" y="645"/>
                    <a:pt x="126" y="647"/>
                    <a:pt x="126" y="648"/>
                  </a:cubicBezTo>
                  <a:cubicBezTo>
                    <a:pt x="127" y="650"/>
                    <a:pt x="130" y="650"/>
                    <a:pt x="132" y="652"/>
                  </a:cubicBezTo>
                  <a:cubicBezTo>
                    <a:pt x="133" y="653"/>
                    <a:pt x="135" y="655"/>
                    <a:pt x="137" y="656"/>
                  </a:cubicBezTo>
                  <a:cubicBezTo>
                    <a:pt x="138" y="656"/>
                    <a:pt x="139" y="655"/>
                    <a:pt x="140" y="656"/>
                  </a:cubicBezTo>
                  <a:cubicBezTo>
                    <a:pt x="146" y="658"/>
                    <a:pt x="152" y="661"/>
                    <a:pt x="157" y="665"/>
                  </a:cubicBezTo>
                  <a:cubicBezTo>
                    <a:pt x="162" y="668"/>
                    <a:pt x="165" y="672"/>
                    <a:pt x="169" y="676"/>
                  </a:cubicBezTo>
                  <a:cubicBezTo>
                    <a:pt x="172" y="675"/>
                    <a:pt x="176" y="675"/>
                    <a:pt x="180" y="676"/>
                  </a:cubicBezTo>
                  <a:cubicBezTo>
                    <a:pt x="183" y="677"/>
                    <a:pt x="185" y="680"/>
                    <a:pt x="188" y="680"/>
                  </a:cubicBezTo>
                  <a:cubicBezTo>
                    <a:pt x="191" y="681"/>
                    <a:pt x="195" y="678"/>
                    <a:pt x="198" y="679"/>
                  </a:cubicBezTo>
                  <a:cubicBezTo>
                    <a:pt x="201" y="680"/>
                    <a:pt x="203" y="683"/>
                    <a:pt x="206" y="684"/>
                  </a:cubicBezTo>
                  <a:cubicBezTo>
                    <a:pt x="209" y="686"/>
                    <a:pt x="211" y="686"/>
                    <a:pt x="214" y="688"/>
                  </a:cubicBezTo>
                  <a:cubicBezTo>
                    <a:pt x="215" y="689"/>
                    <a:pt x="215" y="691"/>
                    <a:pt x="217" y="691"/>
                  </a:cubicBezTo>
                  <a:cubicBezTo>
                    <a:pt x="219" y="691"/>
                    <a:pt x="221" y="689"/>
                    <a:pt x="223" y="689"/>
                  </a:cubicBezTo>
                  <a:cubicBezTo>
                    <a:pt x="224" y="688"/>
                    <a:pt x="226" y="688"/>
                    <a:pt x="227" y="688"/>
                  </a:cubicBezTo>
                  <a:cubicBezTo>
                    <a:pt x="228" y="688"/>
                    <a:pt x="229" y="688"/>
                    <a:pt x="230" y="688"/>
                  </a:cubicBezTo>
                  <a:cubicBezTo>
                    <a:pt x="233" y="689"/>
                    <a:pt x="236" y="690"/>
                    <a:pt x="237" y="692"/>
                  </a:cubicBezTo>
                  <a:cubicBezTo>
                    <a:pt x="238" y="693"/>
                    <a:pt x="236" y="695"/>
                    <a:pt x="237" y="696"/>
                  </a:cubicBezTo>
                  <a:cubicBezTo>
                    <a:pt x="240" y="699"/>
                    <a:pt x="244" y="700"/>
                    <a:pt x="248" y="702"/>
                  </a:cubicBezTo>
                  <a:cubicBezTo>
                    <a:pt x="250" y="703"/>
                    <a:pt x="253" y="704"/>
                    <a:pt x="255" y="706"/>
                  </a:cubicBezTo>
                  <a:cubicBezTo>
                    <a:pt x="256" y="707"/>
                    <a:pt x="257" y="711"/>
                    <a:pt x="258" y="712"/>
                  </a:cubicBezTo>
                  <a:cubicBezTo>
                    <a:pt x="260" y="714"/>
                    <a:pt x="263" y="715"/>
                    <a:pt x="266" y="714"/>
                  </a:cubicBezTo>
                  <a:cubicBezTo>
                    <a:pt x="267" y="713"/>
                    <a:pt x="266" y="710"/>
                    <a:pt x="267" y="709"/>
                  </a:cubicBezTo>
                  <a:cubicBezTo>
                    <a:pt x="268" y="708"/>
                    <a:pt x="270" y="709"/>
                    <a:pt x="271" y="708"/>
                  </a:cubicBezTo>
                  <a:cubicBezTo>
                    <a:pt x="272" y="707"/>
                    <a:pt x="272" y="706"/>
                    <a:pt x="273" y="704"/>
                  </a:cubicBezTo>
                  <a:cubicBezTo>
                    <a:pt x="271" y="702"/>
                    <a:pt x="270" y="699"/>
                    <a:pt x="268" y="696"/>
                  </a:cubicBezTo>
                  <a:cubicBezTo>
                    <a:pt x="266" y="692"/>
                    <a:pt x="263" y="689"/>
                    <a:pt x="261" y="685"/>
                  </a:cubicBezTo>
                  <a:cubicBezTo>
                    <a:pt x="259" y="683"/>
                    <a:pt x="257" y="682"/>
                    <a:pt x="257" y="679"/>
                  </a:cubicBezTo>
                  <a:cubicBezTo>
                    <a:pt x="256" y="677"/>
                    <a:pt x="259" y="674"/>
                    <a:pt x="258" y="672"/>
                  </a:cubicBezTo>
                  <a:cubicBezTo>
                    <a:pt x="257" y="668"/>
                    <a:pt x="256" y="665"/>
                    <a:pt x="254" y="662"/>
                  </a:cubicBezTo>
                  <a:cubicBezTo>
                    <a:pt x="252" y="660"/>
                    <a:pt x="247" y="660"/>
                    <a:pt x="247" y="657"/>
                  </a:cubicBezTo>
                  <a:cubicBezTo>
                    <a:pt x="246" y="653"/>
                    <a:pt x="250" y="650"/>
                    <a:pt x="252" y="647"/>
                  </a:cubicBezTo>
                  <a:cubicBezTo>
                    <a:pt x="253" y="645"/>
                    <a:pt x="253" y="641"/>
                    <a:pt x="255" y="640"/>
                  </a:cubicBezTo>
                  <a:cubicBezTo>
                    <a:pt x="256" y="638"/>
                    <a:pt x="259" y="638"/>
                    <a:pt x="261" y="638"/>
                  </a:cubicBezTo>
                  <a:cubicBezTo>
                    <a:pt x="262" y="638"/>
                    <a:pt x="263" y="640"/>
                    <a:pt x="264" y="639"/>
                  </a:cubicBezTo>
                  <a:cubicBezTo>
                    <a:pt x="265" y="637"/>
                    <a:pt x="264" y="634"/>
                    <a:pt x="266" y="633"/>
                  </a:cubicBezTo>
                  <a:cubicBezTo>
                    <a:pt x="267" y="633"/>
                    <a:pt x="269" y="637"/>
                    <a:pt x="270" y="636"/>
                  </a:cubicBezTo>
                  <a:cubicBezTo>
                    <a:pt x="272" y="634"/>
                    <a:pt x="271" y="630"/>
                    <a:pt x="272" y="628"/>
                  </a:cubicBezTo>
                  <a:cubicBezTo>
                    <a:pt x="271" y="627"/>
                    <a:pt x="270" y="626"/>
                    <a:pt x="269" y="626"/>
                  </a:cubicBezTo>
                  <a:cubicBezTo>
                    <a:pt x="267" y="626"/>
                    <a:pt x="264" y="626"/>
                    <a:pt x="263" y="624"/>
                  </a:cubicBezTo>
                  <a:cubicBezTo>
                    <a:pt x="264" y="623"/>
                    <a:pt x="263" y="621"/>
                    <a:pt x="264" y="621"/>
                  </a:cubicBezTo>
                  <a:cubicBezTo>
                    <a:pt x="265" y="619"/>
                    <a:pt x="270" y="621"/>
                    <a:pt x="269" y="619"/>
                  </a:cubicBezTo>
                  <a:cubicBezTo>
                    <a:pt x="268" y="613"/>
                    <a:pt x="263" y="608"/>
                    <a:pt x="258" y="604"/>
                  </a:cubicBezTo>
                  <a:cubicBezTo>
                    <a:pt x="257" y="603"/>
                    <a:pt x="254" y="603"/>
                    <a:pt x="252" y="603"/>
                  </a:cubicBezTo>
                  <a:cubicBezTo>
                    <a:pt x="251" y="603"/>
                    <a:pt x="252" y="605"/>
                    <a:pt x="252" y="605"/>
                  </a:cubicBezTo>
                  <a:cubicBezTo>
                    <a:pt x="250" y="604"/>
                    <a:pt x="247" y="603"/>
                    <a:pt x="246" y="602"/>
                  </a:cubicBezTo>
                  <a:cubicBezTo>
                    <a:pt x="245" y="600"/>
                    <a:pt x="247" y="596"/>
                    <a:pt x="246" y="595"/>
                  </a:cubicBezTo>
                  <a:cubicBezTo>
                    <a:pt x="244" y="593"/>
                    <a:pt x="239" y="595"/>
                    <a:pt x="238" y="593"/>
                  </a:cubicBezTo>
                  <a:cubicBezTo>
                    <a:pt x="237" y="589"/>
                    <a:pt x="240" y="585"/>
                    <a:pt x="241" y="581"/>
                  </a:cubicBezTo>
                  <a:cubicBezTo>
                    <a:pt x="242" y="580"/>
                    <a:pt x="244" y="580"/>
                    <a:pt x="244" y="579"/>
                  </a:cubicBezTo>
                  <a:cubicBezTo>
                    <a:pt x="244" y="577"/>
                    <a:pt x="241" y="576"/>
                    <a:pt x="240" y="573"/>
                  </a:cubicBezTo>
                  <a:cubicBezTo>
                    <a:pt x="239" y="571"/>
                    <a:pt x="240" y="568"/>
                    <a:pt x="241" y="565"/>
                  </a:cubicBezTo>
                  <a:cubicBezTo>
                    <a:pt x="242" y="563"/>
                    <a:pt x="245" y="562"/>
                    <a:pt x="246" y="560"/>
                  </a:cubicBezTo>
                  <a:cubicBezTo>
                    <a:pt x="247" y="558"/>
                    <a:pt x="245" y="556"/>
                    <a:pt x="246" y="554"/>
                  </a:cubicBezTo>
                  <a:cubicBezTo>
                    <a:pt x="247" y="553"/>
                    <a:pt x="250" y="553"/>
                    <a:pt x="251" y="554"/>
                  </a:cubicBezTo>
                  <a:cubicBezTo>
                    <a:pt x="255" y="557"/>
                    <a:pt x="255" y="562"/>
                    <a:pt x="259" y="565"/>
                  </a:cubicBezTo>
                  <a:cubicBezTo>
                    <a:pt x="260" y="567"/>
                    <a:pt x="262" y="567"/>
                    <a:pt x="263" y="565"/>
                  </a:cubicBezTo>
                  <a:cubicBezTo>
                    <a:pt x="264" y="564"/>
                    <a:pt x="264" y="562"/>
                    <a:pt x="263" y="561"/>
                  </a:cubicBezTo>
                  <a:cubicBezTo>
                    <a:pt x="262" y="557"/>
                    <a:pt x="258" y="555"/>
                    <a:pt x="259" y="551"/>
                  </a:cubicBezTo>
                  <a:cubicBezTo>
                    <a:pt x="259" y="549"/>
                    <a:pt x="262" y="552"/>
                    <a:pt x="264" y="551"/>
                  </a:cubicBezTo>
                  <a:cubicBezTo>
                    <a:pt x="266" y="551"/>
                    <a:pt x="268" y="550"/>
                    <a:pt x="269" y="548"/>
                  </a:cubicBezTo>
                  <a:cubicBezTo>
                    <a:pt x="270" y="547"/>
                    <a:pt x="267" y="544"/>
                    <a:pt x="269" y="543"/>
                  </a:cubicBezTo>
                  <a:cubicBezTo>
                    <a:pt x="272" y="541"/>
                    <a:pt x="276" y="542"/>
                    <a:pt x="280" y="539"/>
                  </a:cubicBezTo>
                  <a:cubicBezTo>
                    <a:pt x="282" y="538"/>
                    <a:pt x="282" y="534"/>
                    <a:pt x="284" y="533"/>
                  </a:cubicBezTo>
                  <a:cubicBezTo>
                    <a:pt x="286" y="532"/>
                    <a:pt x="289" y="533"/>
                    <a:pt x="291" y="534"/>
                  </a:cubicBezTo>
                  <a:cubicBezTo>
                    <a:pt x="292" y="535"/>
                    <a:pt x="290" y="536"/>
                    <a:pt x="290" y="537"/>
                  </a:cubicBezTo>
                  <a:cubicBezTo>
                    <a:pt x="292" y="538"/>
                    <a:pt x="294" y="538"/>
                    <a:pt x="295" y="537"/>
                  </a:cubicBezTo>
                  <a:cubicBezTo>
                    <a:pt x="297" y="536"/>
                    <a:pt x="298" y="534"/>
                    <a:pt x="301" y="533"/>
                  </a:cubicBezTo>
                  <a:cubicBezTo>
                    <a:pt x="302" y="533"/>
                    <a:pt x="303" y="535"/>
                    <a:pt x="304" y="536"/>
                  </a:cubicBezTo>
                  <a:cubicBezTo>
                    <a:pt x="307" y="536"/>
                    <a:pt x="311" y="535"/>
                    <a:pt x="314" y="536"/>
                  </a:cubicBezTo>
                  <a:cubicBezTo>
                    <a:pt x="316" y="536"/>
                    <a:pt x="317" y="539"/>
                    <a:pt x="319" y="541"/>
                  </a:cubicBezTo>
                  <a:cubicBezTo>
                    <a:pt x="322" y="543"/>
                    <a:pt x="326" y="543"/>
                    <a:pt x="328" y="546"/>
                  </a:cubicBezTo>
                  <a:cubicBezTo>
                    <a:pt x="330" y="548"/>
                    <a:pt x="328" y="551"/>
                    <a:pt x="330" y="553"/>
                  </a:cubicBezTo>
                  <a:cubicBezTo>
                    <a:pt x="330" y="554"/>
                    <a:pt x="333" y="554"/>
                    <a:pt x="333" y="553"/>
                  </a:cubicBezTo>
                  <a:cubicBezTo>
                    <a:pt x="334" y="551"/>
                    <a:pt x="331" y="546"/>
                    <a:pt x="333" y="546"/>
                  </a:cubicBezTo>
                  <a:cubicBezTo>
                    <a:pt x="338" y="546"/>
                    <a:pt x="340" y="553"/>
                    <a:pt x="345" y="553"/>
                  </a:cubicBezTo>
                  <a:cubicBezTo>
                    <a:pt x="348" y="553"/>
                    <a:pt x="349" y="547"/>
                    <a:pt x="352" y="546"/>
                  </a:cubicBezTo>
                  <a:cubicBezTo>
                    <a:pt x="354" y="544"/>
                    <a:pt x="357" y="544"/>
                    <a:pt x="360" y="544"/>
                  </a:cubicBezTo>
                  <a:cubicBezTo>
                    <a:pt x="362" y="544"/>
                    <a:pt x="364" y="547"/>
                    <a:pt x="366" y="546"/>
                  </a:cubicBezTo>
                  <a:cubicBezTo>
                    <a:pt x="367" y="546"/>
                    <a:pt x="366" y="543"/>
                    <a:pt x="368" y="542"/>
                  </a:cubicBezTo>
                  <a:cubicBezTo>
                    <a:pt x="370" y="541"/>
                    <a:pt x="373" y="542"/>
                    <a:pt x="375" y="543"/>
                  </a:cubicBezTo>
                  <a:cubicBezTo>
                    <a:pt x="377" y="544"/>
                    <a:pt x="376" y="548"/>
                    <a:pt x="378" y="550"/>
                  </a:cubicBezTo>
                  <a:cubicBezTo>
                    <a:pt x="382" y="552"/>
                    <a:pt x="387" y="553"/>
                    <a:pt x="392" y="553"/>
                  </a:cubicBezTo>
                  <a:cubicBezTo>
                    <a:pt x="394" y="552"/>
                    <a:pt x="393" y="547"/>
                    <a:pt x="395" y="547"/>
                  </a:cubicBezTo>
                  <a:cubicBezTo>
                    <a:pt x="399" y="547"/>
                    <a:pt x="402" y="552"/>
                    <a:pt x="406" y="551"/>
                  </a:cubicBezTo>
                  <a:cubicBezTo>
                    <a:pt x="409" y="551"/>
                    <a:pt x="410" y="547"/>
                    <a:pt x="411" y="545"/>
                  </a:cubicBezTo>
                  <a:cubicBezTo>
                    <a:pt x="412" y="542"/>
                    <a:pt x="413" y="539"/>
                    <a:pt x="411" y="537"/>
                  </a:cubicBezTo>
                  <a:cubicBezTo>
                    <a:pt x="410" y="535"/>
                    <a:pt x="406" y="537"/>
                    <a:pt x="404" y="536"/>
                  </a:cubicBezTo>
                  <a:cubicBezTo>
                    <a:pt x="400" y="534"/>
                    <a:pt x="396" y="530"/>
                    <a:pt x="394" y="527"/>
                  </a:cubicBezTo>
                  <a:cubicBezTo>
                    <a:pt x="397" y="525"/>
                    <a:pt x="401" y="526"/>
                    <a:pt x="403" y="523"/>
                  </a:cubicBezTo>
                  <a:cubicBezTo>
                    <a:pt x="404" y="521"/>
                    <a:pt x="400" y="520"/>
                    <a:pt x="400" y="517"/>
                  </a:cubicBezTo>
                  <a:cubicBezTo>
                    <a:pt x="400" y="514"/>
                    <a:pt x="402" y="511"/>
                    <a:pt x="405" y="510"/>
                  </a:cubicBezTo>
                  <a:cubicBezTo>
                    <a:pt x="408" y="509"/>
                    <a:pt x="411" y="513"/>
                    <a:pt x="414" y="512"/>
                  </a:cubicBezTo>
                  <a:cubicBezTo>
                    <a:pt x="416" y="511"/>
                    <a:pt x="412" y="509"/>
                    <a:pt x="410" y="508"/>
                  </a:cubicBezTo>
                  <a:cubicBezTo>
                    <a:pt x="409" y="507"/>
                    <a:pt x="406" y="508"/>
                    <a:pt x="405" y="506"/>
                  </a:cubicBezTo>
                  <a:cubicBezTo>
                    <a:pt x="404" y="505"/>
                    <a:pt x="407" y="504"/>
                    <a:pt x="406" y="503"/>
                  </a:cubicBezTo>
                  <a:cubicBezTo>
                    <a:pt x="405" y="502"/>
                    <a:pt x="402" y="504"/>
                    <a:pt x="401" y="503"/>
                  </a:cubicBezTo>
                  <a:cubicBezTo>
                    <a:pt x="399" y="501"/>
                    <a:pt x="399" y="497"/>
                    <a:pt x="401" y="495"/>
                  </a:cubicBezTo>
                  <a:cubicBezTo>
                    <a:pt x="403" y="493"/>
                    <a:pt x="408" y="496"/>
                    <a:pt x="412" y="494"/>
                  </a:cubicBezTo>
                  <a:cubicBezTo>
                    <a:pt x="414" y="494"/>
                    <a:pt x="416" y="492"/>
                    <a:pt x="419" y="494"/>
                  </a:cubicBezTo>
                  <a:cubicBezTo>
                    <a:pt x="425" y="494"/>
                    <a:pt x="430" y="492"/>
                    <a:pt x="435" y="491"/>
                  </a:cubicBezTo>
                  <a:cubicBezTo>
                    <a:pt x="439" y="487"/>
                    <a:pt x="445" y="487"/>
                    <a:pt x="451" y="488"/>
                  </a:cubicBezTo>
                  <a:cubicBezTo>
                    <a:pt x="451" y="485"/>
                    <a:pt x="453" y="482"/>
                    <a:pt x="455" y="480"/>
                  </a:cubicBezTo>
                  <a:cubicBezTo>
                    <a:pt x="456" y="479"/>
                    <a:pt x="458" y="481"/>
                    <a:pt x="459" y="481"/>
                  </a:cubicBezTo>
                  <a:cubicBezTo>
                    <a:pt x="468" y="479"/>
                    <a:pt x="476" y="478"/>
                    <a:pt x="484" y="475"/>
                  </a:cubicBezTo>
                  <a:cubicBezTo>
                    <a:pt x="486" y="474"/>
                    <a:pt x="483" y="470"/>
                    <a:pt x="485" y="469"/>
                  </a:cubicBezTo>
                  <a:cubicBezTo>
                    <a:pt x="486" y="467"/>
                    <a:pt x="489" y="466"/>
                    <a:pt x="492" y="466"/>
                  </a:cubicBezTo>
                  <a:cubicBezTo>
                    <a:pt x="498" y="467"/>
                    <a:pt x="503" y="470"/>
                    <a:pt x="509" y="471"/>
                  </a:cubicBezTo>
                  <a:cubicBezTo>
                    <a:pt x="511" y="472"/>
                    <a:pt x="513" y="469"/>
                    <a:pt x="515" y="470"/>
                  </a:cubicBezTo>
                  <a:cubicBezTo>
                    <a:pt x="517" y="473"/>
                    <a:pt x="517" y="477"/>
                    <a:pt x="518" y="480"/>
                  </a:cubicBezTo>
                  <a:cubicBezTo>
                    <a:pt x="519" y="481"/>
                    <a:pt x="521" y="482"/>
                    <a:pt x="521" y="483"/>
                  </a:cubicBezTo>
                  <a:cubicBezTo>
                    <a:pt x="522" y="485"/>
                    <a:pt x="519" y="488"/>
                    <a:pt x="520" y="490"/>
                  </a:cubicBezTo>
                  <a:cubicBezTo>
                    <a:pt x="522" y="489"/>
                    <a:pt x="524" y="490"/>
                    <a:pt x="526" y="490"/>
                  </a:cubicBezTo>
                  <a:cubicBezTo>
                    <a:pt x="527" y="490"/>
                    <a:pt x="528" y="488"/>
                    <a:pt x="529" y="488"/>
                  </a:cubicBezTo>
                  <a:cubicBezTo>
                    <a:pt x="530" y="488"/>
                    <a:pt x="531" y="489"/>
                    <a:pt x="532" y="489"/>
                  </a:cubicBezTo>
                  <a:cubicBezTo>
                    <a:pt x="533" y="488"/>
                    <a:pt x="533" y="484"/>
                    <a:pt x="534" y="485"/>
                  </a:cubicBezTo>
                  <a:cubicBezTo>
                    <a:pt x="536" y="488"/>
                    <a:pt x="535" y="492"/>
                    <a:pt x="537" y="495"/>
                  </a:cubicBezTo>
                  <a:cubicBezTo>
                    <a:pt x="538" y="496"/>
                    <a:pt x="540" y="495"/>
                    <a:pt x="540" y="494"/>
                  </a:cubicBezTo>
                  <a:cubicBezTo>
                    <a:pt x="541" y="493"/>
                    <a:pt x="539" y="491"/>
                    <a:pt x="540" y="491"/>
                  </a:cubicBezTo>
                  <a:cubicBezTo>
                    <a:pt x="543" y="490"/>
                    <a:pt x="547" y="493"/>
                    <a:pt x="550" y="493"/>
                  </a:cubicBezTo>
                  <a:cubicBezTo>
                    <a:pt x="552" y="494"/>
                    <a:pt x="548" y="497"/>
                    <a:pt x="549" y="499"/>
                  </a:cubicBezTo>
                  <a:cubicBezTo>
                    <a:pt x="549" y="500"/>
                    <a:pt x="550" y="501"/>
                    <a:pt x="551" y="501"/>
                  </a:cubicBezTo>
                  <a:cubicBezTo>
                    <a:pt x="553" y="500"/>
                    <a:pt x="555" y="497"/>
                    <a:pt x="557" y="497"/>
                  </a:cubicBezTo>
                  <a:cubicBezTo>
                    <a:pt x="559" y="497"/>
                    <a:pt x="560" y="500"/>
                    <a:pt x="561" y="500"/>
                  </a:cubicBezTo>
                  <a:cubicBezTo>
                    <a:pt x="561" y="495"/>
                    <a:pt x="570" y="495"/>
                    <a:pt x="572" y="492"/>
                  </a:cubicBezTo>
                  <a:cubicBezTo>
                    <a:pt x="579" y="491"/>
                    <a:pt x="581" y="486"/>
                    <a:pt x="587" y="487"/>
                  </a:cubicBezTo>
                  <a:cubicBezTo>
                    <a:pt x="589" y="487"/>
                    <a:pt x="584" y="491"/>
                    <a:pt x="585" y="493"/>
                  </a:cubicBezTo>
                  <a:cubicBezTo>
                    <a:pt x="586" y="495"/>
                    <a:pt x="588" y="497"/>
                    <a:pt x="591" y="499"/>
                  </a:cubicBezTo>
                  <a:cubicBezTo>
                    <a:pt x="594" y="501"/>
                    <a:pt x="598" y="501"/>
                    <a:pt x="600" y="504"/>
                  </a:cubicBezTo>
                  <a:cubicBezTo>
                    <a:pt x="613" y="519"/>
                    <a:pt x="622" y="536"/>
                    <a:pt x="635" y="550"/>
                  </a:cubicBezTo>
                  <a:cubicBezTo>
                    <a:pt x="636" y="552"/>
                    <a:pt x="638" y="548"/>
                    <a:pt x="639" y="546"/>
                  </a:cubicBezTo>
                  <a:cubicBezTo>
                    <a:pt x="639" y="545"/>
                    <a:pt x="637" y="544"/>
                    <a:pt x="638" y="543"/>
                  </a:cubicBezTo>
                  <a:cubicBezTo>
                    <a:pt x="640" y="542"/>
                    <a:pt x="642" y="542"/>
                    <a:pt x="643" y="543"/>
                  </a:cubicBezTo>
                  <a:cubicBezTo>
                    <a:pt x="645" y="543"/>
                    <a:pt x="647" y="545"/>
                    <a:pt x="648" y="547"/>
                  </a:cubicBezTo>
                  <a:cubicBezTo>
                    <a:pt x="649" y="548"/>
                    <a:pt x="646" y="549"/>
                    <a:pt x="647" y="550"/>
                  </a:cubicBezTo>
                  <a:cubicBezTo>
                    <a:pt x="648" y="550"/>
                    <a:pt x="650" y="549"/>
                    <a:pt x="651" y="550"/>
                  </a:cubicBezTo>
                  <a:cubicBezTo>
                    <a:pt x="652" y="550"/>
                    <a:pt x="651" y="552"/>
                    <a:pt x="651" y="552"/>
                  </a:cubicBezTo>
                  <a:cubicBezTo>
                    <a:pt x="656" y="553"/>
                    <a:pt x="661" y="552"/>
                    <a:pt x="666" y="552"/>
                  </a:cubicBezTo>
                  <a:cubicBezTo>
                    <a:pt x="669" y="551"/>
                    <a:pt x="669" y="546"/>
                    <a:pt x="672" y="546"/>
                  </a:cubicBezTo>
                  <a:cubicBezTo>
                    <a:pt x="677" y="547"/>
                    <a:pt x="681" y="551"/>
                    <a:pt x="684" y="555"/>
                  </a:cubicBezTo>
                  <a:cubicBezTo>
                    <a:pt x="686" y="557"/>
                    <a:pt x="685" y="561"/>
                    <a:pt x="687" y="562"/>
                  </a:cubicBezTo>
                  <a:cubicBezTo>
                    <a:pt x="689" y="564"/>
                    <a:pt x="693" y="561"/>
                    <a:pt x="696" y="562"/>
                  </a:cubicBezTo>
                  <a:cubicBezTo>
                    <a:pt x="697" y="562"/>
                    <a:pt x="697" y="565"/>
                    <a:pt x="698" y="566"/>
                  </a:cubicBezTo>
                  <a:cubicBezTo>
                    <a:pt x="699" y="568"/>
                    <a:pt x="701" y="570"/>
                    <a:pt x="704" y="571"/>
                  </a:cubicBezTo>
                  <a:cubicBezTo>
                    <a:pt x="707" y="570"/>
                    <a:pt x="709" y="573"/>
                    <a:pt x="712" y="572"/>
                  </a:cubicBezTo>
                  <a:cubicBezTo>
                    <a:pt x="714" y="571"/>
                    <a:pt x="714" y="567"/>
                    <a:pt x="716" y="567"/>
                  </a:cubicBezTo>
                  <a:cubicBezTo>
                    <a:pt x="718" y="567"/>
                    <a:pt x="715" y="570"/>
                    <a:pt x="715" y="572"/>
                  </a:cubicBezTo>
                  <a:cubicBezTo>
                    <a:pt x="718" y="575"/>
                    <a:pt x="722" y="577"/>
                    <a:pt x="725" y="580"/>
                  </a:cubicBezTo>
                  <a:cubicBezTo>
                    <a:pt x="727" y="580"/>
                    <a:pt x="730" y="580"/>
                    <a:pt x="733" y="580"/>
                  </a:cubicBezTo>
                  <a:cubicBezTo>
                    <a:pt x="735" y="578"/>
                    <a:pt x="738" y="575"/>
                    <a:pt x="740" y="574"/>
                  </a:cubicBezTo>
                  <a:cubicBezTo>
                    <a:pt x="743" y="572"/>
                    <a:pt x="747" y="573"/>
                    <a:pt x="750" y="571"/>
                  </a:cubicBezTo>
                  <a:cubicBezTo>
                    <a:pt x="752" y="570"/>
                    <a:pt x="754" y="567"/>
                    <a:pt x="756" y="565"/>
                  </a:cubicBezTo>
                  <a:cubicBezTo>
                    <a:pt x="759" y="562"/>
                    <a:pt x="762" y="559"/>
                    <a:pt x="765" y="557"/>
                  </a:cubicBezTo>
                  <a:cubicBezTo>
                    <a:pt x="767" y="556"/>
                    <a:pt x="769" y="558"/>
                    <a:pt x="771" y="557"/>
                  </a:cubicBezTo>
                  <a:cubicBezTo>
                    <a:pt x="772" y="556"/>
                    <a:pt x="772" y="554"/>
                    <a:pt x="774" y="553"/>
                  </a:cubicBezTo>
                  <a:cubicBezTo>
                    <a:pt x="775" y="552"/>
                    <a:pt x="777" y="554"/>
                    <a:pt x="779" y="553"/>
                  </a:cubicBezTo>
                  <a:cubicBezTo>
                    <a:pt x="780" y="553"/>
                    <a:pt x="781" y="551"/>
                    <a:pt x="782" y="551"/>
                  </a:cubicBezTo>
                  <a:cubicBezTo>
                    <a:pt x="783" y="551"/>
                    <a:pt x="784" y="552"/>
                    <a:pt x="785" y="552"/>
                  </a:cubicBezTo>
                  <a:cubicBezTo>
                    <a:pt x="786" y="552"/>
                    <a:pt x="787" y="550"/>
                    <a:pt x="788" y="550"/>
                  </a:cubicBezTo>
                  <a:cubicBezTo>
                    <a:pt x="790" y="551"/>
                    <a:pt x="790" y="553"/>
                    <a:pt x="792" y="553"/>
                  </a:cubicBezTo>
                  <a:cubicBezTo>
                    <a:pt x="796" y="554"/>
                    <a:pt x="801" y="553"/>
                    <a:pt x="806" y="555"/>
                  </a:cubicBezTo>
                  <a:cubicBezTo>
                    <a:pt x="807" y="555"/>
                    <a:pt x="806" y="557"/>
                    <a:pt x="806" y="558"/>
                  </a:cubicBezTo>
                  <a:cubicBezTo>
                    <a:pt x="807" y="560"/>
                    <a:pt x="808" y="562"/>
                    <a:pt x="810" y="563"/>
                  </a:cubicBezTo>
                  <a:cubicBezTo>
                    <a:pt x="813" y="565"/>
                    <a:pt x="817" y="566"/>
                    <a:pt x="820" y="567"/>
                  </a:cubicBezTo>
                  <a:cubicBezTo>
                    <a:pt x="823" y="567"/>
                    <a:pt x="826" y="566"/>
                    <a:pt x="828" y="566"/>
                  </a:cubicBezTo>
                  <a:cubicBezTo>
                    <a:pt x="832" y="566"/>
                    <a:pt x="835" y="566"/>
                    <a:pt x="839" y="566"/>
                  </a:cubicBezTo>
                  <a:cubicBezTo>
                    <a:pt x="841" y="567"/>
                    <a:pt x="843" y="568"/>
                    <a:pt x="845" y="568"/>
                  </a:cubicBezTo>
                  <a:cubicBezTo>
                    <a:pt x="847" y="568"/>
                    <a:pt x="849" y="567"/>
                    <a:pt x="850" y="565"/>
                  </a:cubicBezTo>
                  <a:cubicBezTo>
                    <a:pt x="852" y="564"/>
                    <a:pt x="854" y="561"/>
                    <a:pt x="853" y="559"/>
                  </a:cubicBezTo>
                  <a:cubicBezTo>
                    <a:pt x="853" y="556"/>
                    <a:pt x="850" y="555"/>
                    <a:pt x="849" y="553"/>
                  </a:cubicBezTo>
                  <a:cubicBezTo>
                    <a:pt x="848" y="550"/>
                    <a:pt x="847" y="547"/>
                    <a:pt x="846" y="545"/>
                  </a:cubicBezTo>
                  <a:cubicBezTo>
                    <a:pt x="846" y="542"/>
                    <a:pt x="847" y="539"/>
                    <a:pt x="848" y="537"/>
                  </a:cubicBezTo>
                  <a:cubicBezTo>
                    <a:pt x="848" y="536"/>
                    <a:pt x="850" y="537"/>
                    <a:pt x="851" y="536"/>
                  </a:cubicBezTo>
                  <a:cubicBezTo>
                    <a:pt x="852" y="533"/>
                    <a:pt x="850" y="527"/>
                    <a:pt x="853" y="526"/>
                  </a:cubicBezTo>
                  <a:cubicBezTo>
                    <a:pt x="857" y="525"/>
                    <a:pt x="860" y="532"/>
                    <a:pt x="864" y="533"/>
                  </a:cubicBezTo>
                  <a:cubicBezTo>
                    <a:pt x="868" y="534"/>
                    <a:pt x="872" y="530"/>
                    <a:pt x="876" y="531"/>
                  </a:cubicBezTo>
                  <a:cubicBezTo>
                    <a:pt x="879" y="531"/>
                    <a:pt x="881" y="535"/>
                    <a:pt x="883" y="536"/>
                  </a:cubicBezTo>
                  <a:cubicBezTo>
                    <a:pt x="886" y="537"/>
                    <a:pt x="890" y="535"/>
                    <a:pt x="892" y="537"/>
                  </a:cubicBezTo>
                  <a:cubicBezTo>
                    <a:pt x="895" y="538"/>
                    <a:pt x="898" y="540"/>
                    <a:pt x="899" y="543"/>
                  </a:cubicBezTo>
                  <a:cubicBezTo>
                    <a:pt x="900" y="546"/>
                    <a:pt x="898" y="551"/>
                    <a:pt x="900" y="554"/>
                  </a:cubicBezTo>
                  <a:cubicBezTo>
                    <a:pt x="902" y="557"/>
                    <a:pt x="905" y="560"/>
                    <a:pt x="908" y="561"/>
                  </a:cubicBezTo>
                  <a:cubicBezTo>
                    <a:pt x="910" y="562"/>
                    <a:pt x="912" y="559"/>
                    <a:pt x="914" y="559"/>
                  </a:cubicBezTo>
                  <a:cubicBezTo>
                    <a:pt x="914" y="559"/>
                    <a:pt x="913" y="561"/>
                    <a:pt x="914" y="561"/>
                  </a:cubicBezTo>
                  <a:cubicBezTo>
                    <a:pt x="916" y="562"/>
                    <a:pt x="918" y="562"/>
                    <a:pt x="920" y="562"/>
                  </a:cubicBezTo>
                  <a:cubicBezTo>
                    <a:pt x="925" y="562"/>
                    <a:pt x="929" y="562"/>
                    <a:pt x="934" y="561"/>
                  </a:cubicBezTo>
                  <a:cubicBezTo>
                    <a:pt x="935" y="561"/>
                    <a:pt x="935" y="560"/>
                    <a:pt x="936" y="560"/>
                  </a:cubicBezTo>
                  <a:cubicBezTo>
                    <a:pt x="942" y="560"/>
                    <a:pt x="948" y="559"/>
                    <a:pt x="953" y="560"/>
                  </a:cubicBezTo>
                  <a:cubicBezTo>
                    <a:pt x="956" y="560"/>
                    <a:pt x="959" y="562"/>
                    <a:pt x="962" y="563"/>
                  </a:cubicBezTo>
                  <a:cubicBezTo>
                    <a:pt x="965" y="564"/>
                    <a:pt x="969" y="563"/>
                    <a:pt x="972" y="565"/>
                  </a:cubicBezTo>
                  <a:cubicBezTo>
                    <a:pt x="973" y="567"/>
                    <a:pt x="971" y="570"/>
                    <a:pt x="972" y="571"/>
                  </a:cubicBezTo>
                  <a:cubicBezTo>
                    <a:pt x="973" y="574"/>
                    <a:pt x="975" y="576"/>
                    <a:pt x="978" y="577"/>
                  </a:cubicBezTo>
                  <a:cubicBezTo>
                    <a:pt x="985" y="579"/>
                    <a:pt x="992" y="577"/>
                    <a:pt x="1000" y="578"/>
                  </a:cubicBezTo>
                  <a:cubicBezTo>
                    <a:pt x="1001" y="578"/>
                    <a:pt x="1003" y="580"/>
                    <a:pt x="1005" y="579"/>
                  </a:cubicBezTo>
                  <a:cubicBezTo>
                    <a:pt x="1008" y="578"/>
                    <a:pt x="1009" y="575"/>
                    <a:pt x="1011" y="575"/>
                  </a:cubicBezTo>
                  <a:cubicBezTo>
                    <a:pt x="1015" y="574"/>
                    <a:pt x="1019" y="575"/>
                    <a:pt x="1023" y="574"/>
                  </a:cubicBezTo>
                  <a:cubicBezTo>
                    <a:pt x="1025" y="574"/>
                    <a:pt x="1027" y="572"/>
                    <a:pt x="1029" y="571"/>
                  </a:cubicBezTo>
                  <a:cubicBezTo>
                    <a:pt x="1031" y="569"/>
                    <a:pt x="1032" y="568"/>
                    <a:pt x="1033" y="567"/>
                  </a:cubicBezTo>
                  <a:cubicBezTo>
                    <a:pt x="1036" y="565"/>
                    <a:pt x="1039" y="564"/>
                    <a:pt x="1042" y="563"/>
                  </a:cubicBezTo>
                  <a:cubicBezTo>
                    <a:pt x="1044" y="562"/>
                    <a:pt x="1047" y="560"/>
                    <a:pt x="1049" y="561"/>
                  </a:cubicBezTo>
                  <a:cubicBezTo>
                    <a:pt x="1052" y="561"/>
                    <a:pt x="1054" y="564"/>
                    <a:pt x="1057" y="565"/>
                  </a:cubicBezTo>
                  <a:cubicBezTo>
                    <a:pt x="1059" y="566"/>
                    <a:pt x="1061" y="567"/>
                    <a:pt x="1064" y="567"/>
                  </a:cubicBezTo>
                  <a:cubicBezTo>
                    <a:pt x="1066" y="567"/>
                    <a:pt x="1069" y="566"/>
                    <a:pt x="1071" y="566"/>
                  </a:cubicBezTo>
                  <a:cubicBezTo>
                    <a:pt x="1073" y="566"/>
                    <a:pt x="1074" y="568"/>
                    <a:pt x="1075" y="568"/>
                  </a:cubicBezTo>
                  <a:cubicBezTo>
                    <a:pt x="1080" y="570"/>
                    <a:pt x="1086" y="571"/>
                    <a:pt x="1091" y="572"/>
                  </a:cubicBezTo>
                  <a:cubicBezTo>
                    <a:pt x="1095" y="569"/>
                    <a:pt x="1101" y="567"/>
                    <a:pt x="1104" y="564"/>
                  </a:cubicBezTo>
                  <a:cubicBezTo>
                    <a:pt x="1105" y="563"/>
                    <a:pt x="1103" y="561"/>
                    <a:pt x="1103" y="560"/>
                  </a:cubicBezTo>
                  <a:cubicBezTo>
                    <a:pt x="1104" y="558"/>
                    <a:pt x="1106" y="556"/>
                    <a:pt x="1107" y="553"/>
                  </a:cubicBezTo>
                  <a:cubicBezTo>
                    <a:pt x="1107" y="549"/>
                    <a:pt x="1105" y="545"/>
                    <a:pt x="1107" y="540"/>
                  </a:cubicBezTo>
                  <a:cubicBezTo>
                    <a:pt x="1108" y="537"/>
                    <a:pt x="1112" y="536"/>
                    <a:pt x="1113" y="532"/>
                  </a:cubicBezTo>
                  <a:cubicBezTo>
                    <a:pt x="1114" y="528"/>
                    <a:pt x="1114" y="523"/>
                    <a:pt x="1112" y="520"/>
                  </a:cubicBezTo>
                  <a:cubicBezTo>
                    <a:pt x="1110" y="518"/>
                    <a:pt x="1108" y="523"/>
                    <a:pt x="1106" y="523"/>
                  </a:cubicBezTo>
                  <a:cubicBezTo>
                    <a:pt x="1104" y="522"/>
                    <a:pt x="1102" y="520"/>
                    <a:pt x="1103" y="519"/>
                  </a:cubicBezTo>
                  <a:cubicBezTo>
                    <a:pt x="1104" y="515"/>
                    <a:pt x="1107" y="512"/>
                    <a:pt x="1110" y="511"/>
                  </a:cubicBezTo>
                  <a:cubicBezTo>
                    <a:pt x="1112" y="509"/>
                    <a:pt x="1115" y="511"/>
                    <a:pt x="1117" y="511"/>
                  </a:cubicBezTo>
                  <a:cubicBezTo>
                    <a:pt x="1119" y="510"/>
                    <a:pt x="1121" y="508"/>
                    <a:pt x="1124" y="507"/>
                  </a:cubicBezTo>
                  <a:cubicBezTo>
                    <a:pt x="1129" y="506"/>
                    <a:pt x="1135" y="505"/>
                    <a:pt x="1141" y="505"/>
                  </a:cubicBezTo>
                  <a:cubicBezTo>
                    <a:pt x="1145" y="505"/>
                    <a:pt x="1148" y="507"/>
                    <a:pt x="1152" y="508"/>
                  </a:cubicBezTo>
                  <a:cubicBezTo>
                    <a:pt x="1153" y="509"/>
                    <a:pt x="1155" y="509"/>
                    <a:pt x="1156" y="509"/>
                  </a:cubicBezTo>
                  <a:cubicBezTo>
                    <a:pt x="1158" y="509"/>
                    <a:pt x="1159" y="508"/>
                    <a:pt x="1160" y="508"/>
                  </a:cubicBezTo>
                  <a:cubicBezTo>
                    <a:pt x="1164" y="510"/>
                    <a:pt x="1169" y="513"/>
                    <a:pt x="1173" y="516"/>
                  </a:cubicBezTo>
                  <a:cubicBezTo>
                    <a:pt x="1175" y="518"/>
                    <a:pt x="1175" y="522"/>
                    <a:pt x="1177" y="524"/>
                  </a:cubicBezTo>
                  <a:cubicBezTo>
                    <a:pt x="1177" y="525"/>
                    <a:pt x="1179" y="525"/>
                    <a:pt x="1179" y="526"/>
                  </a:cubicBezTo>
                  <a:cubicBezTo>
                    <a:pt x="1179" y="527"/>
                    <a:pt x="1177" y="528"/>
                    <a:pt x="1178" y="529"/>
                  </a:cubicBezTo>
                  <a:cubicBezTo>
                    <a:pt x="1180" y="533"/>
                    <a:pt x="1184" y="536"/>
                    <a:pt x="1187" y="540"/>
                  </a:cubicBezTo>
                  <a:cubicBezTo>
                    <a:pt x="1188" y="541"/>
                    <a:pt x="1187" y="543"/>
                    <a:pt x="1188" y="544"/>
                  </a:cubicBezTo>
                  <a:cubicBezTo>
                    <a:pt x="1189" y="546"/>
                    <a:pt x="1191" y="547"/>
                    <a:pt x="1192" y="548"/>
                  </a:cubicBezTo>
                  <a:cubicBezTo>
                    <a:pt x="1194" y="552"/>
                    <a:pt x="1196" y="555"/>
                    <a:pt x="1197" y="559"/>
                  </a:cubicBezTo>
                  <a:cubicBezTo>
                    <a:pt x="1198" y="561"/>
                    <a:pt x="1201" y="560"/>
                    <a:pt x="1202" y="561"/>
                  </a:cubicBezTo>
                  <a:cubicBezTo>
                    <a:pt x="1202" y="562"/>
                    <a:pt x="1200" y="563"/>
                    <a:pt x="1201" y="564"/>
                  </a:cubicBezTo>
                  <a:cubicBezTo>
                    <a:pt x="1201" y="566"/>
                    <a:pt x="1202" y="569"/>
                    <a:pt x="1204" y="570"/>
                  </a:cubicBezTo>
                  <a:cubicBezTo>
                    <a:pt x="1207" y="571"/>
                    <a:pt x="1211" y="570"/>
                    <a:pt x="1214" y="572"/>
                  </a:cubicBezTo>
                  <a:cubicBezTo>
                    <a:pt x="1217" y="572"/>
                    <a:pt x="1219" y="575"/>
                    <a:pt x="1222" y="575"/>
                  </a:cubicBezTo>
                  <a:cubicBezTo>
                    <a:pt x="1224" y="575"/>
                    <a:pt x="1225" y="572"/>
                    <a:pt x="1227" y="573"/>
                  </a:cubicBezTo>
                  <a:cubicBezTo>
                    <a:pt x="1231" y="575"/>
                    <a:pt x="1233" y="580"/>
                    <a:pt x="1237" y="583"/>
                  </a:cubicBezTo>
                  <a:cubicBezTo>
                    <a:pt x="1238" y="584"/>
                    <a:pt x="1241" y="583"/>
                    <a:pt x="1243" y="584"/>
                  </a:cubicBezTo>
                  <a:cubicBezTo>
                    <a:pt x="1244" y="586"/>
                    <a:pt x="1244" y="589"/>
                    <a:pt x="1245" y="592"/>
                  </a:cubicBezTo>
                  <a:cubicBezTo>
                    <a:pt x="1245" y="593"/>
                    <a:pt x="1244" y="595"/>
                    <a:pt x="1245" y="597"/>
                  </a:cubicBezTo>
                  <a:cubicBezTo>
                    <a:pt x="1246" y="600"/>
                    <a:pt x="1248" y="605"/>
                    <a:pt x="1251" y="605"/>
                  </a:cubicBezTo>
                  <a:cubicBezTo>
                    <a:pt x="1257" y="606"/>
                    <a:pt x="1264" y="605"/>
                    <a:pt x="1270" y="605"/>
                  </a:cubicBezTo>
                  <a:cubicBezTo>
                    <a:pt x="1272" y="605"/>
                    <a:pt x="1272" y="600"/>
                    <a:pt x="1274" y="599"/>
                  </a:cubicBezTo>
                  <a:cubicBezTo>
                    <a:pt x="1281" y="597"/>
                    <a:pt x="1287" y="594"/>
                    <a:pt x="1294" y="593"/>
                  </a:cubicBezTo>
                  <a:cubicBezTo>
                    <a:pt x="1296" y="593"/>
                    <a:pt x="1294" y="597"/>
                    <a:pt x="1295" y="598"/>
                  </a:cubicBezTo>
                  <a:cubicBezTo>
                    <a:pt x="1296" y="601"/>
                    <a:pt x="1298" y="604"/>
                    <a:pt x="1298" y="607"/>
                  </a:cubicBezTo>
                  <a:cubicBezTo>
                    <a:pt x="1298" y="610"/>
                    <a:pt x="1294" y="612"/>
                    <a:pt x="1294" y="614"/>
                  </a:cubicBezTo>
                  <a:cubicBezTo>
                    <a:pt x="1293" y="618"/>
                    <a:pt x="1294" y="622"/>
                    <a:pt x="1294" y="626"/>
                  </a:cubicBezTo>
                  <a:cubicBezTo>
                    <a:pt x="1294" y="629"/>
                    <a:pt x="1294" y="631"/>
                    <a:pt x="1293" y="634"/>
                  </a:cubicBezTo>
                  <a:cubicBezTo>
                    <a:pt x="1293" y="636"/>
                    <a:pt x="1293" y="639"/>
                    <a:pt x="1292" y="641"/>
                  </a:cubicBezTo>
                  <a:cubicBezTo>
                    <a:pt x="1292" y="642"/>
                    <a:pt x="1290" y="642"/>
                    <a:pt x="1289" y="644"/>
                  </a:cubicBezTo>
                  <a:cubicBezTo>
                    <a:pt x="1289" y="645"/>
                    <a:pt x="1290" y="648"/>
                    <a:pt x="1288" y="649"/>
                  </a:cubicBezTo>
                  <a:cubicBezTo>
                    <a:pt x="1287" y="650"/>
                    <a:pt x="1285" y="650"/>
                    <a:pt x="1284" y="650"/>
                  </a:cubicBezTo>
                  <a:cubicBezTo>
                    <a:pt x="1280" y="649"/>
                    <a:pt x="1277" y="646"/>
                    <a:pt x="1274" y="646"/>
                  </a:cubicBezTo>
                  <a:cubicBezTo>
                    <a:pt x="1272" y="647"/>
                    <a:pt x="1272" y="650"/>
                    <a:pt x="1271" y="652"/>
                  </a:cubicBezTo>
                  <a:cubicBezTo>
                    <a:pt x="1269" y="653"/>
                    <a:pt x="1266" y="653"/>
                    <a:pt x="1265" y="655"/>
                  </a:cubicBezTo>
                  <a:cubicBezTo>
                    <a:pt x="1264" y="655"/>
                    <a:pt x="1265" y="657"/>
                    <a:pt x="1266" y="657"/>
                  </a:cubicBezTo>
                  <a:cubicBezTo>
                    <a:pt x="1267" y="661"/>
                    <a:pt x="1271" y="665"/>
                    <a:pt x="1271" y="669"/>
                  </a:cubicBezTo>
                  <a:cubicBezTo>
                    <a:pt x="1273" y="674"/>
                    <a:pt x="1272" y="680"/>
                    <a:pt x="1271" y="686"/>
                  </a:cubicBezTo>
                  <a:cubicBezTo>
                    <a:pt x="1271" y="688"/>
                    <a:pt x="1268" y="687"/>
                    <a:pt x="1267" y="689"/>
                  </a:cubicBezTo>
                  <a:cubicBezTo>
                    <a:pt x="1266" y="690"/>
                    <a:pt x="1266" y="692"/>
                    <a:pt x="1266" y="69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7" name="Freeform 2887"/>
            <p:cNvSpPr>
              <a:spLocks noChangeAspect="1"/>
            </p:cNvSpPr>
            <p:nvPr/>
          </p:nvSpPr>
          <p:spPr bwMode="auto">
            <a:xfrm>
              <a:off x="20334984" y="2596485"/>
              <a:ext cx="372963" cy="355412"/>
            </a:xfrm>
            <a:custGeom>
              <a:avLst/>
              <a:gdLst>
                <a:gd name="T0" fmla="*/ 22 w 71"/>
                <a:gd name="T1" fmla="*/ 1 h 68"/>
                <a:gd name="T2" fmla="*/ 50 w 71"/>
                <a:gd name="T3" fmla="*/ 27 h 68"/>
                <a:gd name="T4" fmla="*/ 68 w 71"/>
                <a:gd name="T5" fmla="*/ 35 h 68"/>
                <a:gd name="T6" fmla="*/ 79 w 71"/>
                <a:gd name="T7" fmla="*/ 37 h 68"/>
                <a:gd name="T8" fmla="*/ 86 w 71"/>
                <a:gd name="T9" fmla="*/ 30 h 68"/>
                <a:gd name="T10" fmla="*/ 85 w 71"/>
                <a:gd name="T11" fmla="*/ 42 h 68"/>
                <a:gd name="T12" fmla="*/ 90 w 71"/>
                <a:gd name="T13" fmla="*/ 54 h 68"/>
                <a:gd name="T14" fmla="*/ 101 w 71"/>
                <a:gd name="T15" fmla="*/ 51 h 68"/>
                <a:gd name="T16" fmla="*/ 87 w 71"/>
                <a:gd name="T17" fmla="*/ 61 h 68"/>
                <a:gd name="T18" fmla="*/ 80 w 71"/>
                <a:gd name="T19" fmla="*/ 62 h 68"/>
                <a:gd name="T20" fmla="*/ 73 w 71"/>
                <a:gd name="T21" fmla="*/ 62 h 68"/>
                <a:gd name="T22" fmla="*/ 65 w 71"/>
                <a:gd name="T23" fmla="*/ 75 h 68"/>
                <a:gd name="T24" fmla="*/ 61 w 71"/>
                <a:gd name="T25" fmla="*/ 87 h 68"/>
                <a:gd name="T26" fmla="*/ 31 w 71"/>
                <a:gd name="T27" fmla="*/ 69 h 68"/>
                <a:gd name="T28" fmla="*/ 23 w 71"/>
                <a:gd name="T29" fmla="*/ 76 h 68"/>
                <a:gd name="T30" fmla="*/ 12 w 71"/>
                <a:gd name="T31" fmla="*/ 71 h 68"/>
                <a:gd name="T32" fmla="*/ 12 w 71"/>
                <a:gd name="T33" fmla="*/ 75 h 68"/>
                <a:gd name="T34" fmla="*/ 22 w 71"/>
                <a:gd name="T35" fmla="*/ 85 h 68"/>
                <a:gd name="T36" fmla="*/ 28 w 71"/>
                <a:gd name="T37" fmla="*/ 89 h 68"/>
                <a:gd name="T38" fmla="*/ 17 w 71"/>
                <a:gd name="T39" fmla="*/ 89 h 68"/>
                <a:gd name="T40" fmla="*/ 13 w 71"/>
                <a:gd name="T41" fmla="*/ 96 h 68"/>
                <a:gd name="T42" fmla="*/ 10 w 71"/>
                <a:gd name="T43" fmla="*/ 92 h 68"/>
                <a:gd name="T44" fmla="*/ 10 w 71"/>
                <a:gd name="T45" fmla="*/ 85 h 68"/>
                <a:gd name="T46" fmla="*/ 2 w 71"/>
                <a:gd name="T47" fmla="*/ 81 h 68"/>
                <a:gd name="T48" fmla="*/ 1 w 71"/>
                <a:gd name="T49" fmla="*/ 69 h 68"/>
                <a:gd name="T50" fmla="*/ 8 w 71"/>
                <a:gd name="T51" fmla="*/ 62 h 68"/>
                <a:gd name="T52" fmla="*/ 2 w 71"/>
                <a:gd name="T53" fmla="*/ 55 h 68"/>
                <a:gd name="T54" fmla="*/ 6 w 71"/>
                <a:gd name="T55" fmla="*/ 52 h 68"/>
                <a:gd name="T56" fmla="*/ 20 w 71"/>
                <a:gd name="T57" fmla="*/ 55 h 68"/>
                <a:gd name="T58" fmla="*/ 17 w 71"/>
                <a:gd name="T59" fmla="*/ 45 h 68"/>
                <a:gd name="T60" fmla="*/ 24 w 71"/>
                <a:gd name="T61" fmla="*/ 36 h 68"/>
                <a:gd name="T62" fmla="*/ 22 w 71"/>
                <a:gd name="T63" fmla="*/ 25 h 68"/>
                <a:gd name="T64" fmla="*/ 22 w 71"/>
                <a:gd name="T65" fmla="*/ 15 h 68"/>
                <a:gd name="T66" fmla="*/ 14 w 71"/>
                <a:gd name="T67" fmla="*/ 7 h 68"/>
                <a:gd name="T68" fmla="*/ 22 w 71"/>
                <a:gd name="T69" fmla="*/ 1 h 6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1"/>
                <a:gd name="T106" fmla="*/ 0 h 68"/>
                <a:gd name="T107" fmla="*/ 71 w 71"/>
                <a:gd name="T108" fmla="*/ 68 h 6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1" h="68">
                  <a:moveTo>
                    <a:pt x="15" y="1"/>
                  </a:moveTo>
                  <a:cubicBezTo>
                    <a:pt x="23" y="6"/>
                    <a:pt x="28" y="14"/>
                    <a:pt x="35" y="19"/>
                  </a:cubicBezTo>
                  <a:cubicBezTo>
                    <a:pt x="39" y="22"/>
                    <a:pt x="44" y="23"/>
                    <a:pt x="48" y="24"/>
                  </a:cubicBezTo>
                  <a:cubicBezTo>
                    <a:pt x="50" y="25"/>
                    <a:pt x="52" y="27"/>
                    <a:pt x="55" y="26"/>
                  </a:cubicBezTo>
                  <a:cubicBezTo>
                    <a:pt x="57" y="26"/>
                    <a:pt x="58" y="20"/>
                    <a:pt x="60" y="21"/>
                  </a:cubicBezTo>
                  <a:cubicBezTo>
                    <a:pt x="62" y="23"/>
                    <a:pt x="59" y="27"/>
                    <a:pt x="59" y="29"/>
                  </a:cubicBezTo>
                  <a:cubicBezTo>
                    <a:pt x="60" y="32"/>
                    <a:pt x="61" y="36"/>
                    <a:pt x="63" y="38"/>
                  </a:cubicBezTo>
                  <a:cubicBezTo>
                    <a:pt x="65" y="39"/>
                    <a:pt x="71" y="34"/>
                    <a:pt x="70" y="36"/>
                  </a:cubicBezTo>
                  <a:cubicBezTo>
                    <a:pt x="68" y="39"/>
                    <a:pt x="64" y="41"/>
                    <a:pt x="61" y="43"/>
                  </a:cubicBezTo>
                  <a:cubicBezTo>
                    <a:pt x="59" y="43"/>
                    <a:pt x="57" y="43"/>
                    <a:pt x="56" y="44"/>
                  </a:cubicBezTo>
                  <a:cubicBezTo>
                    <a:pt x="54" y="44"/>
                    <a:pt x="52" y="43"/>
                    <a:pt x="51" y="44"/>
                  </a:cubicBezTo>
                  <a:cubicBezTo>
                    <a:pt x="48" y="46"/>
                    <a:pt x="46" y="50"/>
                    <a:pt x="45" y="53"/>
                  </a:cubicBezTo>
                  <a:cubicBezTo>
                    <a:pt x="44" y="56"/>
                    <a:pt x="46" y="61"/>
                    <a:pt x="43" y="61"/>
                  </a:cubicBezTo>
                  <a:cubicBezTo>
                    <a:pt x="35" y="59"/>
                    <a:pt x="30" y="51"/>
                    <a:pt x="22" y="49"/>
                  </a:cubicBezTo>
                  <a:cubicBezTo>
                    <a:pt x="19" y="49"/>
                    <a:pt x="18" y="54"/>
                    <a:pt x="16" y="54"/>
                  </a:cubicBezTo>
                  <a:cubicBezTo>
                    <a:pt x="13" y="54"/>
                    <a:pt x="11" y="51"/>
                    <a:pt x="8" y="50"/>
                  </a:cubicBezTo>
                  <a:cubicBezTo>
                    <a:pt x="7" y="50"/>
                    <a:pt x="7" y="52"/>
                    <a:pt x="8" y="53"/>
                  </a:cubicBezTo>
                  <a:cubicBezTo>
                    <a:pt x="10" y="56"/>
                    <a:pt x="13" y="58"/>
                    <a:pt x="15" y="60"/>
                  </a:cubicBezTo>
                  <a:cubicBezTo>
                    <a:pt x="17" y="61"/>
                    <a:pt x="20" y="62"/>
                    <a:pt x="19" y="63"/>
                  </a:cubicBezTo>
                  <a:cubicBezTo>
                    <a:pt x="17" y="65"/>
                    <a:pt x="14" y="62"/>
                    <a:pt x="12" y="63"/>
                  </a:cubicBezTo>
                  <a:cubicBezTo>
                    <a:pt x="10" y="64"/>
                    <a:pt x="11" y="67"/>
                    <a:pt x="9" y="68"/>
                  </a:cubicBezTo>
                  <a:cubicBezTo>
                    <a:pt x="8" y="68"/>
                    <a:pt x="7" y="66"/>
                    <a:pt x="7" y="65"/>
                  </a:cubicBezTo>
                  <a:cubicBezTo>
                    <a:pt x="6" y="63"/>
                    <a:pt x="7" y="61"/>
                    <a:pt x="7" y="60"/>
                  </a:cubicBezTo>
                  <a:cubicBezTo>
                    <a:pt x="6" y="58"/>
                    <a:pt x="3" y="58"/>
                    <a:pt x="2" y="57"/>
                  </a:cubicBezTo>
                  <a:cubicBezTo>
                    <a:pt x="0" y="54"/>
                    <a:pt x="0" y="51"/>
                    <a:pt x="1" y="49"/>
                  </a:cubicBezTo>
                  <a:cubicBezTo>
                    <a:pt x="1" y="46"/>
                    <a:pt x="5" y="46"/>
                    <a:pt x="6" y="44"/>
                  </a:cubicBezTo>
                  <a:cubicBezTo>
                    <a:pt x="6" y="42"/>
                    <a:pt x="3" y="41"/>
                    <a:pt x="2" y="39"/>
                  </a:cubicBezTo>
                  <a:cubicBezTo>
                    <a:pt x="2" y="38"/>
                    <a:pt x="3" y="37"/>
                    <a:pt x="4" y="37"/>
                  </a:cubicBezTo>
                  <a:cubicBezTo>
                    <a:pt x="7" y="37"/>
                    <a:pt x="11" y="41"/>
                    <a:pt x="14" y="39"/>
                  </a:cubicBezTo>
                  <a:cubicBezTo>
                    <a:pt x="16" y="38"/>
                    <a:pt x="11" y="34"/>
                    <a:pt x="12" y="32"/>
                  </a:cubicBezTo>
                  <a:cubicBezTo>
                    <a:pt x="12" y="29"/>
                    <a:pt x="16" y="28"/>
                    <a:pt x="17" y="25"/>
                  </a:cubicBezTo>
                  <a:cubicBezTo>
                    <a:pt x="17" y="23"/>
                    <a:pt x="15" y="20"/>
                    <a:pt x="15" y="18"/>
                  </a:cubicBezTo>
                  <a:cubicBezTo>
                    <a:pt x="14" y="16"/>
                    <a:pt x="15" y="13"/>
                    <a:pt x="15" y="11"/>
                  </a:cubicBezTo>
                  <a:cubicBezTo>
                    <a:pt x="14" y="9"/>
                    <a:pt x="10" y="8"/>
                    <a:pt x="10" y="5"/>
                  </a:cubicBezTo>
                  <a:cubicBezTo>
                    <a:pt x="10" y="3"/>
                    <a:pt x="13" y="0"/>
                    <a:pt x="1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8" name="Freeform 2888"/>
            <p:cNvSpPr>
              <a:spLocks noChangeAspect="1"/>
            </p:cNvSpPr>
            <p:nvPr/>
          </p:nvSpPr>
          <p:spPr bwMode="auto">
            <a:xfrm>
              <a:off x="19891817" y="2947511"/>
              <a:ext cx="649396" cy="697662"/>
            </a:xfrm>
            <a:custGeom>
              <a:avLst/>
              <a:gdLst>
                <a:gd name="T0" fmla="*/ 148 w 123"/>
                <a:gd name="T1" fmla="*/ 7 h 132"/>
                <a:gd name="T2" fmla="*/ 156 w 123"/>
                <a:gd name="T3" fmla="*/ 17 h 132"/>
                <a:gd name="T4" fmla="*/ 143 w 123"/>
                <a:gd name="T5" fmla="*/ 8 h 132"/>
                <a:gd name="T6" fmla="*/ 140 w 123"/>
                <a:gd name="T7" fmla="*/ 17 h 132"/>
                <a:gd name="T8" fmla="*/ 136 w 123"/>
                <a:gd name="T9" fmla="*/ 34 h 132"/>
                <a:gd name="T10" fmla="*/ 141 w 123"/>
                <a:gd name="T11" fmla="*/ 37 h 132"/>
                <a:gd name="T12" fmla="*/ 140 w 123"/>
                <a:gd name="T13" fmla="*/ 72 h 132"/>
                <a:gd name="T14" fmla="*/ 128 w 123"/>
                <a:gd name="T15" fmla="*/ 92 h 132"/>
                <a:gd name="T16" fmla="*/ 105 w 123"/>
                <a:gd name="T17" fmla="*/ 113 h 132"/>
                <a:gd name="T18" fmla="*/ 102 w 123"/>
                <a:gd name="T19" fmla="*/ 100 h 132"/>
                <a:gd name="T20" fmla="*/ 94 w 123"/>
                <a:gd name="T21" fmla="*/ 105 h 132"/>
                <a:gd name="T22" fmla="*/ 88 w 123"/>
                <a:gd name="T23" fmla="*/ 129 h 132"/>
                <a:gd name="T24" fmla="*/ 79 w 123"/>
                <a:gd name="T25" fmla="*/ 141 h 132"/>
                <a:gd name="T26" fmla="*/ 36 w 123"/>
                <a:gd name="T27" fmla="*/ 143 h 132"/>
                <a:gd name="T28" fmla="*/ 28 w 123"/>
                <a:gd name="T29" fmla="*/ 145 h 132"/>
                <a:gd name="T30" fmla="*/ 14 w 123"/>
                <a:gd name="T31" fmla="*/ 163 h 132"/>
                <a:gd name="T32" fmla="*/ 1 w 123"/>
                <a:gd name="T33" fmla="*/ 175 h 132"/>
                <a:gd name="T34" fmla="*/ 12 w 123"/>
                <a:gd name="T35" fmla="*/ 178 h 132"/>
                <a:gd name="T36" fmla="*/ 26 w 123"/>
                <a:gd name="T37" fmla="*/ 182 h 132"/>
                <a:gd name="T38" fmla="*/ 31 w 123"/>
                <a:gd name="T39" fmla="*/ 175 h 132"/>
                <a:gd name="T40" fmla="*/ 49 w 123"/>
                <a:gd name="T41" fmla="*/ 167 h 132"/>
                <a:gd name="T42" fmla="*/ 57 w 123"/>
                <a:gd name="T43" fmla="*/ 163 h 132"/>
                <a:gd name="T44" fmla="*/ 79 w 123"/>
                <a:gd name="T45" fmla="*/ 161 h 132"/>
                <a:gd name="T46" fmla="*/ 76 w 123"/>
                <a:gd name="T47" fmla="*/ 172 h 132"/>
                <a:gd name="T48" fmla="*/ 88 w 123"/>
                <a:gd name="T49" fmla="*/ 190 h 132"/>
                <a:gd name="T50" fmla="*/ 97 w 123"/>
                <a:gd name="T51" fmla="*/ 172 h 132"/>
                <a:gd name="T52" fmla="*/ 101 w 123"/>
                <a:gd name="T53" fmla="*/ 164 h 132"/>
                <a:gd name="T54" fmla="*/ 105 w 123"/>
                <a:gd name="T55" fmla="*/ 155 h 132"/>
                <a:gd name="T56" fmla="*/ 108 w 123"/>
                <a:gd name="T57" fmla="*/ 159 h 132"/>
                <a:gd name="T58" fmla="*/ 112 w 123"/>
                <a:gd name="T59" fmla="*/ 164 h 132"/>
                <a:gd name="T60" fmla="*/ 124 w 123"/>
                <a:gd name="T61" fmla="*/ 164 h 132"/>
                <a:gd name="T62" fmla="*/ 134 w 123"/>
                <a:gd name="T63" fmla="*/ 154 h 132"/>
                <a:gd name="T64" fmla="*/ 140 w 123"/>
                <a:gd name="T65" fmla="*/ 163 h 132"/>
                <a:gd name="T66" fmla="*/ 148 w 123"/>
                <a:gd name="T67" fmla="*/ 151 h 132"/>
                <a:gd name="T68" fmla="*/ 149 w 123"/>
                <a:gd name="T69" fmla="*/ 142 h 132"/>
                <a:gd name="T70" fmla="*/ 159 w 123"/>
                <a:gd name="T71" fmla="*/ 142 h 132"/>
                <a:gd name="T72" fmla="*/ 158 w 123"/>
                <a:gd name="T73" fmla="*/ 154 h 132"/>
                <a:gd name="T74" fmla="*/ 168 w 123"/>
                <a:gd name="T75" fmla="*/ 152 h 132"/>
                <a:gd name="T76" fmla="*/ 173 w 123"/>
                <a:gd name="T77" fmla="*/ 137 h 132"/>
                <a:gd name="T78" fmla="*/ 166 w 123"/>
                <a:gd name="T79" fmla="*/ 114 h 132"/>
                <a:gd name="T80" fmla="*/ 170 w 123"/>
                <a:gd name="T81" fmla="*/ 99 h 132"/>
                <a:gd name="T82" fmla="*/ 168 w 123"/>
                <a:gd name="T83" fmla="*/ 73 h 132"/>
                <a:gd name="T84" fmla="*/ 173 w 123"/>
                <a:gd name="T85" fmla="*/ 69 h 132"/>
                <a:gd name="T86" fmla="*/ 177 w 123"/>
                <a:gd name="T87" fmla="*/ 51 h 132"/>
                <a:gd name="T88" fmla="*/ 168 w 123"/>
                <a:gd name="T89" fmla="*/ 34 h 132"/>
                <a:gd name="T90" fmla="*/ 161 w 123"/>
                <a:gd name="T91" fmla="*/ 17 h 132"/>
                <a:gd name="T92" fmla="*/ 148 w 123"/>
                <a:gd name="T93" fmla="*/ 1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32"/>
                <a:gd name="T143" fmla="*/ 123 w 123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32">
                  <a:moveTo>
                    <a:pt x="102" y="1"/>
                  </a:moveTo>
                  <a:cubicBezTo>
                    <a:pt x="101" y="2"/>
                    <a:pt x="100" y="4"/>
                    <a:pt x="102" y="5"/>
                  </a:cubicBezTo>
                  <a:cubicBezTo>
                    <a:pt x="103" y="6"/>
                    <a:pt x="106" y="3"/>
                    <a:pt x="107" y="4"/>
                  </a:cubicBezTo>
                  <a:cubicBezTo>
                    <a:pt x="109" y="6"/>
                    <a:pt x="108" y="9"/>
                    <a:pt x="108" y="12"/>
                  </a:cubicBezTo>
                  <a:cubicBezTo>
                    <a:pt x="106" y="13"/>
                    <a:pt x="103" y="12"/>
                    <a:pt x="101" y="12"/>
                  </a:cubicBezTo>
                  <a:cubicBezTo>
                    <a:pt x="99" y="11"/>
                    <a:pt x="100" y="7"/>
                    <a:pt x="99" y="6"/>
                  </a:cubicBezTo>
                  <a:cubicBezTo>
                    <a:pt x="98" y="5"/>
                    <a:pt x="96" y="5"/>
                    <a:pt x="95" y="6"/>
                  </a:cubicBezTo>
                  <a:cubicBezTo>
                    <a:pt x="94" y="8"/>
                    <a:pt x="96" y="10"/>
                    <a:pt x="96" y="12"/>
                  </a:cubicBezTo>
                  <a:cubicBezTo>
                    <a:pt x="95" y="13"/>
                    <a:pt x="93" y="13"/>
                    <a:pt x="93" y="14"/>
                  </a:cubicBezTo>
                  <a:cubicBezTo>
                    <a:pt x="92" y="17"/>
                    <a:pt x="94" y="20"/>
                    <a:pt x="94" y="23"/>
                  </a:cubicBezTo>
                  <a:cubicBezTo>
                    <a:pt x="94" y="25"/>
                    <a:pt x="91" y="27"/>
                    <a:pt x="92" y="29"/>
                  </a:cubicBezTo>
                  <a:cubicBezTo>
                    <a:pt x="93" y="30"/>
                    <a:pt x="96" y="24"/>
                    <a:pt x="97" y="26"/>
                  </a:cubicBezTo>
                  <a:cubicBezTo>
                    <a:pt x="99" y="30"/>
                    <a:pt x="99" y="35"/>
                    <a:pt x="99" y="40"/>
                  </a:cubicBezTo>
                  <a:cubicBezTo>
                    <a:pt x="99" y="44"/>
                    <a:pt x="97" y="47"/>
                    <a:pt x="96" y="50"/>
                  </a:cubicBezTo>
                  <a:cubicBezTo>
                    <a:pt x="95" y="54"/>
                    <a:pt x="94" y="57"/>
                    <a:pt x="92" y="60"/>
                  </a:cubicBezTo>
                  <a:cubicBezTo>
                    <a:pt x="92" y="62"/>
                    <a:pt x="89" y="62"/>
                    <a:pt x="88" y="63"/>
                  </a:cubicBezTo>
                  <a:cubicBezTo>
                    <a:pt x="86" y="66"/>
                    <a:pt x="86" y="69"/>
                    <a:pt x="83" y="72"/>
                  </a:cubicBezTo>
                  <a:cubicBezTo>
                    <a:pt x="80" y="75"/>
                    <a:pt x="76" y="78"/>
                    <a:pt x="72" y="78"/>
                  </a:cubicBezTo>
                  <a:cubicBezTo>
                    <a:pt x="69" y="79"/>
                    <a:pt x="67" y="76"/>
                    <a:pt x="67" y="74"/>
                  </a:cubicBezTo>
                  <a:cubicBezTo>
                    <a:pt x="66" y="72"/>
                    <a:pt x="70" y="71"/>
                    <a:pt x="71" y="69"/>
                  </a:cubicBezTo>
                  <a:cubicBezTo>
                    <a:pt x="71" y="68"/>
                    <a:pt x="70" y="67"/>
                    <a:pt x="69" y="67"/>
                  </a:cubicBezTo>
                  <a:cubicBezTo>
                    <a:pt x="67" y="68"/>
                    <a:pt x="65" y="70"/>
                    <a:pt x="65" y="72"/>
                  </a:cubicBezTo>
                  <a:cubicBezTo>
                    <a:pt x="64" y="75"/>
                    <a:pt x="66" y="78"/>
                    <a:pt x="65" y="81"/>
                  </a:cubicBezTo>
                  <a:cubicBezTo>
                    <a:pt x="64" y="84"/>
                    <a:pt x="62" y="86"/>
                    <a:pt x="61" y="89"/>
                  </a:cubicBezTo>
                  <a:cubicBezTo>
                    <a:pt x="60" y="91"/>
                    <a:pt x="61" y="94"/>
                    <a:pt x="60" y="95"/>
                  </a:cubicBezTo>
                  <a:cubicBezTo>
                    <a:pt x="59" y="97"/>
                    <a:pt x="57" y="97"/>
                    <a:pt x="55" y="97"/>
                  </a:cubicBezTo>
                  <a:cubicBezTo>
                    <a:pt x="49" y="98"/>
                    <a:pt x="42" y="97"/>
                    <a:pt x="35" y="98"/>
                  </a:cubicBezTo>
                  <a:cubicBezTo>
                    <a:pt x="32" y="98"/>
                    <a:pt x="29" y="99"/>
                    <a:pt x="25" y="99"/>
                  </a:cubicBezTo>
                  <a:cubicBezTo>
                    <a:pt x="25" y="99"/>
                    <a:pt x="26" y="97"/>
                    <a:pt x="26" y="97"/>
                  </a:cubicBezTo>
                  <a:cubicBezTo>
                    <a:pt x="23" y="97"/>
                    <a:pt x="21" y="98"/>
                    <a:pt x="19" y="100"/>
                  </a:cubicBezTo>
                  <a:cubicBezTo>
                    <a:pt x="18" y="100"/>
                    <a:pt x="20" y="102"/>
                    <a:pt x="19" y="103"/>
                  </a:cubicBezTo>
                  <a:cubicBezTo>
                    <a:pt x="16" y="106"/>
                    <a:pt x="13" y="108"/>
                    <a:pt x="10" y="112"/>
                  </a:cubicBezTo>
                  <a:cubicBezTo>
                    <a:pt x="8" y="113"/>
                    <a:pt x="7" y="116"/>
                    <a:pt x="5" y="117"/>
                  </a:cubicBezTo>
                  <a:cubicBezTo>
                    <a:pt x="4" y="118"/>
                    <a:pt x="1" y="118"/>
                    <a:pt x="1" y="120"/>
                  </a:cubicBezTo>
                  <a:cubicBezTo>
                    <a:pt x="0" y="122"/>
                    <a:pt x="1" y="124"/>
                    <a:pt x="3" y="125"/>
                  </a:cubicBezTo>
                  <a:cubicBezTo>
                    <a:pt x="4" y="123"/>
                    <a:pt x="6" y="123"/>
                    <a:pt x="8" y="123"/>
                  </a:cubicBezTo>
                  <a:cubicBezTo>
                    <a:pt x="9" y="123"/>
                    <a:pt x="11" y="123"/>
                    <a:pt x="12" y="123"/>
                  </a:cubicBezTo>
                  <a:cubicBezTo>
                    <a:pt x="14" y="123"/>
                    <a:pt x="16" y="126"/>
                    <a:pt x="18" y="125"/>
                  </a:cubicBezTo>
                  <a:cubicBezTo>
                    <a:pt x="19" y="124"/>
                    <a:pt x="17" y="121"/>
                    <a:pt x="18" y="120"/>
                  </a:cubicBezTo>
                  <a:cubicBezTo>
                    <a:pt x="18" y="118"/>
                    <a:pt x="20" y="120"/>
                    <a:pt x="22" y="120"/>
                  </a:cubicBezTo>
                  <a:cubicBezTo>
                    <a:pt x="24" y="119"/>
                    <a:pt x="26" y="119"/>
                    <a:pt x="28" y="118"/>
                  </a:cubicBezTo>
                  <a:cubicBezTo>
                    <a:pt x="30" y="117"/>
                    <a:pt x="32" y="115"/>
                    <a:pt x="34" y="115"/>
                  </a:cubicBezTo>
                  <a:cubicBezTo>
                    <a:pt x="35" y="115"/>
                    <a:pt x="36" y="116"/>
                    <a:pt x="37" y="116"/>
                  </a:cubicBezTo>
                  <a:cubicBezTo>
                    <a:pt x="38" y="115"/>
                    <a:pt x="38" y="113"/>
                    <a:pt x="39" y="112"/>
                  </a:cubicBezTo>
                  <a:cubicBezTo>
                    <a:pt x="41" y="111"/>
                    <a:pt x="44" y="111"/>
                    <a:pt x="47" y="111"/>
                  </a:cubicBezTo>
                  <a:cubicBezTo>
                    <a:pt x="50" y="110"/>
                    <a:pt x="53" y="109"/>
                    <a:pt x="55" y="111"/>
                  </a:cubicBezTo>
                  <a:cubicBezTo>
                    <a:pt x="57" y="112"/>
                    <a:pt x="55" y="114"/>
                    <a:pt x="54" y="116"/>
                  </a:cubicBezTo>
                  <a:cubicBezTo>
                    <a:pt x="54" y="117"/>
                    <a:pt x="52" y="118"/>
                    <a:pt x="52" y="119"/>
                  </a:cubicBezTo>
                  <a:cubicBezTo>
                    <a:pt x="54" y="120"/>
                    <a:pt x="53" y="125"/>
                    <a:pt x="55" y="127"/>
                  </a:cubicBezTo>
                  <a:cubicBezTo>
                    <a:pt x="56" y="129"/>
                    <a:pt x="58" y="132"/>
                    <a:pt x="61" y="131"/>
                  </a:cubicBezTo>
                  <a:cubicBezTo>
                    <a:pt x="63" y="131"/>
                    <a:pt x="64" y="128"/>
                    <a:pt x="65" y="126"/>
                  </a:cubicBezTo>
                  <a:cubicBezTo>
                    <a:pt x="66" y="123"/>
                    <a:pt x="65" y="120"/>
                    <a:pt x="67" y="119"/>
                  </a:cubicBezTo>
                  <a:cubicBezTo>
                    <a:pt x="69" y="117"/>
                    <a:pt x="73" y="119"/>
                    <a:pt x="74" y="117"/>
                  </a:cubicBezTo>
                  <a:cubicBezTo>
                    <a:pt x="75" y="116"/>
                    <a:pt x="71" y="115"/>
                    <a:pt x="70" y="113"/>
                  </a:cubicBezTo>
                  <a:cubicBezTo>
                    <a:pt x="69" y="111"/>
                    <a:pt x="69" y="108"/>
                    <a:pt x="69" y="105"/>
                  </a:cubicBezTo>
                  <a:cubicBezTo>
                    <a:pt x="70" y="104"/>
                    <a:pt x="71" y="106"/>
                    <a:pt x="72" y="107"/>
                  </a:cubicBezTo>
                  <a:cubicBezTo>
                    <a:pt x="72" y="108"/>
                    <a:pt x="72" y="110"/>
                    <a:pt x="73" y="111"/>
                  </a:cubicBezTo>
                  <a:cubicBezTo>
                    <a:pt x="74" y="112"/>
                    <a:pt x="75" y="110"/>
                    <a:pt x="75" y="110"/>
                  </a:cubicBezTo>
                  <a:cubicBezTo>
                    <a:pt x="77" y="110"/>
                    <a:pt x="79" y="110"/>
                    <a:pt x="79" y="111"/>
                  </a:cubicBezTo>
                  <a:cubicBezTo>
                    <a:pt x="80" y="112"/>
                    <a:pt x="77" y="112"/>
                    <a:pt x="77" y="113"/>
                  </a:cubicBezTo>
                  <a:cubicBezTo>
                    <a:pt x="78" y="114"/>
                    <a:pt x="80" y="113"/>
                    <a:pt x="82" y="113"/>
                  </a:cubicBezTo>
                  <a:cubicBezTo>
                    <a:pt x="83" y="113"/>
                    <a:pt x="85" y="113"/>
                    <a:pt x="86" y="113"/>
                  </a:cubicBezTo>
                  <a:cubicBezTo>
                    <a:pt x="88" y="113"/>
                    <a:pt x="89" y="114"/>
                    <a:pt x="90" y="113"/>
                  </a:cubicBezTo>
                  <a:cubicBezTo>
                    <a:pt x="92" y="111"/>
                    <a:pt x="91" y="108"/>
                    <a:pt x="92" y="106"/>
                  </a:cubicBezTo>
                  <a:cubicBezTo>
                    <a:pt x="94" y="105"/>
                    <a:pt x="97" y="105"/>
                    <a:pt x="97" y="106"/>
                  </a:cubicBezTo>
                  <a:cubicBezTo>
                    <a:pt x="99" y="108"/>
                    <a:pt x="95" y="110"/>
                    <a:pt x="96" y="112"/>
                  </a:cubicBezTo>
                  <a:cubicBezTo>
                    <a:pt x="96" y="114"/>
                    <a:pt x="99" y="114"/>
                    <a:pt x="100" y="113"/>
                  </a:cubicBezTo>
                  <a:cubicBezTo>
                    <a:pt x="101" y="111"/>
                    <a:pt x="100" y="107"/>
                    <a:pt x="102" y="104"/>
                  </a:cubicBezTo>
                  <a:cubicBezTo>
                    <a:pt x="102" y="103"/>
                    <a:pt x="104" y="105"/>
                    <a:pt x="105" y="104"/>
                  </a:cubicBezTo>
                  <a:cubicBezTo>
                    <a:pt x="105" y="102"/>
                    <a:pt x="103" y="100"/>
                    <a:pt x="103" y="98"/>
                  </a:cubicBezTo>
                  <a:cubicBezTo>
                    <a:pt x="104" y="96"/>
                    <a:pt x="105" y="95"/>
                    <a:pt x="106" y="95"/>
                  </a:cubicBezTo>
                  <a:cubicBezTo>
                    <a:pt x="108" y="95"/>
                    <a:pt x="110" y="96"/>
                    <a:pt x="110" y="98"/>
                  </a:cubicBezTo>
                  <a:cubicBezTo>
                    <a:pt x="111" y="99"/>
                    <a:pt x="108" y="100"/>
                    <a:pt x="108" y="102"/>
                  </a:cubicBezTo>
                  <a:cubicBezTo>
                    <a:pt x="107" y="103"/>
                    <a:pt x="108" y="105"/>
                    <a:pt x="109" y="106"/>
                  </a:cubicBezTo>
                  <a:cubicBezTo>
                    <a:pt x="109" y="107"/>
                    <a:pt x="108" y="109"/>
                    <a:pt x="109" y="109"/>
                  </a:cubicBezTo>
                  <a:cubicBezTo>
                    <a:pt x="111" y="108"/>
                    <a:pt x="114" y="106"/>
                    <a:pt x="116" y="105"/>
                  </a:cubicBezTo>
                  <a:cubicBezTo>
                    <a:pt x="118" y="103"/>
                    <a:pt x="115" y="100"/>
                    <a:pt x="116" y="97"/>
                  </a:cubicBezTo>
                  <a:cubicBezTo>
                    <a:pt x="117" y="96"/>
                    <a:pt x="120" y="96"/>
                    <a:pt x="120" y="95"/>
                  </a:cubicBezTo>
                  <a:cubicBezTo>
                    <a:pt x="120" y="92"/>
                    <a:pt x="117" y="91"/>
                    <a:pt x="116" y="89"/>
                  </a:cubicBezTo>
                  <a:cubicBezTo>
                    <a:pt x="115" y="86"/>
                    <a:pt x="115" y="82"/>
                    <a:pt x="115" y="79"/>
                  </a:cubicBezTo>
                  <a:cubicBezTo>
                    <a:pt x="115" y="78"/>
                    <a:pt x="116" y="77"/>
                    <a:pt x="117" y="76"/>
                  </a:cubicBezTo>
                  <a:cubicBezTo>
                    <a:pt x="117" y="73"/>
                    <a:pt x="117" y="70"/>
                    <a:pt x="117" y="68"/>
                  </a:cubicBezTo>
                  <a:cubicBezTo>
                    <a:pt x="116" y="65"/>
                    <a:pt x="113" y="63"/>
                    <a:pt x="113" y="60"/>
                  </a:cubicBezTo>
                  <a:cubicBezTo>
                    <a:pt x="113" y="57"/>
                    <a:pt x="114" y="53"/>
                    <a:pt x="116" y="51"/>
                  </a:cubicBezTo>
                  <a:cubicBezTo>
                    <a:pt x="117" y="50"/>
                    <a:pt x="120" y="52"/>
                    <a:pt x="121" y="51"/>
                  </a:cubicBezTo>
                  <a:cubicBezTo>
                    <a:pt x="122" y="50"/>
                    <a:pt x="119" y="48"/>
                    <a:pt x="120" y="47"/>
                  </a:cubicBezTo>
                  <a:cubicBezTo>
                    <a:pt x="120" y="45"/>
                    <a:pt x="122" y="44"/>
                    <a:pt x="123" y="42"/>
                  </a:cubicBezTo>
                  <a:cubicBezTo>
                    <a:pt x="123" y="40"/>
                    <a:pt x="122" y="38"/>
                    <a:pt x="122" y="35"/>
                  </a:cubicBezTo>
                  <a:cubicBezTo>
                    <a:pt x="121" y="32"/>
                    <a:pt x="120" y="29"/>
                    <a:pt x="119" y="27"/>
                  </a:cubicBezTo>
                  <a:cubicBezTo>
                    <a:pt x="118" y="25"/>
                    <a:pt x="116" y="24"/>
                    <a:pt x="116" y="23"/>
                  </a:cubicBezTo>
                  <a:cubicBezTo>
                    <a:pt x="115" y="21"/>
                    <a:pt x="114" y="18"/>
                    <a:pt x="113" y="16"/>
                  </a:cubicBezTo>
                  <a:cubicBezTo>
                    <a:pt x="113" y="15"/>
                    <a:pt x="111" y="13"/>
                    <a:pt x="111" y="12"/>
                  </a:cubicBezTo>
                  <a:cubicBezTo>
                    <a:pt x="110" y="8"/>
                    <a:pt x="111" y="3"/>
                    <a:pt x="109" y="1"/>
                  </a:cubicBezTo>
                  <a:cubicBezTo>
                    <a:pt x="107" y="1"/>
                    <a:pt x="104" y="0"/>
                    <a:pt x="10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399" name="Freeform 2889"/>
            <p:cNvSpPr>
              <a:spLocks noChangeAspect="1"/>
            </p:cNvSpPr>
            <p:nvPr/>
          </p:nvSpPr>
          <p:spPr bwMode="auto">
            <a:xfrm>
              <a:off x="20001512" y="3570580"/>
              <a:ext cx="149186" cy="131634"/>
            </a:xfrm>
            <a:custGeom>
              <a:avLst/>
              <a:gdLst>
                <a:gd name="T0" fmla="*/ 0 w 28"/>
                <a:gd name="T1" fmla="*/ 19 h 25"/>
                <a:gd name="T2" fmla="*/ 2 w 28"/>
                <a:gd name="T3" fmla="*/ 31 h 25"/>
                <a:gd name="T4" fmla="*/ 12 w 28"/>
                <a:gd name="T5" fmla="*/ 35 h 25"/>
                <a:gd name="T6" fmla="*/ 16 w 28"/>
                <a:gd name="T7" fmla="*/ 35 h 25"/>
                <a:gd name="T8" fmla="*/ 16 w 28"/>
                <a:gd name="T9" fmla="*/ 29 h 25"/>
                <a:gd name="T10" fmla="*/ 21 w 28"/>
                <a:gd name="T11" fmla="*/ 20 h 25"/>
                <a:gd name="T12" fmla="*/ 28 w 28"/>
                <a:gd name="T13" fmla="*/ 22 h 25"/>
                <a:gd name="T14" fmla="*/ 33 w 28"/>
                <a:gd name="T15" fmla="*/ 24 h 25"/>
                <a:gd name="T16" fmla="*/ 35 w 28"/>
                <a:gd name="T17" fmla="*/ 16 h 25"/>
                <a:gd name="T18" fmla="*/ 40 w 28"/>
                <a:gd name="T19" fmla="*/ 10 h 25"/>
                <a:gd name="T20" fmla="*/ 39 w 28"/>
                <a:gd name="T21" fmla="*/ 7 h 25"/>
                <a:gd name="T22" fmla="*/ 36 w 28"/>
                <a:gd name="T23" fmla="*/ 1 h 25"/>
                <a:gd name="T24" fmla="*/ 28 w 28"/>
                <a:gd name="T25" fmla="*/ 1 h 25"/>
                <a:gd name="T26" fmla="*/ 23 w 28"/>
                <a:gd name="T27" fmla="*/ 1 h 25"/>
                <a:gd name="T28" fmla="*/ 19 w 28"/>
                <a:gd name="T29" fmla="*/ 10 h 25"/>
                <a:gd name="T30" fmla="*/ 13 w 28"/>
                <a:gd name="T31" fmla="*/ 10 h 25"/>
                <a:gd name="T32" fmla="*/ 9 w 28"/>
                <a:gd name="T33" fmla="*/ 7 h 25"/>
                <a:gd name="T34" fmla="*/ 5 w 28"/>
                <a:gd name="T35" fmla="*/ 12 h 25"/>
                <a:gd name="T36" fmla="*/ 0 w 28"/>
                <a:gd name="T37" fmla="*/ 19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5"/>
                <a:gd name="T59" fmla="*/ 28 w 28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5">
                  <a:moveTo>
                    <a:pt x="0" y="13"/>
                  </a:moveTo>
                  <a:cubicBezTo>
                    <a:pt x="0" y="16"/>
                    <a:pt x="0" y="19"/>
                    <a:pt x="2" y="22"/>
                  </a:cubicBezTo>
                  <a:cubicBezTo>
                    <a:pt x="3" y="23"/>
                    <a:pt x="6" y="24"/>
                    <a:pt x="8" y="24"/>
                  </a:cubicBezTo>
                  <a:cubicBezTo>
                    <a:pt x="9" y="25"/>
                    <a:pt x="10" y="25"/>
                    <a:pt x="11" y="24"/>
                  </a:cubicBezTo>
                  <a:cubicBezTo>
                    <a:pt x="12" y="23"/>
                    <a:pt x="11" y="22"/>
                    <a:pt x="11" y="20"/>
                  </a:cubicBezTo>
                  <a:cubicBezTo>
                    <a:pt x="12" y="18"/>
                    <a:pt x="12" y="16"/>
                    <a:pt x="14" y="14"/>
                  </a:cubicBezTo>
                  <a:cubicBezTo>
                    <a:pt x="15" y="13"/>
                    <a:pt x="17" y="15"/>
                    <a:pt x="19" y="15"/>
                  </a:cubicBezTo>
                  <a:cubicBezTo>
                    <a:pt x="20" y="15"/>
                    <a:pt x="21" y="18"/>
                    <a:pt x="22" y="17"/>
                  </a:cubicBezTo>
                  <a:cubicBezTo>
                    <a:pt x="24" y="16"/>
                    <a:pt x="23" y="13"/>
                    <a:pt x="24" y="11"/>
                  </a:cubicBezTo>
                  <a:cubicBezTo>
                    <a:pt x="25" y="9"/>
                    <a:pt x="27" y="9"/>
                    <a:pt x="27" y="7"/>
                  </a:cubicBezTo>
                  <a:cubicBezTo>
                    <a:pt x="28" y="6"/>
                    <a:pt x="27" y="6"/>
                    <a:pt x="26" y="5"/>
                  </a:cubicBezTo>
                  <a:cubicBezTo>
                    <a:pt x="26" y="4"/>
                    <a:pt x="26" y="2"/>
                    <a:pt x="25" y="1"/>
                  </a:cubicBezTo>
                  <a:cubicBezTo>
                    <a:pt x="23" y="0"/>
                    <a:pt x="21" y="1"/>
                    <a:pt x="19" y="1"/>
                  </a:cubicBezTo>
                  <a:cubicBezTo>
                    <a:pt x="18" y="1"/>
                    <a:pt x="16" y="1"/>
                    <a:pt x="16" y="1"/>
                  </a:cubicBezTo>
                  <a:cubicBezTo>
                    <a:pt x="14" y="3"/>
                    <a:pt x="14" y="5"/>
                    <a:pt x="13" y="7"/>
                  </a:cubicBezTo>
                  <a:cubicBezTo>
                    <a:pt x="12" y="7"/>
                    <a:pt x="10" y="7"/>
                    <a:pt x="9" y="7"/>
                  </a:cubicBezTo>
                  <a:cubicBezTo>
                    <a:pt x="8" y="6"/>
                    <a:pt x="8" y="4"/>
                    <a:pt x="6" y="5"/>
                  </a:cubicBezTo>
                  <a:cubicBezTo>
                    <a:pt x="5" y="5"/>
                    <a:pt x="4" y="7"/>
                    <a:pt x="3" y="8"/>
                  </a:cubicBezTo>
                  <a:cubicBezTo>
                    <a:pt x="2" y="10"/>
                    <a:pt x="0" y="11"/>
                    <a:pt x="0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0" name="Freeform 2890"/>
            <p:cNvSpPr>
              <a:spLocks noChangeAspect="1"/>
            </p:cNvSpPr>
            <p:nvPr/>
          </p:nvSpPr>
          <p:spPr bwMode="auto">
            <a:xfrm>
              <a:off x="20141922" y="3544252"/>
              <a:ext cx="13164" cy="26327"/>
            </a:xfrm>
            <a:custGeom>
              <a:avLst/>
              <a:gdLst>
                <a:gd name="T0" fmla="*/ 0 w 3"/>
                <a:gd name="T1" fmla="*/ 5 h 5"/>
                <a:gd name="T2" fmla="*/ 2 w 3"/>
                <a:gd name="T3" fmla="*/ 1 h 5"/>
                <a:gd name="T4" fmla="*/ 2 w 3"/>
                <a:gd name="T5" fmla="*/ 7 h 5"/>
                <a:gd name="T6" fmla="*/ 0 w 3"/>
                <a:gd name="T7" fmla="*/ 6 h 5"/>
                <a:gd name="T8" fmla="*/ 0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1" name="Freeform 2891"/>
            <p:cNvSpPr>
              <a:spLocks noChangeAspect="1"/>
            </p:cNvSpPr>
            <p:nvPr/>
          </p:nvSpPr>
          <p:spPr bwMode="auto">
            <a:xfrm>
              <a:off x="20019063" y="3408230"/>
              <a:ext cx="17552" cy="13164"/>
            </a:xfrm>
            <a:custGeom>
              <a:avLst/>
              <a:gdLst>
                <a:gd name="T0" fmla="*/ 0 w 3"/>
                <a:gd name="T1" fmla="*/ 2 h 3"/>
                <a:gd name="T2" fmla="*/ 4 w 3"/>
                <a:gd name="T3" fmla="*/ 1 h 3"/>
                <a:gd name="T4" fmla="*/ 4 w 3"/>
                <a:gd name="T5" fmla="*/ 3 h 3"/>
                <a:gd name="T6" fmla="*/ 0 w 3"/>
                <a:gd name="T7" fmla="*/ 2 h 3"/>
                <a:gd name="T8" fmla="*/ 0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0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2" name="Freeform 2892"/>
            <p:cNvSpPr>
              <a:spLocks noChangeAspect="1"/>
            </p:cNvSpPr>
            <p:nvPr/>
          </p:nvSpPr>
          <p:spPr bwMode="auto">
            <a:xfrm>
              <a:off x="19812835" y="3605683"/>
              <a:ext cx="17552" cy="17552"/>
            </a:xfrm>
            <a:custGeom>
              <a:avLst/>
              <a:gdLst>
                <a:gd name="T0" fmla="*/ 1 w 3"/>
                <a:gd name="T1" fmla="*/ 4 h 3"/>
                <a:gd name="T2" fmla="*/ 4 w 3"/>
                <a:gd name="T3" fmla="*/ 1 h 3"/>
                <a:gd name="T4" fmla="*/ 4 w 3"/>
                <a:gd name="T5" fmla="*/ 5 h 3"/>
                <a:gd name="T6" fmla="*/ 0 w 3"/>
                <a:gd name="T7" fmla="*/ 4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3" name="Freeform 2893"/>
            <p:cNvSpPr>
              <a:spLocks noChangeAspect="1"/>
            </p:cNvSpPr>
            <p:nvPr/>
          </p:nvSpPr>
          <p:spPr bwMode="auto">
            <a:xfrm>
              <a:off x="19913754" y="3890891"/>
              <a:ext cx="17552" cy="26327"/>
            </a:xfrm>
            <a:custGeom>
              <a:avLst/>
              <a:gdLst>
                <a:gd name="T0" fmla="*/ 0 w 3"/>
                <a:gd name="T1" fmla="*/ 5 h 5"/>
                <a:gd name="T2" fmla="*/ 4 w 3"/>
                <a:gd name="T3" fmla="*/ 1 h 5"/>
                <a:gd name="T4" fmla="*/ 4 w 3"/>
                <a:gd name="T5" fmla="*/ 6 h 5"/>
                <a:gd name="T6" fmla="*/ 0 w 3"/>
                <a:gd name="T7" fmla="*/ 6 h 5"/>
                <a:gd name="T8" fmla="*/ 0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2" y="0"/>
                    <a:pt x="2" y="1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4" name="Freeform 2894"/>
            <p:cNvSpPr>
              <a:spLocks noChangeAspect="1"/>
            </p:cNvSpPr>
            <p:nvPr/>
          </p:nvSpPr>
          <p:spPr bwMode="auto">
            <a:xfrm>
              <a:off x="19764570" y="3693438"/>
              <a:ext cx="21939" cy="26327"/>
            </a:xfrm>
            <a:custGeom>
              <a:avLst/>
              <a:gdLst>
                <a:gd name="T0" fmla="*/ 0 w 4"/>
                <a:gd name="T1" fmla="*/ 2 h 5"/>
                <a:gd name="T2" fmla="*/ 5 w 4"/>
                <a:gd name="T3" fmla="*/ 1 h 5"/>
                <a:gd name="T4" fmla="*/ 4 w 4"/>
                <a:gd name="T5" fmla="*/ 6 h 5"/>
                <a:gd name="T6" fmla="*/ 0 w 4"/>
                <a:gd name="T7" fmla="*/ 6 h 5"/>
                <a:gd name="T8" fmla="*/ 0 w 4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0" y="2"/>
                  </a:moveTo>
                  <a:cubicBezTo>
                    <a:pt x="1" y="2"/>
                    <a:pt x="2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2" y="5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5" name="Freeform 2895"/>
            <p:cNvSpPr>
              <a:spLocks noChangeAspect="1"/>
            </p:cNvSpPr>
            <p:nvPr/>
          </p:nvSpPr>
          <p:spPr bwMode="auto">
            <a:xfrm>
              <a:off x="19786508" y="3671499"/>
              <a:ext cx="17552" cy="26327"/>
            </a:xfrm>
            <a:custGeom>
              <a:avLst/>
              <a:gdLst>
                <a:gd name="T0" fmla="*/ 0 w 3"/>
                <a:gd name="T1" fmla="*/ 5 h 5"/>
                <a:gd name="T2" fmla="*/ 4 w 3"/>
                <a:gd name="T3" fmla="*/ 1 h 5"/>
                <a:gd name="T4" fmla="*/ 4 w 3"/>
                <a:gd name="T5" fmla="*/ 7 h 5"/>
                <a:gd name="T6" fmla="*/ 1 w 3"/>
                <a:gd name="T7" fmla="*/ 6 h 5"/>
                <a:gd name="T8" fmla="*/ 0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0" y="3"/>
                  </a:moveTo>
                  <a:cubicBezTo>
                    <a:pt x="1" y="2"/>
                    <a:pt x="1" y="0"/>
                    <a:pt x="2" y="1"/>
                  </a:cubicBezTo>
                  <a:cubicBezTo>
                    <a:pt x="3" y="2"/>
                    <a:pt x="2" y="4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6" name="Freeform 2896"/>
            <p:cNvSpPr>
              <a:spLocks noChangeAspect="1"/>
            </p:cNvSpPr>
            <p:nvPr/>
          </p:nvSpPr>
          <p:spPr bwMode="auto">
            <a:xfrm>
              <a:off x="19825999" y="3614458"/>
              <a:ext cx="162349" cy="228166"/>
            </a:xfrm>
            <a:custGeom>
              <a:avLst/>
              <a:gdLst>
                <a:gd name="T0" fmla="*/ 38 w 31"/>
                <a:gd name="T1" fmla="*/ 53 h 44"/>
                <a:gd name="T2" fmla="*/ 39 w 31"/>
                <a:gd name="T3" fmla="*/ 45 h 44"/>
                <a:gd name="T4" fmla="*/ 37 w 31"/>
                <a:gd name="T5" fmla="*/ 39 h 44"/>
                <a:gd name="T6" fmla="*/ 39 w 31"/>
                <a:gd name="T7" fmla="*/ 31 h 44"/>
                <a:gd name="T8" fmla="*/ 44 w 31"/>
                <a:gd name="T9" fmla="*/ 24 h 44"/>
                <a:gd name="T10" fmla="*/ 44 w 31"/>
                <a:gd name="T11" fmla="*/ 17 h 44"/>
                <a:gd name="T12" fmla="*/ 39 w 31"/>
                <a:gd name="T13" fmla="*/ 14 h 44"/>
                <a:gd name="T14" fmla="*/ 36 w 31"/>
                <a:gd name="T15" fmla="*/ 14 h 44"/>
                <a:gd name="T16" fmla="*/ 37 w 31"/>
                <a:gd name="T17" fmla="*/ 11 h 44"/>
                <a:gd name="T18" fmla="*/ 38 w 31"/>
                <a:gd name="T19" fmla="*/ 7 h 44"/>
                <a:gd name="T20" fmla="*/ 35 w 31"/>
                <a:gd name="T21" fmla="*/ 6 h 44"/>
                <a:gd name="T22" fmla="*/ 31 w 31"/>
                <a:gd name="T23" fmla="*/ 8 h 44"/>
                <a:gd name="T24" fmla="*/ 25 w 31"/>
                <a:gd name="T25" fmla="*/ 6 h 44"/>
                <a:gd name="T26" fmla="*/ 24 w 31"/>
                <a:gd name="T27" fmla="*/ 1 h 44"/>
                <a:gd name="T28" fmla="*/ 19 w 31"/>
                <a:gd name="T29" fmla="*/ 1 h 44"/>
                <a:gd name="T30" fmla="*/ 16 w 31"/>
                <a:gd name="T31" fmla="*/ 1 h 44"/>
                <a:gd name="T32" fmla="*/ 13 w 31"/>
                <a:gd name="T33" fmla="*/ 7 h 44"/>
                <a:gd name="T34" fmla="*/ 8 w 31"/>
                <a:gd name="T35" fmla="*/ 8 h 44"/>
                <a:gd name="T36" fmla="*/ 6 w 31"/>
                <a:gd name="T37" fmla="*/ 6 h 44"/>
                <a:gd name="T38" fmla="*/ 0 w 31"/>
                <a:gd name="T39" fmla="*/ 9 h 44"/>
                <a:gd name="T40" fmla="*/ 1 w 31"/>
                <a:gd name="T41" fmla="*/ 14 h 44"/>
                <a:gd name="T42" fmla="*/ 8 w 31"/>
                <a:gd name="T43" fmla="*/ 18 h 44"/>
                <a:gd name="T44" fmla="*/ 8 w 31"/>
                <a:gd name="T45" fmla="*/ 21 h 44"/>
                <a:gd name="T46" fmla="*/ 2 w 31"/>
                <a:gd name="T47" fmla="*/ 18 h 44"/>
                <a:gd name="T48" fmla="*/ 5 w 31"/>
                <a:gd name="T49" fmla="*/ 24 h 44"/>
                <a:gd name="T50" fmla="*/ 7 w 31"/>
                <a:gd name="T51" fmla="*/ 26 h 44"/>
                <a:gd name="T52" fmla="*/ 10 w 31"/>
                <a:gd name="T53" fmla="*/ 25 h 44"/>
                <a:gd name="T54" fmla="*/ 14 w 31"/>
                <a:gd name="T55" fmla="*/ 26 h 44"/>
                <a:gd name="T56" fmla="*/ 12 w 31"/>
                <a:gd name="T57" fmla="*/ 33 h 44"/>
                <a:gd name="T58" fmla="*/ 16 w 31"/>
                <a:gd name="T59" fmla="*/ 31 h 44"/>
                <a:gd name="T60" fmla="*/ 16 w 31"/>
                <a:gd name="T61" fmla="*/ 25 h 44"/>
                <a:gd name="T62" fmla="*/ 13 w 31"/>
                <a:gd name="T63" fmla="*/ 24 h 44"/>
                <a:gd name="T64" fmla="*/ 13 w 31"/>
                <a:gd name="T65" fmla="*/ 21 h 44"/>
                <a:gd name="T66" fmla="*/ 12 w 31"/>
                <a:gd name="T67" fmla="*/ 15 h 44"/>
                <a:gd name="T68" fmla="*/ 17 w 31"/>
                <a:gd name="T69" fmla="*/ 18 h 44"/>
                <a:gd name="T70" fmla="*/ 20 w 31"/>
                <a:gd name="T71" fmla="*/ 26 h 44"/>
                <a:gd name="T72" fmla="*/ 21 w 31"/>
                <a:gd name="T73" fmla="*/ 30 h 44"/>
                <a:gd name="T74" fmla="*/ 17 w 31"/>
                <a:gd name="T75" fmla="*/ 38 h 44"/>
                <a:gd name="T76" fmla="*/ 16 w 31"/>
                <a:gd name="T77" fmla="*/ 46 h 44"/>
                <a:gd name="T78" fmla="*/ 20 w 31"/>
                <a:gd name="T79" fmla="*/ 52 h 44"/>
                <a:gd name="T80" fmla="*/ 19 w 31"/>
                <a:gd name="T81" fmla="*/ 56 h 44"/>
                <a:gd name="T82" fmla="*/ 25 w 31"/>
                <a:gd name="T83" fmla="*/ 57 h 44"/>
                <a:gd name="T84" fmla="*/ 23 w 31"/>
                <a:gd name="T85" fmla="*/ 48 h 44"/>
                <a:gd name="T86" fmla="*/ 29 w 31"/>
                <a:gd name="T87" fmla="*/ 51 h 44"/>
                <a:gd name="T88" fmla="*/ 27 w 31"/>
                <a:gd name="T89" fmla="*/ 57 h 44"/>
                <a:gd name="T90" fmla="*/ 27 w 31"/>
                <a:gd name="T91" fmla="*/ 61 h 44"/>
                <a:gd name="T92" fmla="*/ 35 w 31"/>
                <a:gd name="T93" fmla="*/ 59 h 44"/>
                <a:gd name="T94" fmla="*/ 35 w 31"/>
                <a:gd name="T95" fmla="*/ 53 h 44"/>
                <a:gd name="T96" fmla="*/ 38 w 31"/>
                <a:gd name="T97" fmla="*/ 53 h 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"/>
                <a:gd name="T148" fmla="*/ 0 h 44"/>
                <a:gd name="T149" fmla="*/ 31 w 31"/>
                <a:gd name="T150" fmla="*/ 44 h 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" h="44">
                  <a:moveTo>
                    <a:pt x="27" y="38"/>
                  </a:moveTo>
                  <a:cubicBezTo>
                    <a:pt x="28" y="36"/>
                    <a:pt x="28" y="34"/>
                    <a:pt x="28" y="32"/>
                  </a:cubicBezTo>
                  <a:cubicBezTo>
                    <a:pt x="27" y="31"/>
                    <a:pt x="26" y="29"/>
                    <a:pt x="26" y="28"/>
                  </a:cubicBezTo>
                  <a:cubicBezTo>
                    <a:pt x="27" y="26"/>
                    <a:pt x="27" y="24"/>
                    <a:pt x="28" y="22"/>
                  </a:cubicBezTo>
                  <a:cubicBezTo>
                    <a:pt x="29" y="20"/>
                    <a:pt x="30" y="18"/>
                    <a:pt x="31" y="17"/>
                  </a:cubicBezTo>
                  <a:cubicBezTo>
                    <a:pt x="31" y="15"/>
                    <a:pt x="31" y="13"/>
                    <a:pt x="31" y="12"/>
                  </a:cubicBezTo>
                  <a:cubicBezTo>
                    <a:pt x="30" y="11"/>
                    <a:pt x="29" y="10"/>
                    <a:pt x="28" y="10"/>
                  </a:cubicBezTo>
                  <a:cubicBezTo>
                    <a:pt x="27" y="10"/>
                    <a:pt x="25" y="11"/>
                    <a:pt x="25" y="10"/>
                  </a:cubicBezTo>
                  <a:cubicBezTo>
                    <a:pt x="24" y="9"/>
                    <a:pt x="26" y="9"/>
                    <a:pt x="26" y="8"/>
                  </a:cubicBezTo>
                  <a:cubicBezTo>
                    <a:pt x="27" y="7"/>
                    <a:pt x="27" y="5"/>
                    <a:pt x="27" y="5"/>
                  </a:cubicBezTo>
                  <a:cubicBezTo>
                    <a:pt x="26" y="4"/>
                    <a:pt x="25" y="3"/>
                    <a:pt x="24" y="4"/>
                  </a:cubicBezTo>
                  <a:cubicBezTo>
                    <a:pt x="23" y="4"/>
                    <a:pt x="23" y="6"/>
                    <a:pt x="22" y="6"/>
                  </a:cubicBezTo>
                  <a:cubicBezTo>
                    <a:pt x="21" y="6"/>
                    <a:pt x="19" y="5"/>
                    <a:pt x="18" y="4"/>
                  </a:cubicBezTo>
                  <a:cubicBezTo>
                    <a:pt x="17" y="3"/>
                    <a:pt x="17" y="1"/>
                    <a:pt x="17" y="1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2" y="1"/>
                    <a:pt x="11" y="0"/>
                    <a:pt x="11" y="1"/>
                  </a:cubicBezTo>
                  <a:cubicBezTo>
                    <a:pt x="10" y="2"/>
                    <a:pt x="10" y="4"/>
                    <a:pt x="9" y="5"/>
                  </a:cubicBezTo>
                  <a:cubicBezTo>
                    <a:pt x="9" y="6"/>
                    <a:pt x="7" y="6"/>
                    <a:pt x="6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2" y="5"/>
                    <a:pt x="1" y="6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2" y="11"/>
                    <a:pt x="5" y="11"/>
                    <a:pt x="6" y="13"/>
                  </a:cubicBezTo>
                  <a:cubicBezTo>
                    <a:pt x="7" y="13"/>
                    <a:pt x="7" y="15"/>
                    <a:pt x="6" y="15"/>
                  </a:cubicBezTo>
                  <a:cubicBezTo>
                    <a:pt x="4" y="15"/>
                    <a:pt x="3" y="12"/>
                    <a:pt x="2" y="13"/>
                  </a:cubicBezTo>
                  <a:cubicBezTo>
                    <a:pt x="1" y="13"/>
                    <a:pt x="2" y="16"/>
                    <a:pt x="3" y="17"/>
                  </a:cubicBezTo>
                  <a:cubicBezTo>
                    <a:pt x="3" y="18"/>
                    <a:pt x="4" y="19"/>
                    <a:pt x="5" y="19"/>
                  </a:cubicBezTo>
                  <a:cubicBezTo>
                    <a:pt x="6" y="19"/>
                    <a:pt x="7" y="18"/>
                    <a:pt x="7" y="18"/>
                  </a:cubicBezTo>
                  <a:cubicBezTo>
                    <a:pt x="8" y="18"/>
                    <a:pt x="9" y="18"/>
                    <a:pt x="10" y="19"/>
                  </a:cubicBezTo>
                  <a:cubicBezTo>
                    <a:pt x="10" y="20"/>
                    <a:pt x="7" y="22"/>
                    <a:pt x="8" y="24"/>
                  </a:cubicBezTo>
                  <a:cubicBezTo>
                    <a:pt x="8" y="25"/>
                    <a:pt x="10" y="23"/>
                    <a:pt x="11" y="22"/>
                  </a:cubicBezTo>
                  <a:cubicBezTo>
                    <a:pt x="12" y="21"/>
                    <a:pt x="12" y="20"/>
                    <a:pt x="11" y="18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3"/>
                    <a:pt x="7" y="12"/>
                    <a:pt x="8" y="11"/>
                  </a:cubicBezTo>
                  <a:cubicBezTo>
                    <a:pt x="9" y="10"/>
                    <a:pt x="11" y="12"/>
                    <a:pt x="12" y="13"/>
                  </a:cubicBezTo>
                  <a:cubicBezTo>
                    <a:pt x="14" y="15"/>
                    <a:pt x="14" y="17"/>
                    <a:pt x="14" y="19"/>
                  </a:cubicBezTo>
                  <a:cubicBezTo>
                    <a:pt x="15" y="19"/>
                    <a:pt x="15" y="20"/>
                    <a:pt x="15" y="21"/>
                  </a:cubicBezTo>
                  <a:cubicBezTo>
                    <a:pt x="14" y="23"/>
                    <a:pt x="13" y="25"/>
                    <a:pt x="12" y="27"/>
                  </a:cubicBezTo>
                  <a:cubicBezTo>
                    <a:pt x="12" y="29"/>
                    <a:pt x="11" y="31"/>
                    <a:pt x="11" y="33"/>
                  </a:cubicBezTo>
                  <a:cubicBezTo>
                    <a:pt x="12" y="34"/>
                    <a:pt x="14" y="35"/>
                    <a:pt x="14" y="37"/>
                  </a:cubicBezTo>
                  <a:cubicBezTo>
                    <a:pt x="14" y="38"/>
                    <a:pt x="12" y="39"/>
                    <a:pt x="13" y="40"/>
                  </a:cubicBezTo>
                  <a:cubicBezTo>
                    <a:pt x="14" y="42"/>
                    <a:pt x="17" y="43"/>
                    <a:pt x="18" y="41"/>
                  </a:cubicBezTo>
                  <a:cubicBezTo>
                    <a:pt x="19" y="40"/>
                    <a:pt x="16" y="37"/>
                    <a:pt x="16" y="35"/>
                  </a:cubicBezTo>
                  <a:cubicBezTo>
                    <a:pt x="17" y="34"/>
                    <a:pt x="19" y="35"/>
                    <a:pt x="20" y="36"/>
                  </a:cubicBezTo>
                  <a:cubicBezTo>
                    <a:pt x="20" y="37"/>
                    <a:pt x="19" y="39"/>
                    <a:pt x="19" y="41"/>
                  </a:cubicBezTo>
                  <a:cubicBezTo>
                    <a:pt x="19" y="42"/>
                    <a:pt x="18" y="44"/>
                    <a:pt x="19" y="44"/>
                  </a:cubicBezTo>
                  <a:cubicBezTo>
                    <a:pt x="21" y="44"/>
                    <a:pt x="23" y="43"/>
                    <a:pt x="24" y="42"/>
                  </a:cubicBezTo>
                  <a:cubicBezTo>
                    <a:pt x="25" y="41"/>
                    <a:pt x="23" y="39"/>
                    <a:pt x="24" y="38"/>
                  </a:cubicBezTo>
                  <a:cubicBezTo>
                    <a:pt x="24" y="37"/>
                    <a:pt x="26" y="39"/>
                    <a:pt x="27" y="3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7" name="Freeform 2897"/>
            <p:cNvSpPr>
              <a:spLocks noChangeAspect="1"/>
            </p:cNvSpPr>
            <p:nvPr/>
          </p:nvSpPr>
          <p:spPr bwMode="auto">
            <a:xfrm>
              <a:off x="19940081" y="3860175"/>
              <a:ext cx="21939" cy="43879"/>
            </a:xfrm>
            <a:custGeom>
              <a:avLst/>
              <a:gdLst>
                <a:gd name="T0" fmla="*/ 5 w 4"/>
                <a:gd name="T1" fmla="*/ 0 h 8"/>
                <a:gd name="T2" fmla="*/ 4 w 4"/>
                <a:gd name="T3" fmla="*/ 13 h 8"/>
                <a:gd name="T4" fmla="*/ 0 w 4"/>
                <a:gd name="T5" fmla="*/ 11 h 8"/>
                <a:gd name="T6" fmla="*/ 1 w 4"/>
                <a:gd name="T7" fmla="*/ 1 h 8"/>
                <a:gd name="T8" fmla="*/ 5 w 4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8"/>
                <a:gd name="T17" fmla="*/ 4 w 4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8">
                  <a:moveTo>
                    <a:pt x="3" y="0"/>
                  </a:moveTo>
                  <a:cubicBezTo>
                    <a:pt x="4" y="3"/>
                    <a:pt x="3" y="5"/>
                    <a:pt x="2" y="8"/>
                  </a:cubicBezTo>
                  <a:cubicBezTo>
                    <a:pt x="2" y="8"/>
                    <a:pt x="1" y="8"/>
                    <a:pt x="0" y="7"/>
                  </a:cubicBezTo>
                  <a:cubicBezTo>
                    <a:pt x="0" y="5"/>
                    <a:pt x="0" y="3"/>
                    <a:pt x="1" y="1"/>
                  </a:cubicBezTo>
                  <a:cubicBezTo>
                    <a:pt x="1" y="0"/>
                    <a:pt x="3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8" name="Freeform 2898"/>
            <p:cNvSpPr>
              <a:spLocks noChangeAspect="1"/>
            </p:cNvSpPr>
            <p:nvPr/>
          </p:nvSpPr>
          <p:spPr bwMode="auto">
            <a:xfrm>
              <a:off x="19782120" y="3535476"/>
              <a:ext cx="17552" cy="30715"/>
            </a:xfrm>
            <a:custGeom>
              <a:avLst/>
              <a:gdLst>
                <a:gd name="T0" fmla="*/ 5 w 3"/>
                <a:gd name="T1" fmla="*/ 0 h 6"/>
                <a:gd name="T2" fmla="*/ 4 w 3"/>
                <a:gd name="T3" fmla="*/ 8 h 6"/>
                <a:gd name="T4" fmla="*/ 0 w 3"/>
                <a:gd name="T5" fmla="*/ 8 h 6"/>
                <a:gd name="T6" fmla="*/ 1 w 3"/>
                <a:gd name="T7" fmla="*/ 1 h 6"/>
                <a:gd name="T8" fmla="*/ 5 w 3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3" y="0"/>
                  </a:moveTo>
                  <a:cubicBezTo>
                    <a:pt x="3" y="2"/>
                    <a:pt x="3" y="4"/>
                    <a:pt x="2" y="6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09" name="Freeform 2899"/>
            <p:cNvSpPr>
              <a:spLocks noChangeAspect="1"/>
            </p:cNvSpPr>
            <p:nvPr/>
          </p:nvSpPr>
          <p:spPr bwMode="auto">
            <a:xfrm>
              <a:off x="20317435" y="3237107"/>
              <a:ext cx="26327" cy="43879"/>
            </a:xfrm>
            <a:custGeom>
              <a:avLst/>
              <a:gdLst>
                <a:gd name="T0" fmla="*/ 2 w 5"/>
                <a:gd name="T1" fmla="*/ 1 h 8"/>
                <a:gd name="T2" fmla="*/ 0 w 5"/>
                <a:gd name="T3" fmla="*/ 8 h 8"/>
                <a:gd name="T4" fmla="*/ 2 w 5"/>
                <a:gd name="T5" fmla="*/ 8 h 8"/>
                <a:gd name="T6" fmla="*/ 2 w 5"/>
                <a:gd name="T7" fmla="*/ 13 h 8"/>
                <a:gd name="T8" fmla="*/ 7 w 5"/>
                <a:gd name="T9" fmla="*/ 6 h 8"/>
                <a:gd name="T10" fmla="*/ 5 w 5"/>
                <a:gd name="T11" fmla="*/ 6 h 8"/>
                <a:gd name="T12" fmla="*/ 2 w 5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8"/>
                <a:gd name="T23" fmla="*/ 5 w 5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8">
                  <a:moveTo>
                    <a:pt x="2" y="1"/>
                  </a:moveTo>
                  <a:cubicBezTo>
                    <a:pt x="0" y="1"/>
                    <a:pt x="0" y="4"/>
                    <a:pt x="0" y="5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6"/>
                    <a:pt x="1" y="8"/>
                    <a:pt x="2" y="8"/>
                  </a:cubicBezTo>
                  <a:cubicBezTo>
                    <a:pt x="3" y="8"/>
                    <a:pt x="4" y="6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3"/>
                    <a:pt x="3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0" name="Freeform 2900"/>
            <p:cNvSpPr>
              <a:spLocks noChangeAspect="1"/>
            </p:cNvSpPr>
            <p:nvPr/>
          </p:nvSpPr>
          <p:spPr bwMode="auto">
            <a:xfrm>
              <a:off x="16697489" y="5501217"/>
              <a:ext cx="162349" cy="289596"/>
            </a:xfrm>
            <a:custGeom>
              <a:avLst/>
              <a:gdLst>
                <a:gd name="T0" fmla="*/ 14 w 31"/>
                <a:gd name="T1" fmla="*/ 1 h 55"/>
                <a:gd name="T2" fmla="*/ 31 w 31"/>
                <a:gd name="T3" fmla="*/ 29 h 55"/>
                <a:gd name="T4" fmla="*/ 43 w 31"/>
                <a:gd name="T5" fmla="*/ 53 h 55"/>
                <a:gd name="T6" fmla="*/ 38 w 31"/>
                <a:gd name="T7" fmla="*/ 71 h 55"/>
                <a:gd name="T8" fmla="*/ 27 w 31"/>
                <a:gd name="T9" fmla="*/ 77 h 55"/>
                <a:gd name="T10" fmla="*/ 20 w 31"/>
                <a:gd name="T11" fmla="*/ 79 h 55"/>
                <a:gd name="T12" fmla="*/ 8 w 31"/>
                <a:gd name="T13" fmla="*/ 67 h 55"/>
                <a:gd name="T14" fmla="*/ 7 w 31"/>
                <a:gd name="T15" fmla="*/ 56 h 55"/>
                <a:gd name="T16" fmla="*/ 5 w 31"/>
                <a:gd name="T17" fmla="*/ 44 h 55"/>
                <a:gd name="T18" fmla="*/ 2 w 31"/>
                <a:gd name="T19" fmla="*/ 37 h 55"/>
                <a:gd name="T20" fmla="*/ 1 w 31"/>
                <a:gd name="T21" fmla="*/ 29 h 55"/>
                <a:gd name="T22" fmla="*/ 6 w 31"/>
                <a:gd name="T23" fmla="*/ 37 h 55"/>
                <a:gd name="T24" fmla="*/ 7 w 31"/>
                <a:gd name="T25" fmla="*/ 23 h 55"/>
                <a:gd name="T26" fmla="*/ 8 w 31"/>
                <a:gd name="T27" fmla="*/ 12 h 55"/>
                <a:gd name="T28" fmla="*/ 10 w 31"/>
                <a:gd name="T29" fmla="*/ 7 h 55"/>
                <a:gd name="T30" fmla="*/ 16 w 31"/>
                <a:gd name="T31" fmla="*/ 10 h 55"/>
                <a:gd name="T32" fmla="*/ 13 w 31"/>
                <a:gd name="T33" fmla="*/ 5 h 55"/>
                <a:gd name="T34" fmla="*/ 6 w 31"/>
                <a:gd name="T35" fmla="*/ 1 h 55"/>
                <a:gd name="T36" fmla="*/ 14 w 31"/>
                <a:gd name="T37" fmla="*/ 1 h 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55"/>
                <a:gd name="T59" fmla="*/ 31 w 31"/>
                <a:gd name="T60" fmla="*/ 55 h 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55">
                  <a:moveTo>
                    <a:pt x="10" y="1"/>
                  </a:moveTo>
                  <a:cubicBezTo>
                    <a:pt x="15" y="7"/>
                    <a:pt x="18" y="13"/>
                    <a:pt x="22" y="20"/>
                  </a:cubicBezTo>
                  <a:cubicBezTo>
                    <a:pt x="25" y="25"/>
                    <a:pt x="29" y="31"/>
                    <a:pt x="30" y="37"/>
                  </a:cubicBezTo>
                  <a:cubicBezTo>
                    <a:pt x="31" y="41"/>
                    <a:pt x="29" y="46"/>
                    <a:pt x="27" y="49"/>
                  </a:cubicBezTo>
                  <a:cubicBezTo>
                    <a:pt x="25" y="51"/>
                    <a:pt x="22" y="52"/>
                    <a:pt x="19" y="53"/>
                  </a:cubicBezTo>
                  <a:cubicBezTo>
                    <a:pt x="17" y="54"/>
                    <a:pt x="15" y="55"/>
                    <a:pt x="14" y="55"/>
                  </a:cubicBezTo>
                  <a:cubicBezTo>
                    <a:pt x="10" y="54"/>
                    <a:pt x="8" y="50"/>
                    <a:pt x="6" y="47"/>
                  </a:cubicBezTo>
                  <a:cubicBezTo>
                    <a:pt x="5" y="45"/>
                    <a:pt x="6" y="41"/>
                    <a:pt x="5" y="39"/>
                  </a:cubicBezTo>
                  <a:cubicBezTo>
                    <a:pt x="5" y="36"/>
                    <a:pt x="4" y="34"/>
                    <a:pt x="3" y="31"/>
                  </a:cubicBezTo>
                  <a:cubicBezTo>
                    <a:pt x="3" y="30"/>
                    <a:pt x="2" y="28"/>
                    <a:pt x="2" y="26"/>
                  </a:cubicBezTo>
                  <a:cubicBezTo>
                    <a:pt x="2" y="24"/>
                    <a:pt x="0" y="22"/>
                    <a:pt x="1" y="20"/>
                  </a:cubicBezTo>
                  <a:cubicBezTo>
                    <a:pt x="3" y="22"/>
                    <a:pt x="2" y="27"/>
                    <a:pt x="4" y="26"/>
                  </a:cubicBezTo>
                  <a:cubicBezTo>
                    <a:pt x="4" y="22"/>
                    <a:pt x="4" y="19"/>
                    <a:pt x="5" y="16"/>
                  </a:cubicBezTo>
                  <a:cubicBezTo>
                    <a:pt x="5" y="14"/>
                    <a:pt x="6" y="11"/>
                    <a:pt x="6" y="8"/>
                  </a:cubicBezTo>
                  <a:cubicBezTo>
                    <a:pt x="7" y="7"/>
                    <a:pt x="7" y="6"/>
                    <a:pt x="7" y="5"/>
                  </a:cubicBezTo>
                  <a:cubicBezTo>
                    <a:pt x="9" y="5"/>
                    <a:pt x="11" y="8"/>
                    <a:pt x="11" y="7"/>
                  </a:cubicBezTo>
                  <a:cubicBezTo>
                    <a:pt x="12" y="5"/>
                    <a:pt x="10" y="4"/>
                    <a:pt x="9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7" y="0"/>
                    <a:pt x="9" y="0"/>
                    <a:pt x="1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1" name="Freeform 2901"/>
            <p:cNvSpPr>
              <a:spLocks noChangeAspect="1"/>
            </p:cNvSpPr>
            <p:nvPr/>
          </p:nvSpPr>
          <p:spPr bwMode="auto">
            <a:xfrm>
              <a:off x="17632092" y="5703058"/>
              <a:ext cx="26327" cy="43879"/>
            </a:xfrm>
            <a:custGeom>
              <a:avLst/>
              <a:gdLst>
                <a:gd name="T0" fmla="*/ 0 w 5"/>
                <a:gd name="T1" fmla="*/ 1 h 8"/>
                <a:gd name="T2" fmla="*/ 5 w 5"/>
                <a:gd name="T3" fmla="*/ 1 h 8"/>
                <a:gd name="T4" fmla="*/ 6 w 5"/>
                <a:gd name="T5" fmla="*/ 11 h 8"/>
                <a:gd name="T6" fmla="*/ 0 w 5"/>
                <a:gd name="T7" fmla="*/ 8 h 8"/>
                <a:gd name="T8" fmla="*/ 0 w 5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8"/>
                <a:gd name="T17" fmla="*/ 5 w 5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8">
                  <a:moveTo>
                    <a:pt x="0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4" y="2"/>
                    <a:pt x="5" y="5"/>
                    <a:pt x="4" y="7"/>
                  </a:cubicBezTo>
                  <a:cubicBezTo>
                    <a:pt x="3" y="8"/>
                    <a:pt x="1" y="6"/>
                    <a:pt x="0" y="5"/>
                  </a:cubicBezTo>
                  <a:cubicBezTo>
                    <a:pt x="0" y="4"/>
                    <a:pt x="0" y="2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2" name="Freeform 2902"/>
            <p:cNvSpPr>
              <a:spLocks noChangeAspect="1"/>
            </p:cNvSpPr>
            <p:nvPr/>
          </p:nvSpPr>
          <p:spPr bwMode="auto">
            <a:xfrm>
              <a:off x="17737399" y="5808365"/>
              <a:ext cx="754705" cy="886339"/>
            </a:xfrm>
            <a:custGeom>
              <a:avLst/>
              <a:gdLst>
                <a:gd name="T0" fmla="*/ 13 w 143"/>
                <a:gd name="T1" fmla="*/ 1 h 168"/>
                <a:gd name="T2" fmla="*/ 45 w 143"/>
                <a:gd name="T3" fmla="*/ 13 h 168"/>
                <a:gd name="T4" fmla="*/ 54 w 143"/>
                <a:gd name="T5" fmla="*/ 26 h 168"/>
                <a:gd name="T6" fmla="*/ 58 w 143"/>
                <a:gd name="T7" fmla="*/ 35 h 168"/>
                <a:gd name="T8" fmla="*/ 71 w 143"/>
                <a:gd name="T9" fmla="*/ 43 h 168"/>
                <a:gd name="T10" fmla="*/ 95 w 143"/>
                <a:gd name="T11" fmla="*/ 66 h 168"/>
                <a:gd name="T12" fmla="*/ 106 w 143"/>
                <a:gd name="T13" fmla="*/ 73 h 168"/>
                <a:gd name="T14" fmla="*/ 108 w 143"/>
                <a:gd name="T15" fmla="*/ 71 h 168"/>
                <a:gd name="T16" fmla="*/ 120 w 143"/>
                <a:gd name="T17" fmla="*/ 78 h 168"/>
                <a:gd name="T18" fmla="*/ 129 w 143"/>
                <a:gd name="T19" fmla="*/ 87 h 168"/>
                <a:gd name="T20" fmla="*/ 136 w 143"/>
                <a:gd name="T21" fmla="*/ 99 h 168"/>
                <a:gd name="T22" fmla="*/ 149 w 143"/>
                <a:gd name="T23" fmla="*/ 108 h 168"/>
                <a:gd name="T24" fmla="*/ 165 w 143"/>
                <a:gd name="T25" fmla="*/ 117 h 168"/>
                <a:gd name="T26" fmla="*/ 164 w 143"/>
                <a:gd name="T27" fmla="*/ 124 h 168"/>
                <a:gd name="T28" fmla="*/ 164 w 143"/>
                <a:gd name="T29" fmla="*/ 138 h 168"/>
                <a:gd name="T30" fmla="*/ 178 w 143"/>
                <a:gd name="T31" fmla="*/ 156 h 168"/>
                <a:gd name="T32" fmla="*/ 180 w 143"/>
                <a:gd name="T33" fmla="*/ 167 h 168"/>
                <a:gd name="T34" fmla="*/ 206 w 143"/>
                <a:gd name="T35" fmla="*/ 182 h 168"/>
                <a:gd name="T36" fmla="*/ 200 w 143"/>
                <a:gd name="T37" fmla="*/ 222 h 168"/>
                <a:gd name="T38" fmla="*/ 190 w 143"/>
                <a:gd name="T39" fmla="*/ 231 h 168"/>
                <a:gd name="T40" fmla="*/ 178 w 143"/>
                <a:gd name="T41" fmla="*/ 233 h 168"/>
                <a:gd name="T42" fmla="*/ 170 w 143"/>
                <a:gd name="T43" fmla="*/ 233 h 168"/>
                <a:gd name="T44" fmla="*/ 131 w 143"/>
                <a:gd name="T45" fmla="*/ 192 h 168"/>
                <a:gd name="T46" fmla="*/ 115 w 143"/>
                <a:gd name="T47" fmla="*/ 173 h 168"/>
                <a:gd name="T48" fmla="*/ 108 w 143"/>
                <a:gd name="T49" fmla="*/ 158 h 168"/>
                <a:gd name="T50" fmla="*/ 94 w 143"/>
                <a:gd name="T51" fmla="*/ 127 h 168"/>
                <a:gd name="T52" fmla="*/ 90 w 143"/>
                <a:gd name="T53" fmla="*/ 119 h 168"/>
                <a:gd name="T54" fmla="*/ 78 w 143"/>
                <a:gd name="T55" fmla="*/ 114 h 168"/>
                <a:gd name="T56" fmla="*/ 70 w 143"/>
                <a:gd name="T57" fmla="*/ 87 h 168"/>
                <a:gd name="T58" fmla="*/ 66 w 143"/>
                <a:gd name="T59" fmla="*/ 81 h 168"/>
                <a:gd name="T60" fmla="*/ 52 w 143"/>
                <a:gd name="T61" fmla="*/ 71 h 168"/>
                <a:gd name="T62" fmla="*/ 36 w 143"/>
                <a:gd name="T63" fmla="*/ 43 h 168"/>
                <a:gd name="T64" fmla="*/ 8 w 143"/>
                <a:gd name="T65" fmla="*/ 22 h 168"/>
                <a:gd name="T66" fmla="*/ 1 w 143"/>
                <a:gd name="T67" fmla="*/ 1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"/>
                <a:gd name="T103" fmla="*/ 0 h 168"/>
                <a:gd name="T104" fmla="*/ 143 w 143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" h="168">
                  <a:moveTo>
                    <a:pt x="1" y="1"/>
                  </a:moveTo>
                  <a:cubicBezTo>
                    <a:pt x="3" y="0"/>
                    <a:pt x="6" y="0"/>
                    <a:pt x="9" y="1"/>
                  </a:cubicBezTo>
                  <a:cubicBezTo>
                    <a:pt x="11" y="2"/>
                    <a:pt x="11" y="6"/>
                    <a:pt x="13" y="7"/>
                  </a:cubicBezTo>
                  <a:cubicBezTo>
                    <a:pt x="19" y="9"/>
                    <a:pt x="26" y="7"/>
                    <a:pt x="31" y="9"/>
                  </a:cubicBezTo>
                  <a:cubicBezTo>
                    <a:pt x="34" y="10"/>
                    <a:pt x="36" y="12"/>
                    <a:pt x="37" y="15"/>
                  </a:cubicBezTo>
                  <a:cubicBezTo>
                    <a:pt x="38" y="16"/>
                    <a:pt x="36" y="17"/>
                    <a:pt x="37" y="18"/>
                  </a:cubicBezTo>
                  <a:cubicBezTo>
                    <a:pt x="38" y="20"/>
                    <a:pt x="41" y="20"/>
                    <a:pt x="42" y="21"/>
                  </a:cubicBezTo>
                  <a:cubicBezTo>
                    <a:pt x="42" y="22"/>
                    <a:pt x="39" y="23"/>
                    <a:pt x="40" y="24"/>
                  </a:cubicBezTo>
                  <a:cubicBezTo>
                    <a:pt x="42" y="25"/>
                    <a:pt x="46" y="24"/>
                    <a:pt x="48" y="26"/>
                  </a:cubicBezTo>
                  <a:cubicBezTo>
                    <a:pt x="49" y="27"/>
                    <a:pt x="48" y="29"/>
                    <a:pt x="49" y="30"/>
                  </a:cubicBezTo>
                  <a:cubicBezTo>
                    <a:pt x="52" y="33"/>
                    <a:pt x="56" y="34"/>
                    <a:pt x="59" y="36"/>
                  </a:cubicBezTo>
                  <a:cubicBezTo>
                    <a:pt x="62" y="39"/>
                    <a:pt x="63" y="44"/>
                    <a:pt x="66" y="46"/>
                  </a:cubicBezTo>
                  <a:cubicBezTo>
                    <a:pt x="67" y="47"/>
                    <a:pt x="67" y="43"/>
                    <a:pt x="68" y="44"/>
                  </a:cubicBezTo>
                  <a:cubicBezTo>
                    <a:pt x="70" y="45"/>
                    <a:pt x="71" y="49"/>
                    <a:pt x="73" y="51"/>
                  </a:cubicBezTo>
                  <a:cubicBezTo>
                    <a:pt x="73" y="52"/>
                    <a:pt x="75" y="54"/>
                    <a:pt x="76" y="54"/>
                  </a:cubicBezTo>
                  <a:cubicBezTo>
                    <a:pt x="77" y="53"/>
                    <a:pt x="74" y="50"/>
                    <a:pt x="75" y="49"/>
                  </a:cubicBezTo>
                  <a:cubicBezTo>
                    <a:pt x="75" y="48"/>
                    <a:pt x="77" y="47"/>
                    <a:pt x="79" y="48"/>
                  </a:cubicBezTo>
                  <a:cubicBezTo>
                    <a:pt x="81" y="49"/>
                    <a:pt x="82" y="52"/>
                    <a:pt x="83" y="54"/>
                  </a:cubicBezTo>
                  <a:cubicBezTo>
                    <a:pt x="84" y="55"/>
                    <a:pt x="82" y="58"/>
                    <a:pt x="83" y="59"/>
                  </a:cubicBezTo>
                  <a:cubicBezTo>
                    <a:pt x="85" y="60"/>
                    <a:pt x="87" y="59"/>
                    <a:pt x="89" y="60"/>
                  </a:cubicBezTo>
                  <a:cubicBezTo>
                    <a:pt x="90" y="60"/>
                    <a:pt x="91" y="61"/>
                    <a:pt x="91" y="61"/>
                  </a:cubicBezTo>
                  <a:cubicBezTo>
                    <a:pt x="93" y="64"/>
                    <a:pt x="92" y="67"/>
                    <a:pt x="94" y="68"/>
                  </a:cubicBezTo>
                  <a:cubicBezTo>
                    <a:pt x="96" y="70"/>
                    <a:pt x="100" y="70"/>
                    <a:pt x="102" y="71"/>
                  </a:cubicBezTo>
                  <a:cubicBezTo>
                    <a:pt x="103" y="72"/>
                    <a:pt x="102" y="74"/>
                    <a:pt x="103" y="75"/>
                  </a:cubicBezTo>
                  <a:cubicBezTo>
                    <a:pt x="104" y="76"/>
                    <a:pt x="106" y="74"/>
                    <a:pt x="108" y="75"/>
                  </a:cubicBezTo>
                  <a:cubicBezTo>
                    <a:pt x="110" y="77"/>
                    <a:pt x="114" y="78"/>
                    <a:pt x="114" y="81"/>
                  </a:cubicBezTo>
                  <a:cubicBezTo>
                    <a:pt x="115" y="83"/>
                    <a:pt x="111" y="82"/>
                    <a:pt x="110" y="84"/>
                  </a:cubicBezTo>
                  <a:cubicBezTo>
                    <a:pt x="109" y="85"/>
                    <a:pt x="113" y="85"/>
                    <a:pt x="113" y="86"/>
                  </a:cubicBezTo>
                  <a:cubicBezTo>
                    <a:pt x="112" y="89"/>
                    <a:pt x="108" y="90"/>
                    <a:pt x="108" y="93"/>
                  </a:cubicBezTo>
                  <a:cubicBezTo>
                    <a:pt x="108" y="95"/>
                    <a:pt x="111" y="95"/>
                    <a:pt x="113" y="96"/>
                  </a:cubicBezTo>
                  <a:cubicBezTo>
                    <a:pt x="115" y="97"/>
                    <a:pt x="118" y="96"/>
                    <a:pt x="120" y="98"/>
                  </a:cubicBezTo>
                  <a:cubicBezTo>
                    <a:pt x="122" y="101"/>
                    <a:pt x="121" y="105"/>
                    <a:pt x="123" y="108"/>
                  </a:cubicBezTo>
                  <a:cubicBezTo>
                    <a:pt x="124" y="110"/>
                    <a:pt x="127" y="110"/>
                    <a:pt x="128" y="112"/>
                  </a:cubicBezTo>
                  <a:cubicBezTo>
                    <a:pt x="128" y="114"/>
                    <a:pt x="124" y="115"/>
                    <a:pt x="125" y="116"/>
                  </a:cubicBezTo>
                  <a:cubicBezTo>
                    <a:pt x="128" y="118"/>
                    <a:pt x="133" y="116"/>
                    <a:pt x="136" y="118"/>
                  </a:cubicBezTo>
                  <a:cubicBezTo>
                    <a:pt x="139" y="119"/>
                    <a:pt x="141" y="123"/>
                    <a:pt x="142" y="126"/>
                  </a:cubicBezTo>
                  <a:cubicBezTo>
                    <a:pt x="143" y="129"/>
                    <a:pt x="140" y="131"/>
                    <a:pt x="139" y="134"/>
                  </a:cubicBezTo>
                  <a:cubicBezTo>
                    <a:pt x="138" y="141"/>
                    <a:pt x="139" y="148"/>
                    <a:pt x="138" y="154"/>
                  </a:cubicBezTo>
                  <a:cubicBezTo>
                    <a:pt x="137" y="158"/>
                    <a:pt x="138" y="162"/>
                    <a:pt x="136" y="165"/>
                  </a:cubicBezTo>
                  <a:cubicBezTo>
                    <a:pt x="134" y="166"/>
                    <a:pt x="133" y="160"/>
                    <a:pt x="131" y="160"/>
                  </a:cubicBezTo>
                  <a:cubicBezTo>
                    <a:pt x="129" y="159"/>
                    <a:pt x="131" y="164"/>
                    <a:pt x="130" y="164"/>
                  </a:cubicBezTo>
                  <a:cubicBezTo>
                    <a:pt x="128" y="165"/>
                    <a:pt x="125" y="160"/>
                    <a:pt x="123" y="161"/>
                  </a:cubicBezTo>
                  <a:cubicBezTo>
                    <a:pt x="121" y="162"/>
                    <a:pt x="125" y="168"/>
                    <a:pt x="123" y="168"/>
                  </a:cubicBezTo>
                  <a:cubicBezTo>
                    <a:pt x="120" y="167"/>
                    <a:pt x="119" y="163"/>
                    <a:pt x="117" y="161"/>
                  </a:cubicBezTo>
                  <a:cubicBezTo>
                    <a:pt x="112" y="156"/>
                    <a:pt x="107" y="153"/>
                    <a:pt x="102" y="148"/>
                  </a:cubicBezTo>
                  <a:cubicBezTo>
                    <a:pt x="98" y="143"/>
                    <a:pt x="95" y="138"/>
                    <a:pt x="91" y="133"/>
                  </a:cubicBezTo>
                  <a:cubicBezTo>
                    <a:pt x="90" y="132"/>
                    <a:pt x="87" y="132"/>
                    <a:pt x="86" y="131"/>
                  </a:cubicBezTo>
                  <a:cubicBezTo>
                    <a:pt x="84" y="127"/>
                    <a:pt x="83" y="123"/>
                    <a:pt x="80" y="120"/>
                  </a:cubicBezTo>
                  <a:cubicBezTo>
                    <a:pt x="79" y="117"/>
                    <a:pt x="76" y="115"/>
                    <a:pt x="75" y="113"/>
                  </a:cubicBezTo>
                  <a:cubicBezTo>
                    <a:pt x="74" y="112"/>
                    <a:pt x="75" y="110"/>
                    <a:pt x="75" y="109"/>
                  </a:cubicBezTo>
                  <a:cubicBezTo>
                    <a:pt x="74" y="106"/>
                    <a:pt x="73" y="103"/>
                    <a:pt x="71" y="99"/>
                  </a:cubicBezTo>
                  <a:cubicBezTo>
                    <a:pt x="69" y="95"/>
                    <a:pt x="68" y="91"/>
                    <a:pt x="65" y="88"/>
                  </a:cubicBezTo>
                  <a:cubicBezTo>
                    <a:pt x="64" y="87"/>
                    <a:pt x="62" y="88"/>
                    <a:pt x="62" y="87"/>
                  </a:cubicBezTo>
                  <a:cubicBezTo>
                    <a:pt x="61" y="86"/>
                    <a:pt x="62" y="83"/>
                    <a:pt x="62" y="82"/>
                  </a:cubicBezTo>
                  <a:cubicBezTo>
                    <a:pt x="61" y="80"/>
                    <a:pt x="59" y="79"/>
                    <a:pt x="57" y="78"/>
                  </a:cubicBezTo>
                  <a:cubicBezTo>
                    <a:pt x="56" y="78"/>
                    <a:pt x="55" y="80"/>
                    <a:pt x="54" y="79"/>
                  </a:cubicBezTo>
                  <a:cubicBezTo>
                    <a:pt x="53" y="78"/>
                    <a:pt x="54" y="75"/>
                    <a:pt x="54" y="74"/>
                  </a:cubicBezTo>
                  <a:cubicBezTo>
                    <a:pt x="52" y="69"/>
                    <a:pt x="50" y="65"/>
                    <a:pt x="48" y="60"/>
                  </a:cubicBezTo>
                  <a:cubicBezTo>
                    <a:pt x="48" y="59"/>
                    <a:pt x="50" y="58"/>
                    <a:pt x="49" y="57"/>
                  </a:cubicBezTo>
                  <a:cubicBezTo>
                    <a:pt x="49" y="56"/>
                    <a:pt x="47" y="57"/>
                    <a:pt x="46" y="56"/>
                  </a:cubicBezTo>
                  <a:cubicBezTo>
                    <a:pt x="44" y="54"/>
                    <a:pt x="42" y="52"/>
                    <a:pt x="40" y="50"/>
                  </a:cubicBezTo>
                  <a:cubicBezTo>
                    <a:pt x="39" y="50"/>
                    <a:pt x="37" y="51"/>
                    <a:pt x="36" y="49"/>
                  </a:cubicBezTo>
                  <a:cubicBezTo>
                    <a:pt x="35" y="48"/>
                    <a:pt x="36" y="45"/>
                    <a:pt x="35" y="43"/>
                  </a:cubicBezTo>
                  <a:cubicBezTo>
                    <a:pt x="33" y="38"/>
                    <a:pt x="29" y="34"/>
                    <a:pt x="25" y="30"/>
                  </a:cubicBezTo>
                  <a:cubicBezTo>
                    <a:pt x="23" y="28"/>
                    <a:pt x="20" y="28"/>
                    <a:pt x="18" y="27"/>
                  </a:cubicBezTo>
                  <a:cubicBezTo>
                    <a:pt x="13" y="23"/>
                    <a:pt x="9" y="20"/>
                    <a:pt x="6" y="15"/>
                  </a:cubicBezTo>
                  <a:cubicBezTo>
                    <a:pt x="4" y="12"/>
                    <a:pt x="3" y="9"/>
                    <a:pt x="2" y="5"/>
                  </a:cubicBezTo>
                  <a:cubicBezTo>
                    <a:pt x="1" y="4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3" name="Freeform 2903"/>
            <p:cNvSpPr>
              <a:spLocks noChangeAspect="1"/>
            </p:cNvSpPr>
            <p:nvPr/>
          </p:nvSpPr>
          <p:spPr bwMode="auto">
            <a:xfrm>
              <a:off x="18202508" y="6102348"/>
              <a:ext cx="87755" cy="70204"/>
            </a:xfrm>
            <a:custGeom>
              <a:avLst/>
              <a:gdLst>
                <a:gd name="T0" fmla="*/ 2 w 17"/>
                <a:gd name="T1" fmla="*/ 1 h 13"/>
                <a:gd name="T2" fmla="*/ 15 w 17"/>
                <a:gd name="T3" fmla="*/ 6 h 13"/>
                <a:gd name="T4" fmla="*/ 15 w 17"/>
                <a:gd name="T5" fmla="*/ 14 h 13"/>
                <a:gd name="T6" fmla="*/ 24 w 17"/>
                <a:gd name="T7" fmla="*/ 17 h 13"/>
                <a:gd name="T8" fmla="*/ 21 w 17"/>
                <a:gd name="T9" fmla="*/ 20 h 13"/>
                <a:gd name="T10" fmla="*/ 9 w 17"/>
                <a:gd name="T11" fmla="*/ 17 h 13"/>
                <a:gd name="T12" fmla="*/ 8 w 17"/>
                <a:gd name="T13" fmla="*/ 7 h 13"/>
                <a:gd name="T14" fmla="*/ 2 w 17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3"/>
                <a:gd name="T26" fmla="*/ 17 w 17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3">
                  <a:moveTo>
                    <a:pt x="2" y="1"/>
                  </a:moveTo>
                  <a:cubicBezTo>
                    <a:pt x="5" y="0"/>
                    <a:pt x="8" y="2"/>
                    <a:pt x="11" y="4"/>
                  </a:cubicBezTo>
                  <a:cubicBezTo>
                    <a:pt x="12" y="5"/>
                    <a:pt x="10" y="8"/>
                    <a:pt x="11" y="9"/>
                  </a:cubicBezTo>
                  <a:cubicBezTo>
                    <a:pt x="12" y="10"/>
                    <a:pt x="15" y="9"/>
                    <a:pt x="17" y="11"/>
                  </a:cubicBezTo>
                  <a:cubicBezTo>
                    <a:pt x="17" y="11"/>
                    <a:pt x="16" y="13"/>
                    <a:pt x="15" y="13"/>
                  </a:cubicBezTo>
                  <a:cubicBezTo>
                    <a:pt x="12" y="13"/>
                    <a:pt x="9" y="12"/>
                    <a:pt x="7" y="11"/>
                  </a:cubicBezTo>
                  <a:cubicBezTo>
                    <a:pt x="6" y="9"/>
                    <a:pt x="7" y="6"/>
                    <a:pt x="6" y="5"/>
                  </a:cubicBezTo>
                  <a:cubicBezTo>
                    <a:pt x="5" y="3"/>
                    <a:pt x="0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4" name="Freeform 2904"/>
            <p:cNvSpPr>
              <a:spLocks noChangeAspect="1"/>
            </p:cNvSpPr>
            <p:nvPr/>
          </p:nvSpPr>
          <p:spPr bwMode="auto">
            <a:xfrm>
              <a:off x="18180569" y="6080409"/>
              <a:ext cx="21939" cy="35103"/>
            </a:xfrm>
            <a:custGeom>
              <a:avLst/>
              <a:gdLst>
                <a:gd name="T0" fmla="*/ 4 w 4"/>
                <a:gd name="T1" fmla="*/ 0 h 6"/>
                <a:gd name="T2" fmla="*/ 6 w 4"/>
                <a:gd name="T3" fmla="*/ 4 h 6"/>
                <a:gd name="T4" fmla="*/ 4 w 4"/>
                <a:gd name="T5" fmla="*/ 9 h 6"/>
                <a:gd name="T6" fmla="*/ 0 w 4"/>
                <a:gd name="T7" fmla="*/ 5 h 6"/>
                <a:gd name="T8" fmla="*/ 4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2" y="0"/>
                  </a:moveTo>
                  <a:cubicBezTo>
                    <a:pt x="3" y="0"/>
                    <a:pt x="4" y="1"/>
                    <a:pt x="4" y="2"/>
                  </a:cubicBezTo>
                  <a:cubicBezTo>
                    <a:pt x="4" y="3"/>
                    <a:pt x="3" y="5"/>
                    <a:pt x="2" y="5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5" name="Freeform 2905"/>
            <p:cNvSpPr>
              <a:spLocks noChangeAspect="1"/>
            </p:cNvSpPr>
            <p:nvPr/>
          </p:nvSpPr>
          <p:spPr bwMode="auto">
            <a:xfrm>
              <a:off x="18421898" y="6343678"/>
              <a:ext cx="122859" cy="127246"/>
            </a:xfrm>
            <a:custGeom>
              <a:avLst/>
              <a:gdLst>
                <a:gd name="T0" fmla="*/ 16 w 23"/>
                <a:gd name="T1" fmla="*/ 1 h 24"/>
                <a:gd name="T2" fmla="*/ 22 w 23"/>
                <a:gd name="T3" fmla="*/ 21 h 24"/>
                <a:gd name="T4" fmla="*/ 29 w 23"/>
                <a:gd name="T5" fmla="*/ 25 h 24"/>
                <a:gd name="T6" fmla="*/ 32 w 23"/>
                <a:gd name="T7" fmla="*/ 35 h 24"/>
                <a:gd name="T8" fmla="*/ 15 w 23"/>
                <a:gd name="T9" fmla="*/ 25 h 24"/>
                <a:gd name="T10" fmla="*/ 12 w 23"/>
                <a:gd name="T11" fmla="*/ 15 h 24"/>
                <a:gd name="T12" fmla="*/ 0 w 23"/>
                <a:gd name="T13" fmla="*/ 13 h 24"/>
                <a:gd name="T14" fmla="*/ 7 w 23"/>
                <a:gd name="T15" fmla="*/ 5 h 24"/>
                <a:gd name="T16" fmla="*/ 13 w 23"/>
                <a:gd name="T17" fmla="*/ 5 h 24"/>
                <a:gd name="T18" fmla="*/ 16 w 23"/>
                <a:gd name="T19" fmla="*/ 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4"/>
                <a:gd name="T32" fmla="*/ 23 w 23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4">
                  <a:moveTo>
                    <a:pt x="11" y="1"/>
                  </a:moveTo>
                  <a:cubicBezTo>
                    <a:pt x="13" y="5"/>
                    <a:pt x="13" y="10"/>
                    <a:pt x="15" y="14"/>
                  </a:cubicBezTo>
                  <a:cubicBezTo>
                    <a:pt x="16" y="16"/>
                    <a:pt x="20" y="15"/>
                    <a:pt x="20" y="17"/>
                  </a:cubicBezTo>
                  <a:cubicBezTo>
                    <a:pt x="22" y="19"/>
                    <a:pt x="23" y="24"/>
                    <a:pt x="21" y="24"/>
                  </a:cubicBezTo>
                  <a:cubicBezTo>
                    <a:pt x="17" y="24"/>
                    <a:pt x="13" y="20"/>
                    <a:pt x="10" y="17"/>
                  </a:cubicBezTo>
                  <a:cubicBezTo>
                    <a:pt x="9" y="16"/>
                    <a:pt x="10" y="12"/>
                    <a:pt x="8" y="10"/>
                  </a:cubicBezTo>
                  <a:cubicBezTo>
                    <a:pt x="6" y="8"/>
                    <a:pt x="1" y="11"/>
                    <a:pt x="0" y="9"/>
                  </a:cubicBezTo>
                  <a:cubicBezTo>
                    <a:pt x="0" y="6"/>
                    <a:pt x="3" y="4"/>
                    <a:pt x="5" y="3"/>
                  </a:cubicBezTo>
                  <a:cubicBezTo>
                    <a:pt x="6" y="2"/>
                    <a:pt x="8" y="4"/>
                    <a:pt x="9" y="3"/>
                  </a:cubicBezTo>
                  <a:cubicBezTo>
                    <a:pt x="10" y="3"/>
                    <a:pt x="11" y="0"/>
                    <a:pt x="1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6" name="Freeform 2906"/>
            <p:cNvSpPr>
              <a:spLocks noChangeAspect="1"/>
            </p:cNvSpPr>
            <p:nvPr/>
          </p:nvSpPr>
          <p:spPr bwMode="auto">
            <a:xfrm>
              <a:off x="18588635" y="6418272"/>
              <a:ext cx="57042" cy="70204"/>
            </a:xfrm>
            <a:custGeom>
              <a:avLst/>
              <a:gdLst>
                <a:gd name="T0" fmla="*/ 5 w 11"/>
                <a:gd name="T1" fmla="*/ 2 h 13"/>
                <a:gd name="T2" fmla="*/ 14 w 11"/>
                <a:gd name="T3" fmla="*/ 9 h 13"/>
                <a:gd name="T4" fmla="*/ 7 w 11"/>
                <a:gd name="T5" fmla="*/ 18 h 13"/>
                <a:gd name="T6" fmla="*/ 6 w 11"/>
                <a:gd name="T7" fmla="*/ 14 h 13"/>
                <a:gd name="T8" fmla="*/ 1 w 11"/>
                <a:gd name="T9" fmla="*/ 18 h 13"/>
                <a:gd name="T10" fmla="*/ 5 w 11"/>
                <a:gd name="T11" fmla="*/ 2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3" y="2"/>
                  </a:moveTo>
                  <a:cubicBezTo>
                    <a:pt x="5" y="0"/>
                    <a:pt x="9" y="3"/>
                    <a:pt x="10" y="6"/>
                  </a:cubicBezTo>
                  <a:cubicBezTo>
                    <a:pt x="11" y="9"/>
                    <a:pt x="8" y="11"/>
                    <a:pt x="5" y="12"/>
                  </a:cubicBezTo>
                  <a:cubicBezTo>
                    <a:pt x="4" y="13"/>
                    <a:pt x="5" y="10"/>
                    <a:pt x="4" y="9"/>
                  </a:cubicBezTo>
                  <a:cubicBezTo>
                    <a:pt x="3" y="9"/>
                    <a:pt x="1" y="13"/>
                    <a:pt x="1" y="12"/>
                  </a:cubicBezTo>
                  <a:cubicBezTo>
                    <a:pt x="0" y="8"/>
                    <a:pt x="0" y="3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7" name="Freeform 2907"/>
            <p:cNvSpPr>
              <a:spLocks noChangeAspect="1"/>
            </p:cNvSpPr>
            <p:nvPr/>
          </p:nvSpPr>
          <p:spPr bwMode="auto">
            <a:xfrm>
              <a:off x="17776890" y="6018981"/>
              <a:ext cx="65818" cy="48267"/>
            </a:xfrm>
            <a:custGeom>
              <a:avLst/>
              <a:gdLst>
                <a:gd name="T0" fmla="*/ 6 w 13"/>
                <a:gd name="T1" fmla="*/ 0 h 9"/>
                <a:gd name="T2" fmla="*/ 12 w 13"/>
                <a:gd name="T3" fmla="*/ 7 h 9"/>
                <a:gd name="T4" fmla="*/ 17 w 13"/>
                <a:gd name="T5" fmla="*/ 9 h 9"/>
                <a:gd name="T6" fmla="*/ 14 w 13"/>
                <a:gd name="T7" fmla="*/ 13 h 9"/>
                <a:gd name="T8" fmla="*/ 8 w 13"/>
                <a:gd name="T9" fmla="*/ 9 h 9"/>
                <a:gd name="T10" fmla="*/ 0 w 13"/>
                <a:gd name="T11" fmla="*/ 6 h 9"/>
                <a:gd name="T12" fmla="*/ 6 w 13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9"/>
                <a:gd name="T23" fmla="*/ 13 w 13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9">
                  <a:moveTo>
                    <a:pt x="4" y="0"/>
                  </a:moveTo>
                  <a:cubicBezTo>
                    <a:pt x="6" y="0"/>
                    <a:pt x="7" y="4"/>
                    <a:pt x="9" y="5"/>
                  </a:cubicBezTo>
                  <a:cubicBezTo>
                    <a:pt x="10" y="6"/>
                    <a:pt x="12" y="5"/>
                    <a:pt x="13" y="6"/>
                  </a:cubicBezTo>
                  <a:cubicBezTo>
                    <a:pt x="13" y="7"/>
                    <a:pt x="12" y="9"/>
                    <a:pt x="10" y="9"/>
                  </a:cubicBezTo>
                  <a:cubicBezTo>
                    <a:pt x="9" y="9"/>
                    <a:pt x="8" y="6"/>
                    <a:pt x="6" y="6"/>
                  </a:cubicBezTo>
                  <a:cubicBezTo>
                    <a:pt x="4" y="5"/>
                    <a:pt x="1" y="6"/>
                    <a:pt x="0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8" name="Freeform 2908"/>
            <p:cNvSpPr>
              <a:spLocks noChangeAspect="1"/>
            </p:cNvSpPr>
            <p:nvPr/>
          </p:nvSpPr>
          <p:spPr bwMode="auto">
            <a:xfrm>
              <a:off x="17873422" y="6119900"/>
              <a:ext cx="70204" cy="87755"/>
            </a:xfrm>
            <a:custGeom>
              <a:avLst/>
              <a:gdLst>
                <a:gd name="T0" fmla="*/ 9 w 13"/>
                <a:gd name="T1" fmla="*/ 1 h 17"/>
                <a:gd name="T2" fmla="*/ 17 w 13"/>
                <a:gd name="T3" fmla="*/ 11 h 17"/>
                <a:gd name="T4" fmla="*/ 15 w 13"/>
                <a:gd name="T5" fmla="*/ 22 h 17"/>
                <a:gd name="T6" fmla="*/ 9 w 13"/>
                <a:gd name="T7" fmla="*/ 14 h 17"/>
                <a:gd name="T8" fmla="*/ 0 w 13"/>
                <a:gd name="T9" fmla="*/ 2 h 17"/>
                <a:gd name="T10" fmla="*/ 7 w 13"/>
                <a:gd name="T11" fmla="*/ 2 h 17"/>
                <a:gd name="T12" fmla="*/ 9 w 13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7"/>
                <a:gd name="T23" fmla="*/ 13 w 13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7">
                  <a:moveTo>
                    <a:pt x="6" y="1"/>
                  </a:moveTo>
                  <a:cubicBezTo>
                    <a:pt x="9" y="2"/>
                    <a:pt x="11" y="5"/>
                    <a:pt x="11" y="8"/>
                  </a:cubicBezTo>
                  <a:cubicBezTo>
                    <a:pt x="12" y="10"/>
                    <a:pt x="13" y="15"/>
                    <a:pt x="10" y="16"/>
                  </a:cubicBezTo>
                  <a:cubicBezTo>
                    <a:pt x="8" y="17"/>
                    <a:pt x="7" y="12"/>
                    <a:pt x="6" y="10"/>
                  </a:cubicBezTo>
                  <a:cubicBezTo>
                    <a:pt x="4" y="7"/>
                    <a:pt x="1" y="5"/>
                    <a:pt x="0" y="2"/>
                  </a:cubicBezTo>
                  <a:cubicBezTo>
                    <a:pt x="0" y="1"/>
                    <a:pt x="3" y="2"/>
                    <a:pt x="5" y="2"/>
                  </a:cubicBezTo>
                  <a:cubicBezTo>
                    <a:pt x="5" y="2"/>
                    <a:pt x="6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19" name="Freeform 2909"/>
            <p:cNvSpPr>
              <a:spLocks noChangeAspect="1"/>
            </p:cNvSpPr>
            <p:nvPr/>
          </p:nvSpPr>
          <p:spPr bwMode="auto">
            <a:xfrm>
              <a:off x="17987504" y="6308577"/>
              <a:ext cx="43879" cy="70204"/>
            </a:xfrm>
            <a:custGeom>
              <a:avLst/>
              <a:gdLst>
                <a:gd name="T0" fmla="*/ 1 w 9"/>
                <a:gd name="T1" fmla="*/ 1 h 13"/>
                <a:gd name="T2" fmla="*/ 10 w 9"/>
                <a:gd name="T3" fmla="*/ 15 h 13"/>
                <a:gd name="T4" fmla="*/ 9 w 9"/>
                <a:gd name="T5" fmla="*/ 18 h 13"/>
                <a:gd name="T6" fmla="*/ 2 w 9"/>
                <a:gd name="T7" fmla="*/ 12 h 13"/>
                <a:gd name="T8" fmla="*/ 1 w 9"/>
                <a:gd name="T9" fmla="*/ 5 h 13"/>
                <a:gd name="T10" fmla="*/ 1 w 9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3"/>
                <a:gd name="T20" fmla="*/ 9 w 9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3">
                  <a:moveTo>
                    <a:pt x="1" y="1"/>
                  </a:moveTo>
                  <a:cubicBezTo>
                    <a:pt x="4" y="3"/>
                    <a:pt x="6" y="7"/>
                    <a:pt x="8" y="10"/>
                  </a:cubicBezTo>
                  <a:cubicBezTo>
                    <a:pt x="9" y="11"/>
                    <a:pt x="8" y="13"/>
                    <a:pt x="7" y="12"/>
                  </a:cubicBezTo>
                  <a:cubicBezTo>
                    <a:pt x="5" y="12"/>
                    <a:pt x="4" y="10"/>
                    <a:pt x="2" y="8"/>
                  </a:cubicBezTo>
                  <a:cubicBezTo>
                    <a:pt x="1" y="7"/>
                    <a:pt x="1" y="5"/>
                    <a:pt x="1" y="3"/>
                  </a:cubicBezTo>
                  <a:cubicBezTo>
                    <a:pt x="0" y="2"/>
                    <a:pt x="0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0" name="Oval 2910"/>
            <p:cNvSpPr>
              <a:spLocks noChangeAspect="1" noChangeArrowheads="1"/>
            </p:cNvSpPr>
            <p:nvPr/>
          </p:nvSpPr>
          <p:spPr bwMode="auto">
            <a:xfrm>
              <a:off x="18369246" y="6264698"/>
              <a:ext cx="21939" cy="21939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1" name="Freeform 2911"/>
            <p:cNvSpPr>
              <a:spLocks noChangeAspect="1"/>
            </p:cNvSpPr>
            <p:nvPr/>
          </p:nvSpPr>
          <p:spPr bwMode="auto">
            <a:xfrm>
              <a:off x="18092813" y="6457760"/>
              <a:ext cx="26327" cy="35103"/>
            </a:xfrm>
            <a:custGeom>
              <a:avLst/>
              <a:gdLst>
                <a:gd name="T0" fmla="*/ 6 w 5"/>
                <a:gd name="T1" fmla="*/ 3 h 7"/>
                <a:gd name="T2" fmla="*/ 6 w 5"/>
                <a:gd name="T3" fmla="*/ 8 h 7"/>
                <a:gd name="T4" fmla="*/ 1 w 5"/>
                <a:gd name="T5" fmla="*/ 6 h 7"/>
                <a:gd name="T6" fmla="*/ 1 w 5"/>
                <a:gd name="T7" fmla="*/ 0 h 7"/>
                <a:gd name="T8" fmla="*/ 6 w 5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4" y="3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3" y="7"/>
                    <a:pt x="2" y="5"/>
                    <a:pt x="1" y="4"/>
                  </a:cubicBezTo>
                  <a:cubicBezTo>
                    <a:pt x="1" y="3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2" name="Freeform 2912"/>
            <p:cNvSpPr>
              <a:spLocks noChangeAspect="1"/>
            </p:cNvSpPr>
            <p:nvPr/>
          </p:nvSpPr>
          <p:spPr bwMode="auto">
            <a:xfrm>
              <a:off x="18066486" y="6418272"/>
              <a:ext cx="26327" cy="30715"/>
            </a:xfrm>
            <a:custGeom>
              <a:avLst/>
              <a:gdLst>
                <a:gd name="T0" fmla="*/ 6 w 5"/>
                <a:gd name="T1" fmla="*/ 5 h 6"/>
                <a:gd name="T2" fmla="*/ 6 w 5"/>
                <a:gd name="T3" fmla="*/ 8 h 6"/>
                <a:gd name="T4" fmla="*/ 2 w 5"/>
                <a:gd name="T5" fmla="*/ 6 h 6"/>
                <a:gd name="T6" fmla="*/ 1 w 5"/>
                <a:gd name="T7" fmla="*/ 1 h 6"/>
                <a:gd name="T8" fmla="*/ 6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1" y="3"/>
                    <a:pt x="0" y="1"/>
                    <a:pt x="1" y="1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3" name="Freeform 2913"/>
            <p:cNvSpPr>
              <a:spLocks noChangeAspect="1"/>
            </p:cNvSpPr>
            <p:nvPr/>
          </p:nvSpPr>
          <p:spPr bwMode="auto">
            <a:xfrm>
              <a:off x="18044547" y="6396332"/>
              <a:ext cx="21939" cy="21939"/>
            </a:xfrm>
            <a:custGeom>
              <a:avLst/>
              <a:gdLst>
                <a:gd name="T0" fmla="*/ 5 w 4"/>
                <a:gd name="T1" fmla="*/ 4 h 4"/>
                <a:gd name="T2" fmla="*/ 5 w 4"/>
                <a:gd name="T3" fmla="*/ 6 h 4"/>
                <a:gd name="T4" fmla="*/ 1 w 4"/>
                <a:gd name="T5" fmla="*/ 5 h 4"/>
                <a:gd name="T6" fmla="*/ 1 w 4"/>
                <a:gd name="T7" fmla="*/ 0 h 4"/>
                <a:gd name="T8" fmla="*/ 5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4" name="Freeform 2914"/>
            <p:cNvSpPr>
              <a:spLocks noChangeAspect="1"/>
            </p:cNvSpPr>
            <p:nvPr/>
          </p:nvSpPr>
          <p:spPr bwMode="auto">
            <a:xfrm>
              <a:off x="17890973" y="6067245"/>
              <a:ext cx="17552" cy="13164"/>
            </a:xfrm>
            <a:custGeom>
              <a:avLst/>
              <a:gdLst>
                <a:gd name="T0" fmla="*/ 4 w 3"/>
                <a:gd name="T1" fmla="*/ 1 h 3"/>
                <a:gd name="T2" fmla="*/ 5 w 3"/>
                <a:gd name="T3" fmla="*/ 3 h 3"/>
                <a:gd name="T4" fmla="*/ 1 w 3"/>
                <a:gd name="T5" fmla="*/ 2 h 3"/>
                <a:gd name="T6" fmla="*/ 0 w 3"/>
                <a:gd name="T7" fmla="*/ 0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5" name="Freeform 2915"/>
            <p:cNvSpPr>
              <a:spLocks noChangeAspect="1"/>
            </p:cNvSpPr>
            <p:nvPr/>
          </p:nvSpPr>
          <p:spPr bwMode="auto">
            <a:xfrm>
              <a:off x="18391183" y="6233983"/>
              <a:ext cx="4388" cy="17552"/>
            </a:xfrm>
            <a:custGeom>
              <a:avLst/>
              <a:gdLst>
                <a:gd name="T0" fmla="*/ 1 w 1"/>
                <a:gd name="T1" fmla="*/ 4 h 3"/>
                <a:gd name="T2" fmla="*/ 0 w 1"/>
                <a:gd name="T3" fmla="*/ 5 h 3"/>
                <a:gd name="T4" fmla="*/ 0 w 1"/>
                <a:gd name="T5" fmla="*/ 4 h 3"/>
                <a:gd name="T6" fmla="*/ 1 w 1"/>
                <a:gd name="T7" fmla="*/ 1 h 3"/>
                <a:gd name="T8" fmla="*/ 1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6" name="Freeform 2916"/>
            <p:cNvSpPr>
              <a:spLocks noChangeAspect="1"/>
            </p:cNvSpPr>
            <p:nvPr/>
          </p:nvSpPr>
          <p:spPr bwMode="auto">
            <a:xfrm>
              <a:off x="18386795" y="6155003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7" name="Freeform 2917"/>
            <p:cNvSpPr>
              <a:spLocks noChangeAspect="1"/>
            </p:cNvSpPr>
            <p:nvPr/>
          </p:nvSpPr>
          <p:spPr bwMode="auto">
            <a:xfrm>
              <a:off x="18360470" y="6146227"/>
              <a:ext cx="13164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1 h 2"/>
                <a:gd name="T6" fmla="*/ 2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8" name="Freeform 2918"/>
            <p:cNvSpPr>
              <a:spLocks noChangeAspect="1"/>
            </p:cNvSpPr>
            <p:nvPr/>
          </p:nvSpPr>
          <p:spPr bwMode="auto">
            <a:xfrm>
              <a:off x="18356082" y="6168167"/>
              <a:ext cx="13164" cy="8776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29" name="Freeform 2919"/>
            <p:cNvSpPr>
              <a:spLocks noChangeAspect="1"/>
            </p:cNvSpPr>
            <p:nvPr/>
          </p:nvSpPr>
          <p:spPr bwMode="auto">
            <a:xfrm>
              <a:off x="17969953" y="6106736"/>
              <a:ext cx="8776" cy="17552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5 h 3"/>
                <a:gd name="T4" fmla="*/ 1 w 2"/>
                <a:gd name="T5" fmla="*/ 4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0" name="Freeform 2920"/>
            <p:cNvSpPr>
              <a:spLocks noChangeAspect="1"/>
            </p:cNvSpPr>
            <p:nvPr/>
          </p:nvSpPr>
          <p:spPr bwMode="auto">
            <a:xfrm>
              <a:off x="17882197" y="6071633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2 h 2"/>
                <a:gd name="T6" fmla="*/ 0 w 1"/>
                <a:gd name="T7" fmla="*/ 1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1" name="Freeform 2921"/>
            <p:cNvSpPr>
              <a:spLocks noChangeAspect="1"/>
            </p:cNvSpPr>
            <p:nvPr/>
          </p:nvSpPr>
          <p:spPr bwMode="auto">
            <a:xfrm>
              <a:off x="17842706" y="6076021"/>
              <a:ext cx="13164" cy="13164"/>
            </a:xfrm>
            <a:custGeom>
              <a:avLst/>
              <a:gdLst>
                <a:gd name="T0" fmla="*/ 3 w 2"/>
                <a:gd name="T1" fmla="*/ 3 h 2"/>
                <a:gd name="T2" fmla="*/ 3 w 2"/>
                <a:gd name="T3" fmla="*/ 5 h 2"/>
                <a:gd name="T4" fmla="*/ 0 w 2"/>
                <a:gd name="T5" fmla="*/ 5 h 2"/>
                <a:gd name="T6" fmla="*/ 0 w 2"/>
                <a:gd name="T7" fmla="*/ 3 h 2"/>
                <a:gd name="T8" fmla="*/ 3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2" name="Freeform 2922"/>
            <p:cNvSpPr>
              <a:spLocks noChangeAspect="1"/>
            </p:cNvSpPr>
            <p:nvPr/>
          </p:nvSpPr>
          <p:spPr bwMode="auto">
            <a:xfrm>
              <a:off x="17969953" y="6264698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3" name="Freeform 2923"/>
            <p:cNvSpPr>
              <a:spLocks noChangeAspect="1"/>
            </p:cNvSpPr>
            <p:nvPr/>
          </p:nvSpPr>
          <p:spPr bwMode="auto">
            <a:xfrm>
              <a:off x="17974341" y="6247146"/>
              <a:ext cx="17552" cy="13164"/>
            </a:xfrm>
            <a:custGeom>
              <a:avLst/>
              <a:gdLst>
                <a:gd name="T0" fmla="*/ 4 w 3"/>
                <a:gd name="T1" fmla="*/ 1 h 3"/>
                <a:gd name="T2" fmla="*/ 4 w 3"/>
                <a:gd name="T3" fmla="*/ 2 h 3"/>
                <a:gd name="T4" fmla="*/ 1 w 3"/>
                <a:gd name="T5" fmla="*/ 2 h 3"/>
                <a:gd name="T6" fmla="*/ 0 w 3"/>
                <a:gd name="T7" fmla="*/ 1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4" name="Freeform 2924"/>
            <p:cNvSpPr>
              <a:spLocks noChangeAspect="1"/>
            </p:cNvSpPr>
            <p:nvPr/>
          </p:nvSpPr>
          <p:spPr bwMode="auto">
            <a:xfrm>
              <a:off x="17974341" y="6225207"/>
              <a:ext cx="21939" cy="8776"/>
            </a:xfrm>
            <a:custGeom>
              <a:avLst/>
              <a:gdLst>
                <a:gd name="T0" fmla="*/ 5 w 4"/>
                <a:gd name="T1" fmla="*/ 1 h 2"/>
                <a:gd name="T2" fmla="*/ 6 w 4"/>
                <a:gd name="T3" fmla="*/ 1 h 2"/>
                <a:gd name="T4" fmla="*/ 4 w 4"/>
                <a:gd name="T5" fmla="*/ 2 h 2"/>
                <a:gd name="T6" fmla="*/ 1 w 4"/>
                <a:gd name="T7" fmla="*/ 1 h 2"/>
                <a:gd name="T8" fmla="*/ 5 w 4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3" y="1"/>
                  </a:moveTo>
                  <a:cubicBezTo>
                    <a:pt x="3" y="1"/>
                    <a:pt x="4" y="1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5" name="Freeform 2925"/>
            <p:cNvSpPr>
              <a:spLocks noChangeAspect="1"/>
            </p:cNvSpPr>
            <p:nvPr/>
          </p:nvSpPr>
          <p:spPr bwMode="auto">
            <a:xfrm>
              <a:off x="18316591" y="6119900"/>
              <a:ext cx="43879" cy="21939"/>
            </a:xfrm>
            <a:custGeom>
              <a:avLst/>
              <a:gdLst>
                <a:gd name="T0" fmla="*/ 6 w 8"/>
                <a:gd name="T1" fmla="*/ 6 h 4"/>
                <a:gd name="T2" fmla="*/ 0 w 8"/>
                <a:gd name="T3" fmla="*/ 4 h 4"/>
                <a:gd name="T4" fmla="*/ 8 w 8"/>
                <a:gd name="T5" fmla="*/ 0 h 4"/>
                <a:gd name="T6" fmla="*/ 13 w 8"/>
                <a:gd name="T7" fmla="*/ 4 h 4"/>
                <a:gd name="T8" fmla="*/ 6 w 8"/>
                <a:gd name="T9" fmla="*/ 6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4" y="4"/>
                  </a:moveTo>
                  <a:cubicBezTo>
                    <a:pt x="3" y="3"/>
                    <a:pt x="1" y="3"/>
                    <a:pt x="0" y="2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6" y="0"/>
                    <a:pt x="6" y="1"/>
                    <a:pt x="8" y="2"/>
                  </a:cubicBezTo>
                  <a:cubicBezTo>
                    <a:pt x="6" y="4"/>
                    <a:pt x="5" y="4"/>
                    <a:pt x="4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6" name="Freeform 2926"/>
            <p:cNvSpPr>
              <a:spLocks noChangeAspect="1"/>
            </p:cNvSpPr>
            <p:nvPr/>
          </p:nvSpPr>
          <p:spPr bwMode="auto">
            <a:xfrm>
              <a:off x="18421898" y="6681540"/>
              <a:ext cx="627458" cy="228166"/>
            </a:xfrm>
            <a:custGeom>
              <a:avLst/>
              <a:gdLst>
                <a:gd name="T0" fmla="*/ 13 w 119"/>
                <a:gd name="T1" fmla="*/ 2 h 43"/>
                <a:gd name="T2" fmla="*/ 30 w 119"/>
                <a:gd name="T3" fmla="*/ 5 h 43"/>
                <a:gd name="T4" fmla="*/ 30 w 119"/>
                <a:gd name="T5" fmla="*/ 1 h 43"/>
                <a:gd name="T6" fmla="*/ 38 w 119"/>
                <a:gd name="T7" fmla="*/ 2 h 43"/>
                <a:gd name="T8" fmla="*/ 46 w 119"/>
                <a:gd name="T9" fmla="*/ 8 h 43"/>
                <a:gd name="T10" fmla="*/ 58 w 119"/>
                <a:gd name="T11" fmla="*/ 10 h 43"/>
                <a:gd name="T12" fmla="*/ 64 w 119"/>
                <a:gd name="T13" fmla="*/ 21 h 43"/>
                <a:gd name="T14" fmla="*/ 100 w 119"/>
                <a:gd name="T15" fmla="*/ 23 h 43"/>
                <a:gd name="T16" fmla="*/ 102 w 119"/>
                <a:gd name="T17" fmla="*/ 15 h 43"/>
                <a:gd name="T18" fmla="*/ 117 w 119"/>
                <a:gd name="T19" fmla="*/ 19 h 43"/>
                <a:gd name="T20" fmla="*/ 133 w 119"/>
                <a:gd name="T21" fmla="*/ 25 h 43"/>
                <a:gd name="T22" fmla="*/ 136 w 119"/>
                <a:gd name="T23" fmla="*/ 36 h 43"/>
                <a:gd name="T24" fmla="*/ 151 w 119"/>
                <a:gd name="T25" fmla="*/ 41 h 43"/>
                <a:gd name="T26" fmla="*/ 165 w 119"/>
                <a:gd name="T27" fmla="*/ 41 h 43"/>
                <a:gd name="T28" fmla="*/ 165 w 119"/>
                <a:gd name="T29" fmla="*/ 56 h 43"/>
                <a:gd name="T30" fmla="*/ 169 w 119"/>
                <a:gd name="T31" fmla="*/ 63 h 43"/>
                <a:gd name="T32" fmla="*/ 144 w 119"/>
                <a:gd name="T33" fmla="*/ 56 h 43"/>
                <a:gd name="T34" fmla="*/ 136 w 119"/>
                <a:gd name="T35" fmla="*/ 57 h 43"/>
                <a:gd name="T36" fmla="*/ 113 w 119"/>
                <a:gd name="T37" fmla="*/ 53 h 43"/>
                <a:gd name="T38" fmla="*/ 107 w 119"/>
                <a:gd name="T39" fmla="*/ 54 h 43"/>
                <a:gd name="T40" fmla="*/ 85 w 119"/>
                <a:gd name="T41" fmla="*/ 44 h 43"/>
                <a:gd name="T42" fmla="*/ 67 w 119"/>
                <a:gd name="T43" fmla="*/ 41 h 43"/>
                <a:gd name="T44" fmla="*/ 50 w 119"/>
                <a:gd name="T45" fmla="*/ 42 h 43"/>
                <a:gd name="T46" fmla="*/ 34 w 119"/>
                <a:gd name="T47" fmla="*/ 34 h 43"/>
                <a:gd name="T48" fmla="*/ 20 w 119"/>
                <a:gd name="T49" fmla="*/ 33 h 43"/>
                <a:gd name="T50" fmla="*/ 20 w 119"/>
                <a:gd name="T51" fmla="*/ 25 h 43"/>
                <a:gd name="T52" fmla="*/ 1 w 119"/>
                <a:gd name="T53" fmla="*/ 18 h 43"/>
                <a:gd name="T54" fmla="*/ 12 w 119"/>
                <a:gd name="T55" fmla="*/ 7 h 43"/>
                <a:gd name="T56" fmla="*/ 13 w 119"/>
                <a:gd name="T57" fmla="*/ 2 h 4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9"/>
                <a:gd name="T88" fmla="*/ 0 h 43"/>
                <a:gd name="T89" fmla="*/ 119 w 119"/>
                <a:gd name="T90" fmla="*/ 43 h 4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9" h="43">
                  <a:moveTo>
                    <a:pt x="9" y="2"/>
                  </a:moveTo>
                  <a:cubicBezTo>
                    <a:pt x="13" y="1"/>
                    <a:pt x="17" y="4"/>
                    <a:pt x="21" y="3"/>
                  </a:cubicBezTo>
                  <a:cubicBezTo>
                    <a:pt x="22" y="3"/>
                    <a:pt x="21" y="1"/>
                    <a:pt x="21" y="1"/>
                  </a:cubicBezTo>
                  <a:cubicBezTo>
                    <a:pt x="23" y="0"/>
                    <a:pt x="25" y="1"/>
                    <a:pt x="27" y="2"/>
                  </a:cubicBezTo>
                  <a:cubicBezTo>
                    <a:pt x="29" y="3"/>
                    <a:pt x="30" y="6"/>
                    <a:pt x="32" y="6"/>
                  </a:cubicBezTo>
                  <a:cubicBezTo>
                    <a:pt x="35" y="7"/>
                    <a:pt x="38" y="6"/>
                    <a:pt x="40" y="7"/>
                  </a:cubicBezTo>
                  <a:cubicBezTo>
                    <a:pt x="42" y="9"/>
                    <a:pt x="41" y="14"/>
                    <a:pt x="44" y="14"/>
                  </a:cubicBezTo>
                  <a:cubicBezTo>
                    <a:pt x="52" y="17"/>
                    <a:pt x="61" y="17"/>
                    <a:pt x="69" y="16"/>
                  </a:cubicBezTo>
                  <a:cubicBezTo>
                    <a:pt x="71" y="15"/>
                    <a:pt x="68" y="10"/>
                    <a:pt x="71" y="10"/>
                  </a:cubicBezTo>
                  <a:cubicBezTo>
                    <a:pt x="74" y="9"/>
                    <a:pt x="78" y="11"/>
                    <a:pt x="81" y="13"/>
                  </a:cubicBezTo>
                  <a:cubicBezTo>
                    <a:pt x="85" y="14"/>
                    <a:pt x="89" y="15"/>
                    <a:pt x="92" y="17"/>
                  </a:cubicBezTo>
                  <a:cubicBezTo>
                    <a:pt x="94" y="19"/>
                    <a:pt x="92" y="23"/>
                    <a:pt x="94" y="25"/>
                  </a:cubicBezTo>
                  <a:cubicBezTo>
                    <a:pt x="97" y="27"/>
                    <a:pt x="101" y="28"/>
                    <a:pt x="105" y="28"/>
                  </a:cubicBezTo>
                  <a:cubicBezTo>
                    <a:pt x="108" y="29"/>
                    <a:pt x="112" y="26"/>
                    <a:pt x="114" y="28"/>
                  </a:cubicBezTo>
                  <a:cubicBezTo>
                    <a:pt x="116" y="31"/>
                    <a:pt x="114" y="35"/>
                    <a:pt x="114" y="38"/>
                  </a:cubicBezTo>
                  <a:cubicBezTo>
                    <a:pt x="115" y="40"/>
                    <a:pt x="119" y="43"/>
                    <a:pt x="117" y="43"/>
                  </a:cubicBezTo>
                  <a:cubicBezTo>
                    <a:pt x="111" y="43"/>
                    <a:pt x="106" y="39"/>
                    <a:pt x="100" y="38"/>
                  </a:cubicBezTo>
                  <a:cubicBezTo>
                    <a:pt x="98" y="38"/>
                    <a:pt x="96" y="39"/>
                    <a:pt x="94" y="39"/>
                  </a:cubicBezTo>
                  <a:cubicBezTo>
                    <a:pt x="88" y="39"/>
                    <a:pt x="84" y="37"/>
                    <a:pt x="78" y="36"/>
                  </a:cubicBezTo>
                  <a:cubicBezTo>
                    <a:pt x="77" y="36"/>
                    <a:pt x="75" y="38"/>
                    <a:pt x="74" y="37"/>
                  </a:cubicBezTo>
                  <a:cubicBezTo>
                    <a:pt x="69" y="36"/>
                    <a:pt x="64" y="32"/>
                    <a:pt x="59" y="30"/>
                  </a:cubicBezTo>
                  <a:cubicBezTo>
                    <a:pt x="55" y="29"/>
                    <a:pt x="51" y="28"/>
                    <a:pt x="47" y="28"/>
                  </a:cubicBezTo>
                  <a:cubicBezTo>
                    <a:pt x="43" y="28"/>
                    <a:pt x="39" y="30"/>
                    <a:pt x="35" y="29"/>
                  </a:cubicBezTo>
                  <a:cubicBezTo>
                    <a:pt x="31" y="28"/>
                    <a:pt x="27" y="25"/>
                    <a:pt x="23" y="23"/>
                  </a:cubicBezTo>
                  <a:cubicBezTo>
                    <a:pt x="20" y="22"/>
                    <a:pt x="17" y="23"/>
                    <a:pt x="14" y="22"/>
                  </a:cubicBezTo>
                  <a:cubicBezTo>
                    <a:pt x="13" y="21"/>
                    <a:pt x="16" y="18"/>
                    <a:pt x="14" y="17"/>
                  </a:cubicBezTo>
                  <a:cubicBezTo>
                    <a:pt x="11" y="14"/>
                    <a:pt x="4" y="16"/>
                    <a:pt x="1" y="12"/>
                  </a:cubicBezTo>
                  <a:cubicBezTo>
                    <a:pt x="0" y="9"/>
                    <a:pt x="6" y="8"/>
                    <a:pt x="8" y="5"/>
                  </a:cubicBezTo>
                  <a:cubicBezTo>
                    <a:pt x="9" y="4"/>
                    <a:pt x="7" y="2"/>
                    <a:pt x="9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7" name="Freeform 2927"/>
            <p:cNvSpPr>
              <a:spLocks noChangeAspect="1"/>
            </p:cNvSpPr>
            <p:nvPr/>
          </p:nvSpPr>
          <p:spPr bwMode="auto">
            <a:xfrm>
              <a:off x="18667615" y="5913672"/>
              <a:ext cx="697662" cy="640620"/>
            </a:xfrm>
            <a:custGeom>
              <a:avLst/>
              <a:gdLst>
                <a:gd name="T0" fmla="*/ 163 w 133"/>
                <a:gd name="T1" fmla="*/ 13 h 122"/>
                <a:gd name="T2" fmla="*/ 161 w 133"/>
                <a:gd name="T3" fmla="*/ 23 h 122"/>
                <a:gd name="T4" fmla="*/ 160 w 133"/>
                <a:gd name="T5" fmla="*/ 43 h 122"/>
                <a:gd name="T6" fmla="*/ 183 w 133"/>
                <a:gd name="T7" fmla="*/ 65 h 122"/>
                <a:gd name="T8" fmla="*/ 181 w 133"/>
                <a:gd name="T9" fmla="*/ 72 h 122"/>
                <a:gd name="T10" fmla="*/ 167 w 133"/>
                <a:gd name="T11" fmla="*/ 73 h 122"/>
                <a:gd name="T12" fmla="*/ 159 w 133"/>
                <a:gd name="T13" fmla="*/ 83 h 122"/>
                <a:gd name="T14" fmla="*/ 158 w 133"/>
                <a:gd name="T15" fmla="*/ 104 h 122"/>
                <a:gd name="T16" fmla="*/ 137 w 133"/>
                <a:gd name="T17" fmla="*/ 122 h 122"/>
                <a:gd name="T18" fmla="*/ 141 w 133"/>
                <a:gd name="T19" fmla="*/ 141 h 122"/>
                <a:gd name="T20" fmla="*/ 137 w 133"/>
                <a:gd name="T21" fmla="*/ 151 h 122"/>
                <a:gd name="T22" fmla="*/ 127 w 133"/>
                <a:gd name="T23" fmla="*/ 163 h 122"/>
                <a:gd name="T24" fmla="*/ 104 w 133"/>
                <a:gd name="T25" fmla="*/ 160 h 122"/>
                <a:gd name="T26" fmla="*/ 88 w 133"/>
                <a:gd name="T27" fmla="*/ 160 h 122"/>
                <a:gd name="T28" fmla="*/ 82 w 133"/>
                <a:gd name="T29" fmla="*/ 158 h 122"/>
                <a:gd name="T30" fmla="*/ 75 w 133"/>
                <a:gd name="T31" fmla="*/ 158 h 122"/>
                <a:gd name="T32" fmla="*/ 54 w 133"/>
                <a:gd name="T33" fmla="*/ 162 h 122"/>
                <a:gd name="T34" fmla="*/ 54 w 133"/>
                <a:gd name="T35" fmla="*/ 147 h 122"/>
                <a:gd name="T36" fmla="*/ 35 w 133"/>
                <a:gd name="T37" fmla="*/ 148 h 122"/>
                <a:gd name="T38" fmla="*/ 26 w 133"/>
                <a:gd name="T39" fmla="*/ 134 h 122"/>
                <a:gd name="T40" fmla="*/ 22 w 133"/>
                <a:gd name="T41" fmla="*/ 115 h 122"/>
                <a:gd name="T42" fmla="*/ 14 w 133"/>
                <a:gd name="T43" fmla="*/ 104 h 122"/>
                <a:gd name="T44" fmla="*/ 8 w 133"/>
                <a:gd name="T45" fmla="*/ 95 h 122"/>
                <a:gd name="T46" fmla="*/ 1 w 133"/>
                <a:gd name="T47" fmla="*/ 79 h 122"/>
                <a:gd name="T48" fmla="*/ 12 w 133"/>
                <a:gd name="T49" fmla="*/ 45 h 122"/>
                <a:gd name="T50" fmla="*/ 20 w 133"/>
                <a:gd name="T51" fmla="*/ 57 h 122"/>
                <a:gd name="T52" fmla="*/ 36 w 133"/>
                <a:gd name="T53" fmla="*/ 71 h 122"/>
                <a:gd name="T54" fmla="*/ 57 w 133"/>
                <a:gd name="T55" fmla="*/ 68 h 122"/>
                <a:gd name="T56" fmla="*/ 65 w 133"/>
                <a:gd name="T57" fmla="*/ 59 h 122"/>
                <a:gd name="T58" fmla="*/ 75 w 133"/>
                <a:gd name="T59" fmla="*/ 60 h 122"/>
                <a:gd name="T60" fmla="*/ 88 w 133"/>
                <a:gd name="T61" fmla="*/ 65 h 122"/>
                <a:gd name="T62" fmla="*/ 105 w 133"/>
                <a:gd name="T63" fmla="*/ 59 h 122"/>
                <a:gd name="T64" fmla="*/ 116 w 133"/>
                <a:gd name="T65" fmla="*/ 35 h 122"/>
                <a:gd name="T66" fmla="*/ 124 w 133"/>
                <a:gd name="T67" fmla="*/ 6 h 122"/>
                <a:gd name="T68" fmla="*/ 145 w 133"/>
                <a:gd name="T69" fmla="*/ 6 h 122"/>
                <a:gd name="T70" fmla="*/ 164 w 133"/>
                <a:gd name="T71" fmla="*/ 7 h 1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3"/>
                <a:gd name="T109" fmla="*/ 0 h 122"/>
                <a:gd name="T110" fmla="*/ 133 w 133"/>
                <a:gd name="T111" fmla="*/ 122 h 1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3" h="122">
                  <a:moveTo>
                    <a:pt x="115" y="5"/>
                  </a:moveTo>
                  <a:cubicBezTo>
                    <a:pt x="115" y="6"/>
                    <a:pt x="115" y="8"/>
                    <a:pt x="114" y="9"/>
                  </a:cubicBezTo>
                  <a:cubicBezTo>
                    <a:pt x="112" y="11"/>
                    <a:pt x="108" y="8"/>
                    <a:pt x="107" y="10"/>
                  </a:cubicBezTo>
                  <a:cubicBezTo>
                    <a:pt x="107" y="13"/>
                    <a:pt x="111" y="14"/>
                    <a:pt x="113" y="16"/>
                  </a:cubicBezTo>
                  <a:cubicBezTo>
                    <a:pt x="115" y="21"/>
                    <a:pt x="119" y="25"/>
                    <a:pt x="118" y="29"/>
                  </a:cubicBezTo>
                  <a:cubicBezTo>
                    <a:pt x="118" y="31"/>
                    <a:pt x="112" y="28"/>
                    <a:pt x="112" y="30"/>
                  </a:cubicBezTo>
                  <a:cubicBezTo>
                    <a:pt x="112" y="33"/>
                    <a:pt x="115" y="35"/>
                    <a:pt x="118" y="37"/>
                  </a:cubicBezTo>
                  <a:cubicBezTo>
                    <a:pt x="121" y="40"/>
                    <a:pt x="125" y="43"/>
                    <a:pt x="128" y="45"/>
                  </a:cubicBezTo>
                  <a:cubicBezTo>
                    <a:pt x="130" y="46"/>
                    <a:pt x="133" y="44"/>
                    <a:pt x="133" y="46"/>
                  </a:cubicBezTo>
                  <a:cubicBezTo>
                    <a:pt x="132" y="48"/>
                    <a:pt x="129" y="50"/>
                    <a:pt x="126" y="50"/>
                  </a:cubicBezTo>
                  <a:cubicBezTo>
                    <a:pt x="123" y="50"/>
                    <a:pt x="120" y="46"/>
                    <a:pt x="116" y="47"/>
                  </a:cubicBezTo>
                  <a:cubicBezTo>
                    <a:pt x="115" y="47"/>
                    <a:pt x="117" y="50"/>
                    <a:pt x="117" y="51"/>
                  </a:cubicBezTo>
                  <a:cubicBezTo>
                    <a:pt x="116" y="52"/>
                    <a:pt x="114" y="50"/>
                    <a:pt x="113" y="51"/>
                  </a:cubicBezTo>
                  <a:cubicBezTo>
                    <a:pt x="112" y="53"/>
                    <a:pt x="111" y="56"/>
                    <a:pt x="111" y="58"/>
                  </a:cubicBezTo>
                  <a:cubicBezTo>
                    <a:pt x="110" y="61"/>
                    <a:pt x="110" y="64"/>
                    <a:pt x="110" y="66"/>
                  </a:cubicBezTo>
                  <a:cubicBezTo>
                    <a:pt x="110" y="69"/>
                    <a:pt x="112" y="71"/>
                    <a:pt x="110" y="73"/>
                  </a:cubicBezTo>
                  <a:cubicBezTo>
                    <a:pt x="108" y="76"/>
                    <a:pt x="105" y="76"/>
                    <a:pt x="102" y="78"/>
                  </a:cubicBezTo>
                  <a:cubicBezTo>
                    <a:pt x="100" y="80"/>
                    <a:pt x="97" y="82"/>
                    <a:pt x="96" y="85"/>
                  </a:cubicBezTo>
                  <a:cubicBezTo>
                    <a:pt x="96" y="88"/>
                    <a:pt x="98" y="91"/>
                    <a:pt x="99" y="93"/>
                  </a:cubicBezTo>
                  <a:cubicBezTo>
                    <a:pt x="99" y="95"/>
                    <a:pt x="100" y="97"/>
                    <a:pt x="99" y="99"/>
                  </a:cubicBezTo>
                  <a:cubicBezTo>
                    <a:pt x="99" y="100"/>
                    <a:pt x="97" y="98"/>
                    <a:pt x="96" y="99"/>
                  </a:cubicBezTo>
                  <a:cubicBezTo>
                    <a:pt x="95" y="101"/>
                    <a:pt x="97" y="103"/>
                    <a:pt x="96" y="105"/>
                  </a:cubicBezTo>
                  <a:cubicBezTo>
                    <a:pt x="96" y="106"/>
                    <a:pt x="93" y="104"/>
                    <a:pt x="92" y="105"/>
                  </a:cubicBezTo>
                  <a:cubicBezTo>
                    <a:pt x="91" y="108"/>
                    <a:pt x="92" y="112"/>
                    <a:pt x="89" y="114"/>
                  </a:cubicBezTo>
                  <a:cubicBezTo>
                    <a:pt x="85" y="118"/>
                    <a:pt x="80" y="122"/>
                    <a:pt x="75" y="121"/>
                  </a:cubicBezTo>
                  <a:cubicBezTo>
                    <a:pt x="72" y="121"/>
                    <a:pt x="75" y="114"/>
                    <a:pt x="73" y="112"/>
                  </a:cubicBezTo>
                  <a:cubicBezTo>
                    <a:pt x="72" y="110"/>
                    <a:pt x="69" y="110"/>
                    <a:pt x="67" y="110"/>
                  </a:cubicBezTo>
                  <a:cubicBezTo>
                    <a:pt x="65" y="110"/>
                    <a:pt x="64" y="113"/>
                    <a:pt x="62" y="112"/>
                  </a:cubicBezTo>
                  <a:cubicBezTo>
                    <a:pt x="61" y="112"/>
                    <a:pt x="62" y="110"/>
                    <a:pt x="61" y="109"/>
                  </a:cubicBezTo>
                  <a:cubicBezTo>
                    <a:pt x="60" y="108"/>
                    <a:pt x="59" y="110"/>
                    <a:pt x="58" y="110"/>
                  </a:cubicBezTo>
                  <a:cubicBezTo>
                    <a:pt x="57" y="109"/>
                    <a:pt x="57" y="106"/>
                    <a:pt x="56" y="106"/>
                  </a:cubicBezTo>
                  <a:cubicBezTo>
                    <a:pt x="54" y="106"/>
                    <a:pt x="55" y="109"/>
                    <a:pt x="53" y="110"/>
                  </a:cubicBezTo>
                  <a:cubicBezTo>
                    <a:pt x="51" y="111"/>
                    <a:pt x="48" y="112"/>
                    <a:pt x="46" y="112"/>
                  </a:cubicBezTo>
                  <a:cubicBezTo>
                    <a:pt x="43" y="113"/>
                    <a:pt x="41" y="113"/>
                    <a:pt x="38" y="113"/>
                  </a:cubicBezTo>
                  <a:cubicBezTo>
                    <a:pt x="38" y="112"/>
                    <a:pt x="38" y="111"/>
                    <a:pt x="38" y="110"/>
                  </a:cubicBezTo>
                  <a:cubicBezTo>
                    <a:pt x="38" y="107"/>
                    <a:pt x="40" y="104"/>
                    <a:pt x="38" y="103"/>
                  </a:cubicBezTo>
                  <a:cubicBezTo>
                    <a:pt x="36" y="101"/>
                    <a:pt x="33" y="105"/>
                    <a:pt x="31" y="105"/>
                  </a:cubicBezTo>
                  <a:cubicBezTo>
                    <a:pt x="29" y="105"/>
                    <a:pt x="26" y="104"/>
                    <a:pt x="24" y="104"/>
                  </a:cubicBezTo>
                  <a:cubicBezTo>
                    <a:pt x="23" y="103"/>
                    <a:pt x="21" y="105"/>
                    <a:pt x="20" y="104"/>
                  </a:cubicBezTo>
                  <a:cubicBezTo>
                    <a:pt x="18" y="101"/>
                    <a:pt x="18" y="97"/>
                    <a:pt x="18" y="94"/>
                  </a:cubicBezTo>
                  <a:cubicBezTo>
                    <a:pt x="17" y="92"/>
                    <a:pt x="18" y="89"/>
                    <a:pt x="17" y="86"/>
                  </a:cubicBezTo>
                  <a:cubicBezTo>
                    <a:pt x="17" y="84"/>
                    <a:pt x="16" y="82"/>
                    <a:pt x="15" y="80"/>
                  </a:cubicBezTo>
                  <a:cubicBezTo>
                    <a:pt x="14" y="79"/>
                    <a:pt x="11" y="80"/>
                    <a:pt x="10" y="78"/>
                  </a:cubicBezTo>
                  <a:cubicBezTo>
                    <a:pt x="9" y="77"/>
                    <a:pt x="11" y="75"/>
                    <a:pt x="10" y="73"/>
                  </a:cubicBezTo>
                  <a:cubicBezTo>
                    <a:pt x="9" y="72"/>
                    <a:pt x="6" y="75"/>
                    <a:pt x="6" y="73"/>
                  </a:cubicBezTo>
                  <a:cubicBezTo>
                    <a:pt x="4" y="71"/>
                    <a:pt x="5" y="68"/>
                    <a:pt x="6" y="66"/>
                  </a:cubicBezTo>
                  <a:cubicBezTo>
                    <a:pt x="6" y="64"/>
                    <a:pt x="8" y="62"/>
                    <a:pt x="8" y="60"/>
                  </a:cubicBezTo>
                  <a:cubicBezTo>
                    <a:pt x="7" y="57"/>
                    <a:pt x="2" y="58"/>
                    <a:pt x="1" y="55"/>
                  </a:cubicBezTo>
                  <a:cubicBezTo>
                    <a:pt x="0" y="51"/>
                    <a:pt x="1" y="46"/>
                    <a:pt x="2" y="41"/>
                  </a:cubicBezTo>
                  <a:cubicBezTo>
                    <a:pt x="3" y="38"/>
                    <a:pt x="6" y="35"/>
                    <a:pt x="8" y="32"/>
                  </a:cubicBezTo>
                  <a:cubicBezTo>
                    <a:pt x="9" y="32"/>
                    <a:pt x="11" y="32"/>
                    <a:pt x="12" y="32"/>
                  </a:cubicBezTo>
                  <a:cubicBezTo>
                    <a:pt x="13" y="35"/>
                    <a:pt x="12" y="38"/>
                    <a:pt x="14" y="40"/>
                  </a:cubicBezTo>
                  <a:cubicBezTo>
                    <a:pt x="16" y="43"/>
                    <a:pt x="20" y="44"/>
                    <a:pt x="23" y="46"/>
                  </a:cubicBezTo>
                  <a:cubicBezTo>
                    <a:pt x="24" y="47"/>
                    <a:pt x="24" y="49"/>
                    <a:pt x="25" y="49"/>
                  </a:cubicBezTo>
                  <a:cubicBezTo>
                    <a:pt x="27" y="49"/>
                    <a:pt x="29" y="47"/>
                    <a:pt x="31" y="46"/>
                  </a:cubicBezTo>
                  <a:cubicBezTo>
                    <a:pt x="34" y="46"/>
                    <a:pt x="37" y="48"/>
                    <a:pt x="40" y="48"/>
                  </a:cubicBezTo>
                  <a:cubicBezTo>
                    <a:pt x="42" y="47"/>
                    <a:pt x="44" y="46"/>
                    <a:pt x="45" y="45"/>
                  </a:cubicBezTo>
                  <a:cubicBezTo>
                    <a:pt x="46" y="44"/>
                    <a:pt x="44" y="41"/>
                    <a:pt x="45" y="41"/>
                  </a:cubicBezTo>
                  <a:cubicBezTo>
                    <a:pt x="48" y="39"/>
                    <a:pt x="51" y="40"/>
                    <a:pt x="54" y="40"/>
                  </a:cubicBezTo>
                  <a:cubicBezTo>
                    <a:pt x="54" y="40"/>
                    <a:pt x="53" y="42"/>
                    <a:pt x="53" y="42"/>
                  </a:cubicBezTo>
                  <a:cubicBezTo>
                    <a:pt x="54" y="43"/>
                    <a:pt x="55" y="41"/>
                    <a:pt x="57" y="41"/>
                  </a:cubicBezTo>
                  <a:cubicBezTo>
                    <a:pt x="59" y="42"/>
                    <a:pt x="60" y="45"/>
                    <a:pt x="62" y="45"/>
                  </a:cubicBezTo>
                  <a:cubicBezTo>
                    <a:pt x="64" y="44"/>
                    <a:pt x="64" y="41"/>
                    <a:pt x="66" y="41"/>
                  </a:cubicBezTo>
                  <a:cubicBezTo>
                    <a:pt x="69" y="40"/>
                    <a:pt x="72" y="42"/>
                    <a:pt x="74" y="41"/>
                  </a:cubicBezTo>
                  <a:cubicBezTo>
                    <a:pt x="75" y="40"/>
                    <a:pt x="73" y="38"/>
                    <a:pt x="74" y="36"/>
                  </a:cubicBezTo>
                  <a:cubicBezTo>
                    <a:pt x="76" y="32"/>
                    <a:pt x="79" y="28"/>
                    <a:pt x="81" y="24"/>
                  </a:cubicBezTo>
                  <a:cubicBezTo>
                    <a:pt x="83" y="21"/>
                    <a:pt x="86" y="18"/>
                    <a:pt x="87" y="15"/>
                  </a:cubicBezTo>
                  <a:cubicBezTo>
                    <a:pt x="88" y="11"/>
                    <a:pt x="85" y="7"/>
                    <a:pt x="87" y="4"/>
                  </a:cubicBezTo>
                  <a:cubicBezTo>
                    <a:pt x="89" y="1"/>
                    <a:pt x="93" y="1"/>
                    <a:pt x="96" y="1"/>
                  </a:cubicBezTo>
                  <a:cubicBezTo>
                    <a:pt x="98" y="0"/>
                    <a:pt x="99" y="3"/>
                    <a:pt x="101" y="4"/>
                  </a:cubicBezTo>
                  <a:cubicBezTo>
                    <a:pt x="103" y="4"/>
                    <a:pt x="106" y="2"/>
                    <a:pt x="108" y="2"/>
                  </a:cubicBezTo>
                  <a:cubicBezTo>
                    <a:pt x="111" y="3"/>
                    <a:pt x="113" y="4"/>
                    <a:pt x="115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8" name="Freeform 2928"/>
            <p:cNvSpPr>
              <a:spLocks noChangeAspect="1"/>
            </p:cNvSpPr>
            <p:nvPr/>
          </p:nvSpPr>
          <p:spPr bwMode="auto">
            <a:xfrm>
              <a:off x="18930886" y="6760520"/>
              <a:ext cx="83368" cy="35103"/>
            </a:xfrm>
            <a:custGeom>
              <a:avLst/>
              <a:gdLst>
                <a:gd name="T0" fmla="*/ 1 w 16"/>
                <a:gd name="T1" fmla="*/ 1 h 6"/>
                <a:gd name="T2" fmla="*/ 21 w 16"/>
                <a:gd name="T3" fmla="*/ 1 h 6"/>
                <a:gd name="T4" fmla="*/ 17 w 16"/>
                <a:gd name="T5" fmla="*/ 7 h 6"/>
                <a:gd name="T6" fmla="*/ 5 w 16"/>
                <a:gd name="T7" fmla="*/ 9 h 6"/>
                <a:gd name="T8" fmla="*/ 1 w 1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6"/>
                <a:gd name="T17" fmla="*/ 16 w 1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6">
                  <a:moveTo>
                    <a:pt x="1" y="1"/>
                  </a:moveTo>
                  <a:cubicBezTo>
                    <a:pt x="5" y="0"/>
                    <a:pt x="10" y="0"/>
                    <a:pt x="15" y="1"/>
                  </a:cubicBezTo>
                  <a:cubicBezTo>
                    <a:pt x="16" y="1"/>
                    <a:pt x="13" y="4"/>
                    <a:pt x="12" y="4"/>
                  </a:cubicBezTo>
                  <a:cubicBezTo>
                    <a:pt x="9" y="5"/>
                    <a:pt x="6" y="6"/>
                    <a:pt x="3" y="5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39" name="Freeform 2929"/>
            <p:cNvSpPr>
              <a:spLocks noChangeAspect="1"/>
            </p:cNvSpPr>
            <p:nvPr/>
          </p:nvSpPr>
          <p:spPr bwMode="auto">
            <a:xfrm>
              <a:off x="19325789" y="6115512"/>
              <a:ext cx="447557" cy="557252"/>
            </a:xfrm>
            <a:custGeom>
              <a:avLst/>
              <a:gdLst>
                <a:gd name="T0" fmla="*/ 116 w 85"/>
                <a:gd name="T1" fmla="*/ 5 h 106"/>
                <a:gd name="T2" fmla="*/ 107 w 85"/>
                <a:gd name="T3" fmla="*/ 20 h 106"/>
                <a:gd name="T4" fmla="*/ 86 w 85"/>
                <a:gd name="T5" fmla="*/ 29 h 106"/>
                <a:gd name="T6" fmla="*/ 58 w 85"/>
                <a:gd name="T7" fmla="*/ 26 h 106"/>
                <a:gd name="T8" fmla="*/ 42 w 85"/>
                <a:gd name="T9" fmla="*/ 28 h 106"/>
                <a:gd name="T10" fmla="*/ 28 w 85"/>
                <a:gd name="T11" fmla="*/ 28 h 106"/>
                <a:gd name="T12" fmla="*/ 37 w 85"/>
                <a:gd name="T13" fmla="*/ 65 h 106"/>
                <a:gd name="T14" fmla="*/ 53 w 85"/>
                <a:gd name="T15" fmla="*/ 52 h 106"/>
                <a:gd name="T16" fmla="*/ 77 w 85"/>
                <a:gd name="T17" fmla="*/ 48 h 106"/>
                <a:gd name="T18" fmla="*/ 84 w 85"/>
                <a:gd name="T19" fmla="*/ 55 h 106"/>
                <a:gd name="T20" fmla="*/ 66 w 85"/>
                <a:gd name="T21" fmla="*/ 66 h 106"/>
                <a:gd name="T22" fmla="*/ 48 w 85"/>
                <a:gd name="T23" fmla="*/ 72 h 106"/>
                <a:gd name="T24" fmla="*/ 65 w 85"/>
                <a:gd name="T25" fmla="*/ 95 h 106"/>
                <a:gd name="T26" fmla="*/ 67 w 85"/>
                <a:gd name="T27" fmla="*/ 114 h 106"/>
                <a:gd name="T28" fmla="*/ 60 w 85"/>
                <a:gd name="T29" fmla="*/ 125 h 106"/>
                <a:gd name="T30" fmla="*/ 49 w 85"/>
                <a:gd name="T31" fmla="*/ 135 h 106"/>
                <a:gd name="T32" fmla="*/ 42 w 85"/>
                <a:gd name="T33" fmla="*/ 111 h 106"/>
                <a:gd name="T34" fmla="*/ 44 w 85"/>
                <a:gd name="T35" fmla="*/ 95 h 106"/>
                <a:gd name="T36" fmla="*/ 28 w 85"/>
                <a:gd name="T37" fmla="*/ 95 h 106"/>
                <a:gd name="T38" fmla="*/ 29 w 85"/>
                <a:gd name="T39" fmla="*/ 117 h 106"/>
                <a:gd name="T40" fmla="*/ 26 w 85"/>
                <a:gd name="T41" fmla="*/ 135 h 106"/>
                <a:gd name="T42" fmla="*/ 26 w 85"/>
                <a:gd name="T43" fmla="*/ 152 h 106"/>
                <a:gd name="T44" fmla="*/ 8 w 85"/>
                <a:gd name="T45" fmla="*/ 144 h 106"/>
                <a:gd name="T46" fmla="*/ 13 w 85"/>
                <a:gd name="T47" fmla="*/ 104 h 106"/>
                <a:gd name="T48" fmla="*/ 2 w 85"/>
                <a:gd name="T49" fmla="*/ 103 h 106"/>
                <a:gd name="T50" fmla="*/ 12 w 85"/>
                <a:gd name="T51" fmla="*/ 80 h 106"/>
                <a:gd name="T52" fmla="*/ 17 w 85"/>
                <a:gd name="T53" fmla="*/ 49 h 106"/>
                <a:gd name="T54" fmla="*/ 20 w 85"/>
                <a:gd name="T55" fmla="*/ 36 h 106"/>
                <a:gd name="T56" fmla="*/ 29 w 85"/>
                <a:gd name="T57" fmla="*/ 14 h 106"/>
                <a:gd name="T58" fmla="*/ 36 w 85"/>
                <a:gd name="T59" fmla="*/ 7 h 106"/>
                <a:gd name="T60" fmla="*/ 52 w 85"/>
                <a:gd name="T61" fmla="*/ 12 h 106"/>
                <a:gd name="T62" fmla="*/ 74 w 85"/>
                <a:gd name="T63" fmla="*/ 16 h 106"/>
                <a:gd name="T64" fmla="*/ 101 w 85"/>
                <a:gd name="T65" fmla="*/ 13 h 106"/>
                <a:gd name="T66" fmla="*/ 115 w 85"/>
                <a:gd name="T67" fmla="*/ 1 h 1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5"/>
                <a:gd name="T103" fmla="*/ 0 h 106"/>
                <a:gd name="T104" fmla="*/ 85 w 85"/>
                <a:gd name="T105" fmla="*/ 106 h 1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5" h="106">
                  <a:moveTo>
                    <a:pt x="84" y="1"/>
                  </a:moveTo>
                  <a:cubicBezTo>
                    <a:pt x="85" y="2"/>
                    <a:pt x="82" y="2"/>
                    <a:pt x="81" y="3"/>
                  </a:cubicBezTo>
                  <a:cubicBezTo>
                    <a:pt x="80" y="5"/>
                    <a:pt x="81" y="8"/>
                    <a:pt x="80" y="9"/>
                  </a:cubicBezTo>
                  <a:cubicBezTo>
                    <a:pt x="79" y="11"/>
                    <a:pt x="75" y="12"/>
                    <a:pt x="74" y="14"/>
                  </a:cubicBezTo>
                  <a:cubicBezTo>
                    <a:pt x="73" y="15"/>
                    <a:pt x="75" y="18"/>
                    <a:pt x="74" y="19"/>
                  </a:cubicBezTo>
                  <a:cubicBezTo>
                    <a:pt x="69" y="21"/>
                    <a:pt x="64" y="20"/>
                    <a:pt x="60" y="20"/>
                  </a:cubicBezTo>
                  <a:cubicBezTo>
                    <a:pt x="57" y="20"/>
                    <a:pt x="55" y="18"/>
                    <a:pt x="53" y="17"/>
                  </a:cubicBezTo>
                  <a:cubicBezTo>
                    <a:pt x="49" y="17"/>
                    <a:pt x="45" y="18"/>
                    <a:pt x="40" y="18"/>
                  </a:cubicBezTo>
                  <a:cubicBezTo>
                    <a:pt x="39" y="18"/>
                    <a:pt x="38" y="16"/>
                    <a:pt x="36" y="16"/>
                  </a:cubicBezTo>
                  <a:cubicBezTo>
                    <a:pt x="34" y="16"/>
                    <a:pt x="32" y="18"/>
                    <a:pt x="29" y="19"/>
                  </a:cubicBezTo>
                  <a:cubicBezTo>
                    <a:pt x="27" y="19"/>
                    <a:pt x="25" y="17"/>
                    <a:pt x="22" y="17"/>
                  </a:cubicBezTo>
                  <a:cubicBezTo>
                    <a:pt x="21" y="17"/>
                    <a:pt x="19" y="18"/>
                    <a:pt x="19" y="19"/>
                  </a:cubicBezTo>
                  <a:cubicBezTo>
                    <a:pt x="18" y="24"/>
                    <a:pt x="18" y="29"/>
                    <a:pt x="19" y="34"/>
                  </a:cubicBezTo>
                  <a:cubicBezTo>
                    <a:pt x="20" y="38"/>
                    <a:pt x="22" y="43"/>
                    <a:pt x="26" y="45"/>
                  </a:cubicBezTo>
                  <a:cubicBezTo>
                    <a:pt x="28" y="46"/>
                    <a:pt x="30" y="44"/>
                    <a:pt x="32" y="43"/>
                  </a:cubicBezTo>
                  <a:cubicBezTo>
                    <a:pt x="34" y="41"/>
                    <a:pt x="35" y="38"/>
                    <a:pt x="37" y="36"/>
                  </a:cubicBezTo>
                  <a:cubicBezTo>
                    <a:pt x="39" y="35"/>
                    <a:pt x="42" y="36"/>
                    <a:pt x="45" y="36"/>
                  </a:cubicBezTo>
                  <a:cubicBezTo>
                    <a:pt x="47" y="35"/>
                    <a:pt x="50" y="33"/>
                    <a:pt x="53" y="33"/>
                  </a:cubicBezTo>
                  <a:cubicBezTo>
                    <a:pt x="55" y="32"/>
                    <a:pt x="58" y="31"/>
                    <a:pt x="60" y="33"/>
                  </a:cubicBezTo>
                  <a:cubicBezTo>
                    <a:pt x="61" y="34"/>
                    <a:pt x="60" y="37"/>
                    <a:pt x="58" y="38"/>
                  </a:cubicBezTo>
                  <a:cubicBezTo>
                    <a:pt x="56" y="40"/>
                    <a:pt x="53" y="37"/>
                    <a:pt x="51" y="38"/>
                  </a:cubicBezTo>
                  <a:cubicBezTo>
                    <a:pt x="49" y="40"/>
                    <a:pt x="48" y="44"/>
                    <a:pt x="46" y="46"/>
                  </a:cubicBezTo>
                  <a:cubicBezTo>
                    <a:pt x="43" y="49"/>
                    <a:pt x="41" y="51"/>
                    <a:pt x="37" y="52"/>
                  </a:cubicBezTo>
                  <a:cubicBezTo>
                    <a:pt x="36" y="52"/>
                    <a:pt x="34" y="49"/>
                    <a:pt x="33" y="50"/>
                  </a:cubicBezTo>
                  <a:cubicBezTo>
                    <a:pt x="32" y="50"/>
                    <a:pt x="33" y="52"/>
                    <a:pt x="34" y="52"/>
                  </a:cubicBezTo>
                  <a:cubicBezTo>
                    <a:pt x="37" y="57"/>
                    <a:pt x="41" y="61"/>
                    <a:pt x="45" y="66"/>
                  </a:cubicBezTo>
                  <a:cubicBezTo>
                    <a:pt x="46" y="68"/>
                    <a:pt x="48" y="69"/>
                    <a:pt x="49" y="71"/>
                  </a:cubicBezTo>
                  <a:cubicBezTo>
                    <a:pt x="49" y="74"/>
                    <a:pt x="46" y="76"/>
                    <a:pt x="47" y="79"/>
                  </a:cubicBezTo>
                  <a:cubicBezTo>
                    <a:pt x="48" y="82"/>
                    <a:pt x="54" y="84"/>
                    <a:pt x="52" y="86"/>
                  </a:cubicBezTo>
                  <a:cubicBezTo>
                    <a:pt x="51" y="89"/>
                    <a:pt x="45" y="85"/>
                    <a:pt x="42" y="87"/>
                  </a:cubicBezTo>
                  <a:cubicBezTo>
                    <a:pt x="40" y="89"/>
                    <a:pt x="43" y="94"/>
                    <a:pt x="41" y="96"/>
                  </a:cubicBezTo>
                  <a:cubicBezTo>
                    <a:pt x="39" y="97"/>
                    <a:pt x="35" y="96"/>
                    <a:pt x="34" y="94"/>
                  </a:cubicBezTo>
                  <a:cubicBezTo>
                    <a:pt x="33" y="90"/>
                    <a:pt x="38" y="86"/>
                    <a:pt x="37" y="82"/>
                  </a:cubicBezTo>
                  <a:cubicBezTo>
                    <a:pt x="36" y="79"/>
                    <a:pt x="32" y="80"/>
                    <a:pt x="29" y="78"/>
                  </a:cubicBezTo>
                  <a:cubicBezTo>
                    <a:pt x="28" y="77"/>
                    <a:pt x="26" y="76"/>
                    <a:pt x="26" y="74"/>
                  </a:cubicBezTo>
                  <a:cubicBezTo>
                    <a:pt x="27" y="71"/>
                    <a:pt x="31" y="69"/>
                    <a:pt x="31" y="66"/>
                  </a:cubicBezTo>
                  <a:cubicBezTo>
                    <a:pt x="32" y="65"/>
                    <a:pt x="29" y="62"/>
                    <a:pt x="28" y="62"/>
                  </a:cubicBezTo>
                  <a:cubicBezTo>
                    <a:pt x="24" y="62"/>
                    <a:pt x="21" y="64"/>
                    <a:pt x="19" y="66"/>
                  </a:cubicBezTo>
                  <a:cubicBezTo>
                    <a:pt x="18" y="68"/>
                    <a:pt x="21" y="70"/>
                    <a:pt x="21" y="72"/>
                  </a:cubicBezTo>
                  <a:cubicBezTo>
                    <a:pt x="21" y="75"/>
                    <a:pt x="20" y="78"/>
                    <a:pt x="20" y="82"/>
                  </a:cubicBezTo>
                  <a:cubicBezTo>
                    <a:pt x="20" y="84"/>
                    <a:pt x="22" y="87"/>
                    <a:pt x="21" y="89"/>
                  </a:cubicBezTo>
                  <a:cubicBezTo>
                    <a:pt x="21" y="91"/>
                    <a:pt x="19" y="92"/>
                    <a:pt x="18" y="94"/>
                  </a:cubicBezTo>
                  <a:cubicBezTo>
                    <a:pt x="18" y="98"/>
                    <a:pt x="21" y="101"/>
                    <a:pt x="21" y="105"/>
                  </a:cubicBezTo>
                  <a:cubicBezTo>
                    <a:pt x="21" y="106"/>
                    <a:pt x="19" y="106"/>
                    <a:pt x="18" y="106"/>
                  </a:cubicBezTo>
                  <a:cubicBezTo>
                    <a:pt x="15" y="106"/>
                    <a:pt x="11" y="106"/>
                    <a:pt x="8" y="105"/>
                  </a:cubicBezTo>
                  <a:cubicBezTo>
                    <a:pt x="7" y="104"/>
                    <a:pt x="6" y="102"/>
                    <a:pt x="6" y="100"/>
                  </a:cubicBezTo>
                  <a:cubicBezTo>
                    <a:pt x="7" y="95"/>
                    <a:pt x="11" y="90"/>
                    <a:pt x="11" y="84"/>
                  </a:cubicBezTo>
                  <a:cubicBezTo>
                    <a:pt x="12" y="80"/>
                    <a:pt x="11" y="76"/>
                    <a:pt x="9" y="73"/>
                  </a:cubicBezTo>
                  <a:cubicBezTo>
                    <a:pt x="8" y="71"/>
                    <a:pt x="6" y="74"/>
                    <a:pt x="4" y="74"/>
                  </a:cubicBezTo>
                  <a:cubicBezTo>
                    <a:pt x="3" y="74"/>
                    <a:pt x="2" y="73"/>
                    <a:pt x="2" y="72"/>
                  </a:cubicBezTo>
                  <a:cubicBezTo>
                    <a:pt x="1" y="68"/>
                    <a:pt x="0" y="65"/>
                    <a:pt x="1" y="62"/>
                  </a:cubicBezTo>
                  <a:cubicBezTo>
                    <a:pt x="2" y="59"/>
                    <a:pt x="7" y="59"/>
                    <a:pt x="8" y="56"/>
                  </a:cubicBezTo>
                  <a:cubicBezTo>
                    <a:pt x="9" y="52"/>
                    <a:pt x="8" y="46"/>
                    <a:pt x="9" y="42"/>
                  </a:cubicBezTo>
                  <a:cubicBezTo>
                    <a:pt x="9" y="39"/>
                    <a:pt x="10" y="36"/>
                    <a:pt x="12" y="34"/>
                  </a:cubicBezTo>
                  <a:cubicBezTo>
                    <a:pt x="14" y="33"/>
                    <a:pt x="16" y="37"/>
                    <a:pt x="16" y="36"/>
                  </a:cubicBezTo>
                  <a:cubicBezTo>
                    <a:pt x="17" y="32"/>
                    <a:pt x="15" y="28"/>
                    <a:pt x="14" y="25"/>
                  </a:cubicBezTo>
                  <a:cubicBezTo>
                    <a:pt x="14" y="22"/>
                    <a:pt x="12" y="20"/>
                    <a:pt x="13" y="18"/>
                  </a:cubicBezTo>
                  <a:cubicBezTo>
                    <a:pt x="14" y="15"/>
                    <a:pt x="17" y="11"/>
                    <a:pt x="20" y="10"/>
                  </a:cubicBezTo>
                  <a:cubicBezTo>
                    <a:pt x="22" y="9"/>
                    <a:pt x="24" y="14"/>
                    <a:pt x="25" y="13"/>
                  </a:cubicBezTo>
                  <a:cubicBezTo>
                    <a:pt x="27" y="11"/>
                    <a:pt x="23" y="6"/>
                    <a:pt x="25" y="5"/>
                  </a:cubicBezTo>
                  <a:cubicBezTo>
                    <a:pt x="27" y="3"/>
                    <a:pt x="32" y="4"/>
                    <a:pt x="35" y="5"/>
                  </a:cubicBezTo>
                  <a:cubicBezTo>
                    <a:pt x="36" y="5"/>
                    <a:pt x="35" y="8"/>
                    <a:pt x="36" y="8"/>
                  </a:cubicBezTo>
                  <a:cubicBezTo>
                    <a:pt x="40" y="9"/>
                    <a:pt x="44" y="8"/>
                    <a:pt x="48" y="8"/>
                  </a:cubicBezTo>
                  <a:cubicBezTo>
                    <a:pt x="49" y="9"/>
                    <a:pt x="51" y="11"/>
                    <a:pt x="52" y="11"/>
                  </a:cubicBezTo>
                  <a:cubicBezTo>
                    <a:pt x="54" y="12"/>
                    <a:pt x="55" y="9"/>
                    <a:pt x="57" y="9"/>
                  </a:cubicBezTo>
                  <a:cubicBezTo>
                    <a:pt x="61" y="9"/>
                    <a:pt x="66" y="11"/>
                    <a:pt x="70" y="9"/>
                  </a:cubicBezTo>
                  <a:cubicBezTo>
                    <a:pt x="72" y="8"/>
                    <a:pt x="73" y="5"/>
                    <a:pt x="74" y="3"/>
                  </a:cubicBezTo>
                  <a:cubicBezTo>
                    <a:pt x="76" y="2"/>
                    <a:pt x="78" y="1"/>
                    <a:pt x="80" y="1"/>
                  </a:cubicBezTo>
                  <a:cubicBezTo>
                    <a:pt x="81" y="1"/>
                    <a:pt x="84" y="0"/>
                    <a:pt x="8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0" name="Freeform 2930"/>
            <p:cNvSpPr>
              <a:spLocks noChangeAspect="1"/>
            </p:cNvSpPr>
            <p:nvPr/>
          </p:nvSpPr>
          <p:spPr bwMode="auto">
            <a:xfrm>
              <a:off x="19145888" y="6492863"/>
              <a:ext cx="26327" cy="57042"/>
            </a:xfrm>
            <a:custGeom>
              <a:avLst/>
              <a:gdLst>
                <a:gd name="T0" fmla="*/ 6 w 5"/>
                <a:gd name="T1" fmla="*/ 0 h 11"/>
                <a:gd name="T2" fmla="*/ 7 w 5"/>
                <a:gd name="T3" fmla="*/ 2 h 11"/>
                <a:gd name="T4" fmla="*/ 6 w 5"/>
                <a:gd name="T5" fmla="*/ 14 h 11"/>
                <a:gd name="T6" fmla="*/ 1 w 5"/>
                <a:gd name="T7" fmla="*/ 14 h 11"/>
                <a:gd name="T8" fmla="*/ 2 w 5"/>
                <a:gd name="T9" fmla="*/ 2 h 11"/>
                <a:gd name="T10" fmla="*/ 6 w 5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4" y="0"/>
                  </a:moveTo>
                  <a:cubicBezTo>
                    <a:pt x="5" y="0"/>
                    <a:pt x="5" y="1"/>
                    <a:pt x="5" y="2"/>
                  </a:cubicBezTo>
                  <a:cubicBezTo>
                    <a:pt x="5" y="5"/>
                    <a:pt x="5" y="7"/>
                    <a:pt x="4" y="10"/>
                  </a:cubicBezTo>
                  <a:cubicBezTo>
                    <a:pt x="3" y="10"/>
                    <a:pt x="1" y="11"/>
                    <a:pt x="1" y="10"/>
                  </a:cubicBezTo>
                  <a:cubicBezTo>
                    <a:pt x="0" y="7"/>
                    <a:pt x="1" y="5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1" name="Freeform 2931"/>
            <p:cNvSpPr>
              <a:spLocks noChangeAspect="1"/>
            </p:cNvSpPr>
            <p:nvPr/>
          </p:nvSpPr>
          <p:spPr bwMode="auto">
            <a:xfrm>
              <a:off x="19036193" y="6857053"/>
              <a:ext cx="83368" cy="61430"/>
            </a:xfrm>
            <a:custGeom>
              <a:avLst/>
              <a:gdLst>
                <a:gd name="T0" fmla="*/ 1 w 16"/>
                <a:gd name="T1" fmla="*/ 1 h 12"/>
                <a:gd name="T2" fmla="*/ 10 w 16"/>
                <a:gd name="T3" fmla="*/ 2 h 12"/>
                <a:gd name="T4" fmla="*/ 17 w 16"/>
                <a:gd name="T5" fmla="*/ 2 h 12"/>
                <a:gd name="T6" fmla="*/ 23 w 16"/>
                <a:gd name="T7" fmla="*/ 7 h 12"/>
                <a:gd name="T8" fmla="*/ 13 w 16"/>
                <a:gd name="T9" fmla="*/ 13 h 12"/>
                <a:gd name="T10" fmla="*/ 12 w 16"/>
                <a:gd name="T11" fmla="*/ 16 h 12"/>
                <a:gd name="T12" fmla="*/ 8 w 16"/>
                <a:gd name="T13" fmla="*/ 8 h 12"/>
                <a:gd name="T14" fmla="*/ 1 w 16"/>
                <a:gd name="T15" fmla="*/ 7 h 12"/>
                <a:gd name="T16" fmla="*/ 1 w 16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2"/>
                <a:gd name="T29" fmla="*/ 16 w 16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2">
                  <a:moveTo>
                    <a:pt x="1" y="1"/>
                  </a:moveTo>
                  <a:cubicBezTo>
                    <a:pt x="3" y="0"/>
                    <a:pt x="5" y="1"/>
                    <a:pt x="7" y="2"/>
                  </a:cubicBezTo>
                  <a:cubicBezTo>
                    <a:pt x="9" y="2"/>
                    <a:pt x="10" y="1"/>
                    <a:pt x="12" y="2"/>
                  </a:cubicBezTo>
                  <a:cubicBezTo>
                    <a:pt x="13" y="2"/>
                    <a:pt x="16" y="4"/>
                    <a:pt x="16" y="5"/>
                  </a:cubicBezTo>
                  <a:cubicBezTo>
                    <a:pt x="15" y="8"/>
                    <a:pt x="11" y="7"/>
                    <a:pt x="9" y="9"/>
                  </a:cubicBezTo>
                  <a:cubicBezTo>
                    <a:pt x="9" y="10"/>
                    <a:pt x="9" y="12"/>
                    <a:pt x="8" y="12"/>
                  </a:cubicBezTo>
                  <a:cubicBezTo>
                    <a:pt x="7" y="11"/>
                    <a:pt x="7" y="8"/>
                    <a:pt x="6" y="6"/>
                  </a:cubicBezTo>
                  <a:cubicBezTo>
                    <a:pt x="5" y="5"/>
                    <a:pt x="2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2" name="Freeform 2932"/>
            <p:cNvSpPr>
              <a:spLocks noChangeAspect="1"/>
            </p:cNvSpPr>
            <p:nvPr/>
          </p:nvSpPr>
          <p:spPr bwMode="auto">
            <a:xfrm>
              <a:off x="19106397" y="6865829"/>
              <a:ext cx="74592" cy="61430"/>
            </a:xfrm>
            <a:custGeom>
              <a:avLst/>
              <a:gdLst>
                <a:gd name="T0" fmla="*/ 12 w 14"/>
                <a:gd name="T1" fmla="*/ 0 h 11"/>
                <a:gd name="T2" fmla="*/ 19 w 14"/>
                <a:gd name="T3" fmla="*/ 5 h 11"/>
                <a:gd name="T4" fmla="*/ 16 w 14"/>
                <a:gd name="T5" fmla="*/ 18 h 11"/>
                <a:gd name="T6" fmla="*/ 1 w 14"/>
                <a:gd name="T7" fmla="*/ 13 h 11"/>
                <a:gd name="T8" fmla="*/ 7 w 14"/>
                <a:gd name="T9" fmla="*/ 11 h 11"/>
                <a:gd name="T10" fmla="*/ 7 w 14"/>
                <a:gd name="T11" fmla="*/ 5 h 11"/>
                <a:gd name="T12" fmla="*/ 12 w 14"/>
                <a:gd name="T13" fmla="*/ 0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11"/>
                <a:gd name="T23" fmla="*/ 14 w 14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11">
                  <a:moveTo>
                    <a:pt x="8" y="0"/>
                  </a:moveTo>
                  <a:cubicBezTo>
                    <a:pt x="10" y="0"/>
                    <a:pt x="13" y="1"/>
                    <a:pt x="13" y="3"/>
                  </a:cubicBezTo>
                  <a:cubicBezTo>
                    <a:pt x="14" y="5"/>
                    <a:pt x="12" y="8"/>
                    <a:pt x="11" y="11"/>
                  </a:cubicBezTo>
                  <a:cubicBezTo>
                    <a:pt x="8" y="10"/>
                    <a:pt x="4" y="10"/>
                    <a:pt x="1" y="8"/>
                  </a:cubicBezTo>
                  <a:cubicBezTo>
                    <a:pt x="0" y="8"/>
                    <a:pt x="4" y="8"/>
                    <a:pt x="5" y="7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6" y="1"/>
                    <a:pt x="7" y="0"/>
                    <a:pt x="8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3" name="Freeform 2933"/>
            <p:cNvSpPr>
              <a:spLocks noChangeAspect="1"/>
            </p:cNvSpPr>
            <p:nvPr/>
          </p:nvSpPr>
          <p:spPr bwMode="auto">
            <a:xfrm>
              <a:off x="19176603" y="6857053"/>
              <a:ext cx="166737" cy="78980"/>
            </a:xfrm>
            <a:custGeom>
              <a:avLst/>
              <a:gdLst>
                <a:gd name="T0" fmla="*/ 2 w 32"/>
                <a:gd name="T1" fmla="*/ 10 h 15"/>
                <a:gd name="T2" fmla="*/ 1 w 32"/>
                <a:gd name="T3" fmla="*/ 20 h 15"/>
                <a:gd name="T4" fmla="*/ 8 w 32"/>
                <a:gd name="T5" fmla="*/ 20 h 15"/>
                <a:gd name="T6" fmla="*/ 23 w 32"/>
                <a:gd name="T7" fmla="*/ 17 h 15"/>
                <a:gd name="T8" fmla="*/ 33 w 32"/>
                <a:gd name="T9" fmla="*/ 16 h 15"/>
                <a:gd name="T10" fmla="*/ 43 w 32"/>
                <a:gd name="T11" fmla="*/ 13 h 15"/>
                <a:gd name="T12" fmla="*/ 45 w 32"/>
                <a:gd name="T13" fmla="*/ 13 h 15"/>
                <a:gd name="T14" fmla="*/ 40 w 32"/>
                <a:gd name="T15" fmla="*/ 5 h 15"/>
                <a:gd name="T16" fmla="*/ 31 w 32"/>
                <a:gd name="T17" fmla="*/ 5 h 15"/>
                <a:gd name="T18" fmla="*/ 25 w 32"/>
                <a:gd name="T19" fmla="*/ 0 h 15"/>
                <a:gd name="T20" fmla="*/ 20 w 32"/>
                <a:gd name="T21" fmla="*/ 1 h 15"/>
                <a:gd name="T22" fmla="*/ 23 w 32"/>
                <a:gd name="T23" fmla="*/ 7 h 15"/>
                <a:gd name="T24" fmla="*/ 27 w 32"/>
                <a:gd name="T25" fmla="*/ 10 h 15"/>
                <a:gd name="T26" fmla="*/ 21 w 32"/>
                <a:gd name="T27" fmla="*/ 12 h 15"/>
                <a:gd name="T28" fmla="*/ 14 w 32"/>
                <a:gd name="T29" fmla="*/ 7 h 15"/>
                <a:gd name="T30" fmla="*/ 8 w 32"/>
                <a:gd name="T31" fmla="*/ 7 h 15"/>
                <a:gd name="T32" fmla="*/ 2 w 32"/>
                <a:gd name="T33" fmla="*/ 1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2"/>
                <a:gd name="T52" fmla="*/ 0 h 15"/>
                <a:gd name="T53" fmla="*/ 32 w 32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2" h="15">
                  <a:moveTo>
                    <a:pt x="2" y="7"/>
                  </a:moveTo>
                  <a:cubicBezTo>
                    <a:pt x="1" y="9"/>
                    <a:pt x="0" y="12"/>
                    <a:pt x="1" y="14"/>
                  </a:cubicBezTo>
                  <a:cubicBezTo>
                    <a:pt x="2" y="15"/>
                    <a:pt x="5" y="15"/>
                    <a:pt x="6" y="14"/>
                  </a:cubicBezTo>
                  <a:cubicBezTo>
                    <a:pt x="10" y="14"/>
                    <a:pt x="13" y="13"/>
                    <a:pt x="16" y="12"/>
                  </a:cubicBezTo>
                  <a:cubicBezTo>
                    <a:pt x="19" y="12"/>
                    <a:pt x="21" y="11"/>
                    <a:pt x="24" y="11"/>
                  </a:cubicBezTo>
                  <a:cubicBezTo>
                    <a:pt x="26" y="10"/>
                    <a:pt x="28" y="9"/>
                    <a:pt x="30" y="9"/>
                  </a:cubicBezTo>
                  <a:cubicBezTo>
                    <a:pt x="30" y="9"/>
                    <a:pt x="32" y="9"/>
                    <a:pt x="32" y="9"/>
                  </a:cubicBezTo>
                  <a:cubicBezTo>
                    <a:pt x="31" y="7"/>
                    <a:pt x="30" y="5"/>
                    <a:pt x="29" y="3"/>
                  </a:cubicBezTo>
                  <a:cubicBezTo>
                    <a:pt x="27" y="2"/>
                    <a:pt x="24" y="3"/>
                    <a:pt x="22" y="3"/>
                  </a:cubicBezTo>
                  <a:cubicBezTo>
                    <a:pt x="20" y="2"/>
                    <a:pt x="19" y="1"/>
                    <a:pt x="18" y="0"/>
                  </a:cubicBezTo>
                  <a:cubicBezTo>
                    <a:pt x="16" y="0"/>
                    <a:pt x="14" y="0"/>
                    <a:pt x="14" y="1"/>
                  </a:cubicBezTo>
                  <a:cubicBezTo>
                    <a:pt x="13" y="2"/>
                    <a:pt x="15" y="4"/>
                    <a:pt x="16" y="5"/>
                  </a:cubicBezTo>
                  <a:cubicBezTo>
                    <a:pt x="17" y="6"/>
                    <a:pt x="20" y="6"/>
                    <a:pt x="19" y="7"/>
                  </a:cubicBezTo>
                  <a:cubicBezTo>
                    <a:pt x="19" y="9"/>
                    <a:pt x="16" y="9"/>
                    <a:pt x="15" y="8"/>
                  </a:cubicBezTo>
                  <a:cubicBezTo>
                    <a:pt x="13" y="8"/>
                    <a:pt x="12" y="5"/>
                    <a:pt x="10" y="5"/>
                  </a:cubicBezTo>
                  <a:cubicBezTo>
                    <a:pt x="9" y="4"/>
                    <a:pt x="7" y="5"/>
                    <a:pt x="6" y="5"/>
                  </a:cubicBezTo>
                  <a:cubicBezTo>
                    <a:pt x="4" y="6"/>
                    <a:pt x="2" y="5"/>
                    <a:pt x="2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4" name="Freeform 2934"/>
            <p:cNvSpPr>
              <a:spLocks noChangeAspect="1"/>
            </p:cNvSpPr>
            <p:nvPr/>
          </p:nvSpPr>
          <p:spPr bwMode="auto">
            <a:xfrm>
              <a:off x="19312625" y="6953585"/>
              <a:ext cx="144798" cy="83368"/>
            </a:xfrm>
            <a:custGeom>
              <a:avLst/>
              <a:gdLst>
                <a:gd name="T0" fmla="*/ 5 w 27"/>
                <a:gd name="T1" fmla="*/ 2 h 16"/>
                <a:gd name="T2" fmla="*/ 20 w 27"/>
                <a:gd name="T3" fmla="*/ 1 h 16"/>
                <a:gd name="T4" fmla="*/ 32 w 27"/>
                <a:gd name="T5" fmla="*/ 8 h 16"/>
                <a:gd name="T6" fmla="*/ 40 w 27"/>
                <a:gd name="T7" fmla="*/ 17 h 16"/>
                <a:gd name="T8" fmla="*/ 33 w 27"/>
                <a:gd name="T9" fmla="*/ 23 h 16"/>
                <a:gd name="T10" fmla="*/ 22 w 27"/>
                <a:gd name="T11" fmla="*/ 17 h 16"/>
                <a:gd name="T12" fmla="*/ 11 w 27"/>
                <a:gd name="T13" fmla="*/ 12 h 16"/>
                <a:gd name="T14" fmla="*/ 1 w 27"/>
                <a:gd name="T15" fmla="*/ 8 h 16"/>
                <a:gd name="T16" fmla="*/ 5 w 27"/>
                <a:gd name="T17" fmla="*/ 2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6"/>
                <a:gd name="T29" fmla="*/ 27 w 27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6">
                  <a:moveTo>
                    <a:pt x="3" y="2"/>
                  </a:moveTo>
                  <a:cubicBezTo>
                    <a:pt x="6" y="1"/>
                    <a:pt x="10" y="0"/>
                    <a:pt x="13" y="1"/>
                  </a:cubicBezTo>
                  <a:cubicBezTo>
                    <a:pt x="16" y="2"/>
                    <a:pt x="19" y="4"/>
                    <a:pt x="21" y="6"/>
                  </a:cubicBezTo>
                  <a:cubicBezTo>
                    <a:pt x="23" y="7"/>
                    <a:pt x="26" y="9"/>
                    <a:pt x="27" y="12"/>
                  </a:cubicBezTo>
                  <a:cubicBezTo>
                    <a:pt x="27" y="14"/>
                    <a:pt x="24" y="16"/>
                    <a:pt x="22" y="16"/>
                  </a:cubicBezTo>
                  <a:cubicBezTo>
                    <a:pt x="19" y="16"/>
                    <a:pt x="17" y="13"/>
                    <a:pt x="15" y="12"/>
                  </a:cubicBezTo>
                  <a:cubicBezTo>
                    <a:pt x="12" y="11"/>
                    <a:pt x="10" y="9"/>
                    <a:pt x="7" y="8"/>
                  </a:cubicBezTo>
                  <a:cubicBezTo>
                    <a:pt x="5" y="7"/>
                    <a:pt x="2" y="8"/>
                    <a:pt x="1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5" name="Freeform 2935"/>
            <p:cNvSpPr>
              <a:spLocks noChangeAspect="1"/>
            </p:cNvSpPr>
            <p:nvPr/>
          </p:nvSpPr>
          <p:spPr bwMode="auto">
            <a:xfrm>
              <a:off x="19378441" y="6865829"/>
              <a:ext cx="245717" cy="65818"/>
            </a:xfrm>
            <a:custGeom>
              <a:avLst/>
              <a:gdLst>
                <a:gd name="T0" fmla="*/ 14 w 47"/>
                <a:gd name="T1" fmla="*/ 0 h 12"/>
                <a:gd name="T2" fmla="*/ 27 w 47"/>
                <a:gd name="T3" fmla="*/ 5 h 12"/>
                <a:gd name="T4" fmla="*/ 32 w 47"/>
                <a:gd name="T5" fmla="*/ 10 h 12"/>
                <a:gd name="T6" fmla="*/ 39 w 47"/>
                <a:gd name="T7" fmla="*/ 5 h 12"/>
                <a:gd name="T8" fmla="*/ 49 w 47"/>
                <a:gd name="T9" fmla="*/ 10 h 12"/>
                <a:gd name="T10" fmla="*/ 54 w 47"/>
                <a:gd name="T11" fmla="*/ 5 h 12"/>
                <a:gd name="T12" fmla="*/ 60 w 47"/>
                <a:gd name="T13" fmla="*/ 1 h 12"/>
                <a:gd name="T14" fmla="*/ 62 w 47"/>
                <a:gd name="T15" fmla="*/ 4 h 12"/>
                <a:gd name="T16" fmla="*/ 67 w 47"/>
                <a:gd name="T17" fmla="*/ 1 h 12"/>
                <a:gd name="T18" fmla="*/ 61 w 47"/>
                <a:gd name="T19" fmla="*/ 6 h 12"/>
                <a:gd name="T20" fmla="*/ 55 w 47"/>
                <a:gd name="T21" fmla="*/ 8 h 12"/>
                <a:gd name="T22" fmla="*/ 50 w 47"/>
                <a:gd name="T23" fmla="*/ 11 h 12"/>
                <a:gd name="T24" fmla="*/ 38 w 47"/>
                <a:gd name="T25" fmla="*/ 14 h 12"/>
                <a:gd name="T26" fmla="*/ 32 w 47"/>
                <a:gd name="T27" fmla="*/ 14 h 12"/>
                <a:gd name="T28" fmla="*/ 23 w 47"/>
                <a:gd name="T29" fmla="*/ 19 h 12"/>
                <a:gd name="T30" fmla="*/ 1 w 47"/>
                <a:gd name="T31" fmla="*/ 11 h 12"/>
                <a:gd name="T32" fmla="*/ 6 w 47"/>
                <a:gd name="T33" fmla="*/ 5 h 12"/>
                <a:gd name="T34" fmla="*/ 14 w 47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"/>
                <a:gd name="T55" fmla="*/ 0 h 12"/>
                <a:gd name="T56" fmla="*/ 47 w 47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" h="12">
                  <a:moveTo>
                    <a:pt x="10" y="0"/>
                  </a:moveTo>
                  <a:cubicBezTo>
                    <a:pt x="13" y="1"/>
                    <a:pt x="16" y="2"/>
                    <a:pt x="19" y="3"/>
                  </a:cubicBezTo>
                  <a:cubicBezTo>
                    <a:pt x="20" y="4"/>
                    <a:pt x="21" y="6"/>
                    <a:pt x="23" y="6"/>
                  </a:cubicBezTo>
                  <a:cubicBezTo>
                    <a:pt x="25" y="6"/>
                    <a:pt x="26" y="3"/>
                    <a:pt x="28" y="3"/>
                  </a:cubicBezTo>
                  <a:cubicBezTo>
                    <a:pt x="30" y="3"/>
                    <a:pt x="32" y="6"/>
                    <a:pt x="34" y="6"/>
                  </a:cubicBezTo>
                  <a:cubicBezTo>
                    <a:pt x="36" y="6"/>
                    <a:pt x="37" y="4"/>
                    <a:pt x="38" y="3"/>
                  </a:cubicBezTo>
                  <a:cubicBezTo>
                    <a:pt x="39" y="2"/>
                    <a:pt x="40" y="1"/>
                    <a:pt x="42" y="1"/>
                  </a:cubicBezTo>
                  <a:cubicBezTo>
                    <a:pt x="42" y="1"/>
                    <a:pt x="43" y="2"/>
                    <a:pt x="44" y="2"/>
                  </a:cubicBezTo>
                  <a:cubicBezTo>
                    <a:pt x="45" y="2"/>
                    <a:pt x="47" y="0"/>
                    <a:pt x="47" y="1"/>
                  </a:cubicBezTo>
                  <a:cubicBezTo>
                    <a:pt x="46" y="2"/>
                    <a:pt x="45" y="3"/>
                    <a:pt x="43" y="4"/>
                  </a:cubicBezTo>
                  <a:cubicBezTo>
                    <a:pt x="42" y="4"/>
                    <a:pt x="40" y="5"/>
                    <a:pt x="39" y="5"/>
                  </a:cubicBezTo>
                  <a:cubicBezTo>
                    <a:pt x="38" y="6"/>
                    <a:pt x="37" y="7"/>
                    <a:pt x="35" y="7"/>
                  </a:cubicBezTo>
                  <a:cubicBezTo>
                    <a:pt x="32" y="8"/>
                    <a:pt x="30" y="9"/>
                    <a:pt x="27" y="9"/>
                  </a:cubicBezTo>
                  <a:cubicBezTo>
                    <a:pt x="25" y="10"/>
                    <a:pt x="24" y="9"/>
                    <a:pt x="23" y="9"/>
                  </a:cubicBezTo>
                  <a:cubicBezTo>
                    <a:pt x="20" y="10"/>
                    <a:pt x="18" y="12"/>
                    <a:pt x="16" y="12"/>
                  </a:cubicBezTo>
                  <a:cubicBezTo>
                    <a:pt x="11" y="11"/>
                    <a:pt x="5" y="10"/>
                    <a:pt x="1" y="7"/>
                  </a:cubicBezTo>
                  <a:cubicBezTo>
                    <a:pt x="0" y="6"/>
                    <a:pt x="2" y="4"/>
                    <a:pt x="4" y="3"/>
                  </a:cubicBezTo>
                  <a:cubicBezTo>
                    <a:pt x="5" y="1"/>
                    <a:pt x="8" y="0"/>
                    <a:pt x="1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6" name="Freeform 2936"/>
            <p:cNvSpPr>
              <a:spLocks noChangeAspect="1"/>
            </p:cNvSpPr>
            <p:nvPr/>
          </p:nvSpPr>
          <p:spPr bwMode="auto">
            <a:xfrm>
              <a:off x="20642132" y="7506449"/>
              <a:ext cx="26327" cy="26327"/>
            </a:xfrm>
            <a:custGeom>
              <a:avLst/>
              <a:gdLst>
                <a:gd name="T0" fmla="*/ 6 w 5"/>
                <a:gd name="T1" fmla="*/ 6 h 5"/>
                <a:gd name="T2" fmla="*/ 1 w 5"/>
                <a:gd name="T3" fmla="*/ 6 h 5"/>
                <a:gd name="T4" fmla="*/ 0 w 5"/>
                <a:gd name="T5" fmla="*/ 2 h 5"/>
                <a:gd name="T6" fmla="*/ 5 w 5"/>
                <a:gd name="T7" fmla="*/ 0 h 5"/>
                <a:gd name="T8" fmla="*/ 6 w 5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4"/>
                  </a:moveTo>
                  <a:cubicBezTo>
                    <a:pt x="3" y="4"/>
                    <a:pt x="2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" y="1"/>
                    <a:pt x="4" y="3"/>
                    <a:pt x="4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7" name="Freeform 2937"/>
            <p:cNvSpPr>
              <a:spLocks noChangeAspect="1"/>
            </p:cNvSpPr>
            <p:nvPr/>
          </p:nvSpPr>
          <p:spPr bwMode="auto">
            <a:xfrm>
              <a:off x="18834352" y="8221663"/>
              <a:ext cx="17552" cy="48267"/>
            </a:xfrm>
            <a:custGeom>
              <a:avLst/>
              <a:gdLst>
                <a:gd name="T0" fmla="*/ 5 w 3"/>
                <a:gd name="T1" fmla="*/ 7 h 9"/>
                <a:gd name="T2" fmla="*/ 4 w 3"/>
                <a:gd name="T3" fmla="*/ 13 h 9"/>
                <a:gd name="T4" fmla="*/ 1 w 3"/>
                <a:gd name="T5" fmla="*/ 7 h 9"/>
                <a:gd name="T6" fmla="*/ 1 w 3"/>
                <a:gd name="T7" fmla="*/ 0 h 9"/>
                <a:gd name="T8" fmla="*/ 5 w 3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9"/>
                <a:gd name="T17" fmla="*/ 3 w 3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9">
                  <a:moveTo>
                    <a:pt x="3" y="5"/>
                  </a:moveTo>
                  <a:cubicBezTo>
                    <a:pt x="3" y="7"/>
                    <a:pt x="3" y="9"/>
                    <a:pt x="2" y="9"/>
                  </a:cubicBezTo>
                  <a:cubicBezTo>
                    <a:pt x="2" y="9"/>
                    <a:pt x="1" y="6"/>
                    <a:pt x="1" y="5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2" y="0"/>
                    <a:pt x="2" y="3"/>
                    <a:pt x="3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8" name="Freeform 2938"/>
            <p:cNvSpPr>
              <a:spLocks noChangeAspect="1"/>
            </p:cNvSpPr>
            <p:nvPr/>
          </p:nvSpPr>
          <p:spPr bwMode="auto">
            <a:xfrm>
              <a:off x="18865068" y="8217275"/>
              <a:ext cx="17552" cy="52655"/>
            </a:xfrm>
            <a:custGeom>
              <a:avLst/>
              <a:gdLst>
                <a:gd name="T0" fmla="*/ 5 w 3"/>
                <a:gd name="T1" fmla="*/ 8 h 10"/>
                <a:gd name="T2" fmla="*/ 5 w 3"/>
                <a:gd name="T3" fmla="*/ 14 h 10"/>
                <a:gd name="T4" fmla="*/ 1 w 3"/>
                <a:gd name="T5" fmla="*/ 8 h 10"/>
                <a:gd name="T6" fmla="*/ 1 w 3"/>
                <a:gd name="T7" fmla="*/ 1 h 10"/>
                <a:gd name="T8" fmla="*/ 5 w 3"/>
                <a:gd name="T9" fmla="*/ 8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0"/>
                <a:gd name="T17" fmla="*/ 3 w 3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0">
                  <a:moveTo>
                    <a:pt x="3" y="6"/>
                  </a:moveTo>
                  <a:cubicBezTo>
                    <a:pt x="3" y="7"/>
                    <a:pt x="3" y="10"/>
                    <a:pt x="3" y="10"/>
                  </a:cubicBezTo>
                  <a:cubicBezTo>
                    <a:pt x="2" y="9"/>
                    <a:pt x="1" y="7"/>
                    <a:pt x="1" y="6"/>
                  </a:cubicBezTo>
                  <a:cubicBezTo>
                    <a:pt x="1" y="4"/>
                    <a:pt x="0" y="0"/>
                    <a:pt x="1" y="1"/>
                  </a:cubicBezTo>
                  <a:cubicBezTo>
                    <a:pt x="2" y="1"/>
                    <a:pt x="2" y="4"/>
                    <a:pt x="3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49" name="Freeform 2939"/>
            <p:cNvSpPr>
              <a:spLocks noChangeAspect="1"/>
            </p:cNvSpPr>
            <p:nvPr/>
          </p:nvSpPr>
          <p:spPr bwMode="auto">
            <a:xfrm>
              <a:off x="20909788" y="9445863"/>
              <a:ext cx="26327" cy="13164"/>
            </a:xfrm>
            <a:custGeom>
              <a:avLst/>
              <a:gdLst>
                <a:gd name="T0" fmla="*/ 2 w 5"/>
                <a:gd name="T1" fmla="*/ 5 h 2"/>
                <a:gd name="T2" fmla="*/ 1 w 5"/>
                <a:gd name="T3" fmla="*/ 3 h 2"/>
                <a:gd name="T4" fmla="*/ 5 w 5"/>
                <a:gd name="T5" fmla="*/ 0 h 2"/>
                <a:gd name="T6" fmla="*/ 7 w 5"/>
                <a:gd name="T7" fmla="*/ 3 h 2"/>
                <a:gd name="T8" fmla="*/ 2 w 5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2"/>
                    <a:pt x="1" y="1"/>
                  </a:cubicBezTo>
                  <a:cubicBezTo>
                    <a:pt x="1" y="1"/>
                    <a:pt x="2" y="1"/>
                    <a:pt x="3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0" name="Freeform 2940"/>
            <p:cNvSpPr>
              <a:spLocks noChangeAspect="1"/>
            </p:cNvSpPr>
            <p:nvPr/>
          </p:nvSpPr>
          <p:spPr bwMode="auto">
            <a:xfrm>
              <a:off x="20646520" y="9380047"/>
              <a:ext cx="30715" cy="48267"/>
            </a:xfrm>
            <a:custGeom>
              <a:avLst/>
              <a:gdLst>
                <a:gd name="T0" fmla="*/ 6 w 6"/>
                <a:gd name="T1" fmla="*/ 9 h 9"/>
                <a:gd name="T2" fmla="*/ 1 w 6"/>
                <a:gd name="T3" fmla="*/ 13 h 9"/>
                <a:gd name="T4" fmla="*/ 1 w 6"/>
                <a:gd name="T5" fmla="*/ 6 h 9"/>
                <a:gd name="T6" fmla="*/ 6 w 6"/>
                <a:gd name="T7" fmla="*/ 1 h 9"/>
                <a:gd name="T8" fmla="*/ 6 w 6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6"/>
                  </a:moveTo>
                  <a:cubicBezTo>
                    <a:pt x="3" y="7"/>
                    <a:pt x="2" y="9"/>
                    <a:pt x="1" y="9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6" y="2"/>
                    <a:pt x="4" y="4"/>
                    <a:pt x="4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1" name="Freeform 2941"/>
            <p:cNvSpPr>
              <a:spLocks noChangeAspect="1"/>
            </p:cNvSpPr>
            <p:nvPr/>
          </p:nvSpPr>
          <p:spPr bwMode="auto">
            <a:xfrm>
              <a:off x="21462653" y="8362073"/>
              <a:ext cx="13164" cy="30715"/>
            </a:xfrm>
            <a:custGeom>
              <a:avLst/>
              <a:gdLst>
                <a:gd name="T0" fmla="*/ 2 w 3"/>
                <a:gd name="T1" fmla="*/ 6 h 6"/>
                <a:gd name="T2" fmla="*/ 1 w 3"/>
                <a:gd name="T3" fmla="*/ 8 h 6"/>
                <a:gd name="T4" fmla="*/ 1 w 3"/>
                <a:gd name="T5" fmla="*/ 5 h 6"/>
                <a:gd name="T6" fmla="*/ 2 w 3"/>
                <a:gd name="T7" fmla="*/ 1 h 6"/>
                <a:gd name="T8" fmla="*/ 2 w 3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6"/>
                <a:gd name="T17" fmla="*/ 3 w 3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6">
                  <a:moveTo>
                    <a:pt x="2" y="4"/>
                  </a:moveTo>
                  <a:cubicBezTo>
                    <a:pt x="2" y="5"/>
                    <a:pt x="1" y="6"/>
                    <a:pt x="1" y="6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2" name="Freeform 2942"/>
            <p:cNvSpPr>
              <a:spLocks noChangeAspect="1"/>
            </p:cNvSpPr>
            <p:nvPr/>
          </p:nvSpPr>
          <p:spPr bwMode="auto">
            <a:xfrm>
              <a:off x="20484170" y="7098383"/>
              <a:ext cx="17552" cy="21939"/>
            </a:xfrm>
            <a:custGeom>
              <a:avLst/>
              <a:gdLst>
                <a:gd name="T0" fmla="*/ 2 w 4"/>
                <a:gd name="T1" fmla="*/ 5 h 4"/>
                <a:gd name="T2" fmla="*/ 0 w 4"/>
                <a:gd name="T3" fmla="*/ 6 h 4"/>
                <a:gd name="T4" fmla="*/ 1 w 4"/>
                <a:gd name="T5" fmla="*/ 4 h 4"/>
                <a:gd name="T6" fmla="*/ 3 w 4"/>
                <a:gd name="T7" fmla="*/ 0 h 4"/>
                <a:gd name="T8" fmla="*/ 2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3" name="Freeform 2943"/>
            <p:cNvSpPr>
              <a:spLocks noChangeAspect="1"/>
            </p:cNvSpPr>
            <p:nvPr/>
          </p:nvSpPr>
          <p:spPr bwMode="auto">
            <a:xfrm>
              <a:off x="20457845" y="7124710"/>
              <a:ext cx="17552" cy="21939"/>
            </a:xfrm>
            <a:custGeom>
              <a:avLst/>
              <a:gdLst>
                <a:gd name="T0" fmla="*/ 2 w 4"/>
                <a:gd name="T1" fmla="*/ 5 h 4"/>
                <a:gd name="T2" fmla="*/ 0 w 4"/>
                <a:gd name="T3" fmla="*/ 6 h 4"/>
                <a:gd name="T4" fmla="*/ 1 w 4"/>
                <a:gd name="T5" fmla="*/ 4 h 4"/>
                <a:gd name="T6" fmla="*/ 3 w 4"/>
                <a:gd name="T7" fmla="*/ 0 h 4"/>
                <a:gd name="T8" fmla="*/ 2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4" name="Freeform 2944"/>
            <p:cNvSpPr>
              <a:spLocks noChangeAspect="1"/>
            </p:cNvSpPr>
            <p:nvPr/>
          </p:nvSpPr>
          <p:spPr bwMode="auto">
            <a:xfrm>
              <a:off x="20409578" y="7146649"/>
              <a:ext cx="21939" cy="26327"/>
            </a:xfrm>
            <a:custGeom>
              <a:avLst/>
              <a:gdLst>
                <a:gd name="T0" fmla="*/ 4 w 4"/>
                <a:gd name="T1" fmla="*/ 6 h 5"/>
                <a:gd name="T2" fmla="*/ 1 w 4"/>
                <a:gd name="T3" fmla="*/ 6 h 5"/>
                <a:gd name="T4" fmla="*/ 4 w 4"/>
                <a:gd name="T5" fmla="*/ 2 h 5"/>
                <a:gd name="T6" fmla="*/ 6 w 4"/>
                <a:gd name="T7" fmla="*/ 1 h 5"/>
                <a:gd name="T8" fmla="*/ 4 w 4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5" name="Freeform 2945"/>
            <p:cNvSpPr>
              <a:spLocks noChangeAspect="1"/>
            </p:cNvSpPr>
            <p:nvPr/>
          </p:nvSpPr>
          <p:spPr bwMode="auto">
            <a:xfrm>
              <a:off x="22406034" y="7813597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7 h 5"/>
                <a:gd name="T4" fmla="*/ 0 w 2"/>
                <a:gd name="T5" fmla="*/ 2 h 5"/>
                <a:gd name="T6" fmla="*/ 2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6" name="Freeform 2946"/>
            <p:cNvSpPr>
              <a:spLocks noChangeAspect="1"/>
            </p:cNvSpPr>
            <p:nvPr/>
          </p:nvSpPr>
          <p:spPr bwMode="auto">
            <a:xfrm>
              <a:off x="22559608" y="7392366"/>
              <a:ext cx="8776" cy="43879"/>
            </a:xfrm>
            <a:custGeom>
              <a:avLst/>
              <a:gdLst>
                <a:gd name="T0" fmla="*/ 2 w 2"/>
                <a:gd name="T1" fmla="*/ 8 h 8"/>
                <a:gd name="T2" fmla="*/ 1 w 2"/>
                <a:gd name="T3" fmla="*/ 11 h 8"/>
                <a:gd name="T4" fmla="*/ 0 w 2"/>
                <a:gd name="T5" fmla="*/ 6 h 8"/>
                <a:gd name="T6" fmla="*/ 1 w 2"/>
                <a:gd name="T7" fmla="*/ 0 h 8"/>
                <a:gd name="T8" fmla="*/ 2 w 2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2" y="5"/>
                  </a:moveTo>
                  <a:cubicBezTo>
                    <a:pt x="2" y="6"/>
                    <a:pt x="1" y="8"/>
                    <a:pt x="1" y="7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2" y="1"/>
                    <a:pt x="2" y="3"/>
                    <a:pt x="2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7" name="Freeform 2947"/>
            <p:cNvSpPr>
              <a:spLocks noChangeAspect="1"/>
            </p:cNvSpPr>
            <p:nvPr/>
          </p:nvSpPr>
          <p:spPr bwMode="auto">
            <a:xfrm>
              <a:off x="22559608" y="7445019"/>
              <a:ext cx="8776" cy="35103"/>
            </a:xfrm>
            <a:custGeom>
              <a:avLst/>
              <a:gdLst>
                <a:gd name="T0" fmla="*/ 2 w 2"/>
                <a:gd name="T1" fmla="*/ 7 h 6"/>
                <a:gd name="T2" fmla="*/ 1 w 2"/>
                <a:gd name="T3" fmla="*/ 11 h 6"/>
                <a:gd name="T4" fmla="*/ 0 w 2"/>
                <a:gd name="T5" fmla="*/ 5 h 6"/>
                <a:gd name="T6" fmla="*/ 1 w 2"/>
                <a:gd name="T7" fmla="*/ 0 h 6"/>
                <a:gd name="T8" fmla="*/ 2 w 2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6"/>
                <a:gd name="T17" fmla="*/ 2 w 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6">
                  <a:moveTo>
                    <a:pt x="2" y="4"/>
                  </a:moveTo>
                  <a:cubicBezTo>
                    <a:pt x="2" y="4"/>
                    <a:pt x="1" y="6"/>
                    <a:pt x="1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8" name="Freeform 2948"/>
            <p:cNvSpPr>
              <a:spLocks noChangeAspect="1"/>
            </p:cNvSpPr>
            <p:nvPr/>
          </p:nvSpPr>
          <p:spPr bwMode="auto">
            <a:xfrm>
              <a:off x="23178288" y="7699514"/>
              <a:ext cx="21939" cy="26327"/>
            </a:xfrm>
            <a:custGeom>
              <a:avLst/>
              <a:gdLst>
                <a:gd name="T0" fmla="*/ 4 w 4"/>
                <a:gd name="T1" fmla="*/ 5 h 5"/>
                <a:gd name="T2" fmla="*/ 1 w 4"/>
                <a:gd name="T3" fmla="*/ 6 h 5"/>
                <a:gd name="T4" fmla="*/ 4 w 4"/>
                <a:gd name="T5" fmla="*/ 2 h 5"/>
                <a:gd name="T6" fmla="*/ 6 w 4"/>
                <a:gd name="T7" fmla="*/ 1 h 5"/>
                <a:gd name="T8" fmla="*/ 4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59" name="Freeform 2949"/>
            <p:cNvSpPr>
              <a:spLocks noChangeAspect="1"/>
            </p:cNvSpPr>
            <p:nvPr/>
          </p:nvSpPr>
          <p:spPr bwMode="auto">
            <a:xfrm>
              <a:off x="19760183" y="5457341"/>
              <a:ext cx="13164" cy="43879"/>
            </a:xfrm>
            <a:custGeom>
              <a:avLst/>
              <a:gdLst>
                <a:gd name="T0" fmla="*/ 5 w 2"/>
                <a:gd name="T1" fmla="*/ 8 h 9"/>
                <a:gd name="T2" fmla="*/ 3 w 2"/>
                <a:gd name="T3" fmla="*/ 11 h 9"/>
                <a:gd name="T4" fmla="*/ 0 w 2"/>
                <a:gd name="T5" fmla="*/ 7 h 9"/>
                <a:gd name="T6" fmla="*/ 3 w 2"/>
                <a:gd name="T7" fmla="*/ 1 h 9"/>
                <a:gd name="T8" fmla="*/ 5 w 2"/>
                <a:gd name="T9" fmla="*/ 8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2" y="6"/>
                  </a:moveTo>
                  <a:cubicBezTo>
                    <a:pt x="2" y="7"/>
                    <a:pt x="2" y="9"/>
                    <a:pt x="1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2" y="1"/>
                    <a:pt x="2" y="4"/>
                    <a:pt x="2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0" name="Freeform 2950"/>
            <p:cNvSpPr>
              <a:spLocks noChangeAspect="1"/>
            </p:cNvSpPr>
            <p:nvPr/>
          </p:nvSpPr>
          <p:spPr bwMode="auto">
            <a:xfrm>
              <a:off x="19571506" y="5255500"/>
              <a:ext cx="17552" cy="21939"/>
            </a:xfrm>
            <a:custGeom>
              <a:avLst/>
              <a:gdLst>
                <a:gd name="T0" fmla="*/ 5 w 3"/>
                <a:gd name="T1" fmla="*/ 4 h 4"/>
                <a:gd name="T2" fmla="*/ 5 w 3"/>
                <a:gd name="T3" fmla="*/ 6 h 4"/>
                <a:gd name="T4" fmla="*/ 1 w 3"/>
                <a:gd name="T5" fmla="*/ 4 h 4"/>
                <a:gd name="T6" fmla="*/ 1 w 3"/>
                <a:gd name="T7" fmla="*/ 0 h 4"/>
                <a:gd name="T8" fmla="*/ 5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1" name="Freeform 2951"/>
            <p:cNvSpPr>
              <a:spLocks noChangeAspect="1"/>
            </p:cNvSpPr>
            <p:nvPr/>
          </p:nvSpPr>
          <p:spPr bwMode="auto">
            <a:xfrm>
              <a:off x="19510075" y="5299379"/>
              <a:ext cx="8776" cy="26327"/>
            </a:xfrm>
            <a:custGeom>
              <a:avLst/>
              <a:gdLst>
                <a:gd name="T0" fmla="*/ 1 w 2"/>
                <a:gd name="T1" fmla="*/ 6 h 5"/>
                <a:gd name="T2" fmla="*/ 0 w 2"/>
                <a:gd name="T3" fmla="*/ 7 h 5"/>
                <a:gd name="T4" fmla="*/ 0 w 2"/>
                <a:gd name="T5" fmla="*/ 5 h 5"/>
                <a:gd name="T6" fmla="*/ 1 w 2"/>
                <a:gd name="T7" fmla="*/ 1 h 5"/>
                <a:gd name="T8" fmla="*/ 1 w 2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2" name="Freeform 2952"/>
            <p:cNvSpPr>
              <a:spLocks noChangeAspect="1"/>
            </p:cNvSpPr>
            <p:nvPr/>
          </p:nvSpPr>
          <p:spPr bwMode="auto">
            <a:xfrm>
              <a:off x="21550410" y="6927257"/>
              <a:ext cx="26327" cy="17552"/>
            </a:xfrm>
            <a:custGeom>
              <a:avLst/>
              <a:gdLst>
                <a:gd name="T0" fmla="*/ 5 w 5"/>
                <a:gd name="T1" fmla="*/ 2 h 4"/>
                <a:gd name="T2" fmla="*/ 6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5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3" name="Freeform 2953"/>
            <p:cNvSpPr>
              <a:spLocks noChangeAspect="1"/>
            </p:cNvSpPr>
            <p:nvPr/>
          </p:nvSpPr>
          <p:spPr bwMode="auto">
            <a:xfrm>
              <a:off x="21550410" y="6927257"/>
              <a:ext cx="26327" cy="17552"/>
            </a:xfrm>
            <a:custGeom>
              <a:avLst/>
              <a:gdLst>
                <a:gd name="T0" fmla="*/ 5 w 5"/>
                <a:gd name="T1" fmla="*/ 2 h 4"/>
                <a:gd name="T2" fmla="*/ 6 w 5"/>
                <a:gd name="T3" fmla="*/ 3 h 4"/>
                <a:gd name="T4" fmla="*/ 2 w 5"/>
                <a:gd name="T5" fmla="*/ 2 h 4"/>
                <a:gd name="T6" fmla="*/ 1 w 5"/>
                <a:gd name="T7" fmla="*/ 0 h 4"/>
                <a:gd name="T8" fmla="*/ 5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4" name="Freeform 2954"/>
            <p:cNvSpPr>
              <a:spLocks noChangeAspect="1"/>
            </p:cNvSpPr>
            <p:nvPr/>
          </p:nvSpPr>
          <p:spPr bwMode="auto">
            <a:xfrm>
              <a:off x="21603063" y="7115934"/>
              <a:ext cx="26327" cy="13164"/>
            </a:xfrm>
            <a:custGeom>
              <a:avLst/>
              <a:gdLst>
                <a:gd name="T0" fmla="*/ 5 w 5"/>
                <a:gd name="T1" fmla="*/ 1 h 3"/>
                <a:gd name="T2" fmla="*/ 6 w 5"/>
                <a:gd name="T3" fmla="*/ 3 h 3"/>
                <a:gd name="T4" fmla="*/ 2 w 5"/>
                <a:gd name="T5" fmla="*/ 2 h 3"/>
                <a:gd name="T6" fmla="*/ 0 w 5"/>
                <a:gd name="T7" fmla="*/ 1 h 3"/>
                <a:gd name="T8" fmla="*/ 5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1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5" name="Freeform 2955"/>
            <p:cNvSpPr>
              <a:spLocks noChangeAspect="1"/>
            </p:cNvSpPr>
            <p:nvPr/>
          </p:nvSpPr>
          <p:spPr bwMode="auto">
            <a:xfrm>
              <a:off x="21436327" y="6993076"/>
              <a:ext cx="21939" cy="21939"/>
            </a:xfrm>
            <a:custGeom>
              <a:avLst/>
              <a:gdLst>
                <a:gd name="T0" fmla="*/ 5 w 4"/>
                <a:gd name="T1" fmla="*/ 4 h 4"/>
                <a:gd name="T2" fmla="*/ 6 w 4"/>
                <a:gd name="T3" fmla="*/ 5 h 4"/>
                <a:gd name="T4" fmla="*/ 1 w 4"/>
                <a:gd name="T5" fmla="*/ 4 h 4"/>
                <a:gd name="T6" fmla="*/ 0 w 4"/>
                <a:gd name="T7" fmla="*/ 0 h 4"/>
                <a:gd name="T8" fmla="*/ 5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6" name="Freeform 2956"/>
            <p:cNvSpPr>
              <a:spLocks noChangeAspect="1"/>
            </p:cNvSpPr>
            <p:nvPr/>
          </p:nvSpPr>
          <p:spPr bwMode="auto">
            <a:xfrm>
              <a:off x="21708372" y="6624498"/>
              <a:ext cx="13164" cy="26327"/>
            </a:xfrm>
            <a:custGeom>
              <a:avLst/>
              <a:gdLst>
                <a:gd name="T0" fmla="*/ 5 w 2"/>
                <a:gd name="T1" fmla="*/ 6 h 5"/>
                <a:gd name="T2" fmla="*/ 3 w 2"/>
                <a:gd name="T3" fmla="*/ 7 h 5"/>
                <a:gd name="T4" fmla="*/ 0 w 2"/>
                <a:gd name="T5" fmla="*/ 5 h 5"/>
                <a:gd name="T6" fmla="*/ 3 w 2"/>
                <a:gd name="T7" fmla="*/ 1 h 5"/>
                <a:gd name="T8" fmla="*/ 5 w 2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7" name="Freeform 2957"/>
            <p:cNvSpPr>
              <a:spLocks noChangeAspect="1"/>
            </p:cNvSpPr>
            <p:nvPr/>
          </p:nvSpPr>
          <p:spPr bwMode="auto">
            <a:xfrm>
              <a:off x="20119982" y="6861441"/>
              <a:ext cx="21939" cy="26327"/>
            </a:xfrm>
            <a:custGeom>
              <a:avLst/>
              <a:gdLst>
                <a:gd name="T0" fmla="*/ 4 w 4"/>
                <a:gd name="T1" fmla="*/ 6 h 5"/>
                <a:gd name="T2" fmla="*/ 0 w 4"/>
                <a:gd name="T3" fmla="*/ 6 h 5"/>
                <a:gd name="T4" fmla="*/ 1 w 4"/>
                <a:gd name="T5" fmla="*/ 2 h 5"/>
                <a:gd name="T6" fmla="*/ 5 w 4"/>
                <a:gd name="T7" fmla="*/ 1 h 5"/>
                <a:gd name="T8" fmla="*/ 4 w 4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2"/>
                    <a:pt x="3" y="0"/>
                    <a:pt x="3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8" name="Freeform 2958"/>
            <p:cNvSpPr>
              <a:spLocks noChangeAspect="1"/>
            </p:cNvSpPr>
            <p:nvPr/>
          </p:nvSpPr>
          <p:spPr bwMode="auto">
            <a:xfrm>
              <a:off x="20273556" y="6642049"/>
              <a:ext cx="13164" cy="35103"/>
            </a:xfrm>
            <a:custGeom>
              <a:avLst/>
              <a:gdLst>
                <a:gd name="T0" fmla="*/ 2 w 3"/>
                <a:gd name="T1" fmla="*/ 7 h 7"/>
                <a:gd name="T2" fmla="*/ 1 w 3"/>
                <a:gd name="T3" fmla="*/ 9 h 7"/>
                <a:gd name="T4" fmla="*/ 1 w 3"/>
                <a:gd name="T5" fmla="*/ 6 h 7"/>
                <a:gd name="T6" fmla="*/ 3 w 3"/>
                <a:gd name="T7" fmla="*/ 1 h 7"/>
                <a:gd name="T8" fmla="*/ 2 w 3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5"/>
                  </a:moveTo>
                  <a:cubicBezTo>
                    <a:pt x="2" y="6"/>
                    <a:pt x="1" y="7"/>
                    <a:pt x="1" y="7"/>
                  </a:cubicBezTo>
                  <a:cubicBezTo>
                    <a:pt x="0" y="7"/>
                    <a:pt x="1" y="5"/>
                    <a:pt x="1" y="4"/>
                  </a:cubicBezTo>
                  <a:cubicBezTo>
                    <a:pt x="1" y="3"/>
                    <a:pt x="2" y="0"/>
                    <a:pt x="3" y="1"/>
                  </a:cubicBezTo>
                  <a:cubicBezTo>
                    <a:pt x="3" y="1"/>
                    <a:pt x="3" y="4"/>
                    <a:pt x="2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69" name="Freeform 2959"/>
            <p:cNvSpPr>
              <a:spLocks noChangeAspect="1"/>
            </p:cNvSpPr>
            <p:nvPr/>
          </p:nvSpPr>
          <p:spPr bwMode="auto">
            <a:xfrm>
              <a:off x="19935693" y="6501639"/>
              <a:ext cx="21939" cy="21939"/>
            </a:xfrm>
            <a:custGeom>
              <a:avLst/>
              <a:gdLst>
                <a:gd name="T0" fmla="*/ 4 w 4"/>
                <a:gd name="T1" fmla="*/ 5 h 4"/>
                <a:gd name="T2" fmla="*/ 0 w 4"/>
                <a:gd name="T3" fmla="*/ 6 h 4"/>
                <a:gd name="T4" fmla="*/ 1 w 4"/>
                <a:gd name="T5" fmla="*/ 4 h 4"/>
                <a:gd name="T6" fmla="*/ 6 w 4"/>
                <a:gd name="T7" fmla="*/ 1 h 4"/>
                <a:gd name="T8" fmla="*/ 4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0" name="Freeform 2960"/>
            <p:cNvSpPr>
              <a:spLocks noChangeAspect="1"/>
            </p:cNvSpPr>
            <p:nvPr/>
          </p:nvSpPr>
          <p:spPr bwMode="auto">
            <a:xfrm>
              <a:off x="20027839" y="6238371"/>
              <a:ext cx="26327" cy="17552"/>
            </a:xfrm>
            <a:custGeom>
              <a:avLst/>
              <a:gdLst>
                <a:gd name="T0" fmla="*/ 5 w 5"/>
                <a:gd name="T1" fmla="*/ 1 h 3"/>
                <a:gd name="T2" fmla="*/ 6 w 5"/>
                <a:gd name="T3" fmla="*/ 5 h 3"/>
                <a:gd name="T4" fmla="*/ 2 w 5"/>
                <a:gd name="T5" fmla="*/ 4 h 3"/>
                <a:gd name="T6" fmla="*/ 0 w 5"/>
                <a:gd name="T7" fmla="*/ 0 h 3"/>
                <a:gd name="T8" fmla="*/ 5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4" y="2"/>
                    <a:pt x="5" y="2"/>
                    <a:pt x="4" y="3"/>
                  </a:cubicBezTo>
                  <a:cubicBezTo>
                    <a:pt x="4" y="3"/>
                    <a:pt x="3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1" name="Freeform 2961"/>
            <p:cNvSpPr>
              <a:spLocks noChangeAspect="1"/>
            </p:cNvSpPr>
            <p:nvPr/>
          </p:nvSpPr>
          <p:spPr bwMode="auto">
            <a:xfrm>
              <a:off x="19799671" y="6391944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7 h 5"/>
                <a:gd name="T4" fmla="*/ 1 w 2"/>
                <a:gd name="T5" fmla="*/ 5 h 5"/>
                <a:gd name="T6" fmla="*/ 1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2" name="Freeform 2962"/>
            <p:cNvSpPr>
              <a:spLocks noChangeAspect="1"/>
            </p:cNvSpPr>
            <p:nvPr/>
          </p:nvSpPr>
          <p:spPr bwMode="auto">
            <a:xfrm>
              <a:off x="19593445" y="7058892"/>
              <a:ext cx="21939" cy="17552"/>
            </a:xfrm>
            <a:custGeom>
              <a:avLst/>
              <a:gdLst>
                <a:gd name="T0" fmla="*/ 4 w 4"/>
                <a:gd name="T1" fmla="*/ 3 h 4"/>
                <a:gd name="T2" fmla="*/ 0 w 4"/>
                <a:gd name="T3" fmla="*/ 4 h 4"/>
                <a:gd name="T4" fmla="*/ 1 w 4"/>
                <a:gd name="T5" fmla="*/ 2 h 4"/>
                <a:gd name="T6" fmla="*/ 6 w 4"/>
                <a:gd name="T7" fmla="*/ 0 h 4"/>
                <a:gd name="T8" fmla="*/ 4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3" name="Freeform 2963"/>
            <p:cNvSpPr>
              <a:spLocks noChangeAspect="1"/>
            </p:cNvSpPr>
            <p:nvPr/>
          </p:nvSpPr>
          <p:spPr bwMode="auto">
            <a:xfrm>
              <a:off x="22537668" y="7484510"/>
              <a:ext cx="21939" cy="13164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2 h 3"/>
                <a:gd name="T4" fmla="*/ 4 w 4"/>
                <a:gd name="T5" fmla="*/ 1 h 3"/>
                <a:gd name="T6" fmla="*/ 5 w 4"/>
                <a:gd name="T7" fmla="*/ 1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4" name="Freeform 2964"/>
            <p:cNvSpPr>
              <a:spLocks noChangeAspect="1"/>
            </p:cNvSpPr>
            <p:nvPr/>
          </p:nvSpPr>
          <p:spPr bwMode="auto">
            <a:xfrm>
              <a:off x="22585933" y="7673186"/>
              <a:ext cx="17552" cy="21939"/>
            </a:xfrm>
            <a:custGeom>
              <a:avLst/>
              <a:gdLst>
                <a:gd name="T0" fmla="*/ 2 w 4"/>
                <a:gd name="T1" fmla="*/ 5 h 4"/>
                <a:gd name="T2" fmla="*/ 0 w 4"/>
                <a:gd name="T3" fmla="*/ 5 h 4"/>
                <a:gd name="T4" fmla="*/ 1 w 4"/>
                <a:gd name="T5" fmla="*/ 0 h 4"/>
                <a:gd name="T6" fmla="*/ 3 w 4"/>
                <a:gd name="T7" fmla="*/ 1 h 4"/>
                <a:gd name="T8" fmla="*/ 2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3"/>
                    <a:pt x="2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5" name="Freeform 2965"/>
            <p:cNvSpPr>
              <a:spLocks noChangeAspect="1"/>
            </p:cNvSpPr>
            <p:nvPr/>
          </p:nvSpPr>
          <p:spPr bwMode="auto">
            <a:xfrm>
              <a:off x="22550832" y="7519613"/>
              <a:ext cx="17552" cy="17552"/>
            </a:xfrm>
            <a:custGeom>
              <a:avLst/>
              <a:gdLst>
                <a:gd name="T0" fmla="*/ 1 w 3"/>
                <a:gd name="T1" fmla="*/ 5 h 3"/>
                <a:gd name="T2" fmla="*/ 0 w 3"/>
                <a:gd name="T3" fmla="*/ 4 h 3"/>
                <a:gd name="T4" fmla="*/ 1 w 3"/>
                <a:gd name="T5" fmla="*/ 1 h 3"/>
                <a:gd name="T6" fmla="*/ 5 w 3"/>
                <a:gd name="T7" fmla="*/ 1 h 3"/>
                <a:gd name="T8" fmla="*/ 1 w 3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3" y="0"/>
                    <a:pt x="3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6" name="Freeform 2966"/>
            <p:cNvSpPr>
              <a:spLocks noChangeAspect="1"/>
            </p:cNvSpPr>
            <p:nvPr/>
          </p:nvSpPr>
          <p:spPr bwMode="auto">
            <a:xfrm>
              <a:off x="22550832" y="7598592"/>
              <a:ext cx="17552" cy="17552"/>
            </a:xfrm>
            <a:custGeom>
              <a:avLst/>
              <a:gdLst>
                <a:gd name="T0" fmla="*/ 1 w 3"/>
                <a:gd name="T1" fmla="*/ 4 h 3"/>
                <a:gd name="T2" fmla="*/ 0 w 3"/>
                <a:gd name="T3" fmla="*/ 4 h 3"/>
                <a:gd name="T4" fmla="*/ 1 w 3"/>
                <a:gd name="T5" fmla="*/ 0 h 3"/>
                <a:gd name="T6" fmla="*/ 5 w 3"/>
                <a:gd name="T7" fmla="*/ 1 h 3"/>
                <a:gd name="T8" fmla="*/ 1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7" name="Freeform 2967"/>
            <p:cNvSpPr>
              <a:spLocks noChangeAspect="1"/>
            </p:cNvSpPr>
            <p:nvPr/>
          </p:nvSpPr>
          <p:spPr bwMode="auto">
            <a:xfrm>
              <a:off x="19457423" y="4803555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8" name="Freeform 2968"/>
            <p:cNvSpPr>
              <a:spLocks noChangeAspect="1"/>
            </p:cNvSpPr>
            <p:nvPr/>
          </p:nvSpPr>
          <p:spPr bwMode="auto">
            <a:xfrm>
              <a:off x="19624160" y="5545096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1 w 3"/>
                <a:gd name="T3" fmla="*/ 5 h 3"/>
                <a:gd name="T4" fmla="*/ 0 w 3"/>
                <a:gd name="T5" fmla="*/ 1 h 3"/>
                <a:gd name="T6" fmla="*/ 4 w 3"/>
                <a:gd name="T7" fmla="*/ 0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79" name="Freeform 2969"/>
            <p:cNvSpPr>
              <a:spLocks noChangeAspect="1"/>
            </p:cNvSpPr>
            <p:nvPr/>
          </p:nvSpPr>
          <p:spPr bwMode="auto">
            <a:xfrm>
              <a:off x="19496912" y="5229173"/>
              <a:ext cx="21939" cy="21939"/>
            </a:xfrm>
            <a:custGeom>
              <a:avLst/>
              <a:gdLst>
                <a:gd name="T0" fmla="*/ 6 w 4"/>
                <a:gd name="T1" fmla="*/ 4 h 4"/>
                <a:gd name="T2" fmla="*/ 4 w 4"/>
                <a:gd name="T3" fmla="*/ 6 h 4"/>
                <a:gd name="T4" fmla="*/ 0 w 4"/>
                <a:gd name="T5" fmla="*/ 4 h 4"/>
                <a:gd name="T6" fmla="*/ 4 w 4"/>
                <a:gd name="T7" fmla="*/ 0 h 4"/>
                <a:gd name="T8" fmla="*/ 6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0" name="Freeform 2970"/>
            <p:cNvSpPr>
              <a:spLocks noChangeAspect="1"/>
            </p:cNvSpPr>
            <p:nvPr/>
          </p:nvSpPr>
          <p:spPr bwMode="auto">
            <a:xfrm>
              <a:off x="22432359" y="7063279"/>
              <a:ext cx="21939" cy="13164"/>
            </a:xfrm>
            <a:custGeom>
              <a:avLst/>
              <a:gdLst>
                <a:gd name="T0" fmla="*/ 4 w 4"/>
                <a:gd name="T1" fmla="*/ 2 h 3"/>
                <a:gd name="T2" fmla="*/ 1 w 4"/>
                <a:gd name="T3" fmla="*/ 2 h 3"/>
                <a:gd name="T4" fmla="*/ 1 w 4"/>
                <a:gd name="T5" fmla="*/ 1 h 3"/>
                <a:gd name="T6" fmla="*/ 5 w 4"/>
                <a:gd name="T7" fmla="*/ 0 h 3"/>
                <a:gd name="T8" fmla="*/ 4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1" name="Freeform 2971"/>
            <p:cNvSpPr>
              <a:spLocks noChangeAspect="1"/>
            </p:cNvSpPr>
            <p:nvPr/>
          </p:nvSpPr>
          <p:spPr bwMode="auto">
            <a:xfrm>
              <a:off x="21423164" y="6962360"/>
              <a:ext cx="17552" cy="21939"/>
            </a:xfrm>
            <a:custGeom>
              <a:avLst/>
              <a:gdLst>
                <a:gd name="T0" fmla="*/ 4 w 3"/>
                <a:gd name="T1" fmla="*/ 4 h 4"/>
                <a:gd name="T2" fmla="*/ 5 w 3"/>
                <a:gd name="T3" fmla="*/ 5 h 4"/>
                <a:gd name="T4" fmla="*/ 1 w 3"/>
                <a:gd name="T5" fmla="*/ 5 h 4"/>
                <a:gd name="T6" fmla="*/ 0 w 3"/>
                <a:gd name="T7" fmla="*/ 1 h 4"/>
                <a:gd name="T8" fmla="*/ 4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2" name="Freeform 2972"/>
            <p:cNvSpPr>
              <a:spLocks noChangeAspect="1"/>
            </p:cNvSpPr>
            <p:nvPr/>
          </p:nvSpPr>
          <p:spPr bwMode="auto">
            <a:xfrm>
              <a:off x="21405612" y="6418272"/>
              <a:ext cx="17552" cy="17552"/>
            </a:xfrm>
            <a:custGeom>
              <a:avLst/>
              <a:gdLst>
                <a:gd name="T0" fmla="*/ 2 w 4"/>
                <a:gd name="T1" fmla="*/ 4 h 3"/>
                <a:gd name="T2" fmla="*/ 0 w 4"/>
                <a:gd name="T3" fmla="*/ 4 h 3"/>
                <a:gd name="T4" fmla="*/ 2 w 4"/>
                <a:gd name="T5" fmla="*/ 0 h 3"/>
                <a:gd name="T6" fmla="*/ 4 w 4"/>
                <a:gd name="T7" fmla="*/ 1 h 3"/>
                <a:gd name="T8" fmla="*/ 2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3" name="Oval 2973"/>
            <p:cNvSpPr>
              <a:spLocks noChangeAspect="1" noChangeArrowheads="1"/>
            </p:cNvSpPr>
            <p:nvPr/>
          </p:nvSpPr>
          <p:spPr bwMode="auto">
            <a:xfrm>
              <a:off x="20128758" y="6308577"/>
              <a:ext cx="17552" cy="26327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4" name="Freeform 2974"/>
            <p:cNvSpPr>
              <a:spLocks noChangeAspect="1"/>
            </p:cNvSpPr>
            <p:nvPr/>
          </p:nvSpPr>
          <p:spPr bwMode="auto">
            <a:xfrm>
              <a:off x="19606609" y="6545518"/>
              <a:ext cx="17552" cy="17552"/>
            </a:xfrm>
            <a:custGeom>
              <a:avLst/>
              <a:gdLst>
                <a:gd name="T0" fmla="*/ 4 w 3"/>
                <a:gd name="T1" fmla="*/ 1 h 3"/>
                <a:gd name="T2" fmla="*/ 5 w 3"/>
                <a:gd name="T3" fmla="*/ 5 h 3"/>
                <a:gd name="T4" fmla="*/ 1 w 3"/>
                <a:gd name="T5" fmla="*/ 4 h 3"/>
                <a:gd name="T6" fmla="*/ 0 w 3"/>
                <a:gd name="T7" fmla="*/ 0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5" name="Freeform 2975"/>
            <p:cNvSpPr>
              <a:spLocks noChangeAspect="1"/>
            </p:cNvSpPr>
            <p:nvPr/>
          </p:nvSpPr>
          <p:spPr bwMode="auto">
            <a:xfrm>
              <a:off x="19014253" y="7831148"/>
              <a:ext cx="8776" cy="2193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5 h 4"/>
                <a:gd name="T4" fmla="*/ 0 w 2"/>
                <a:gd name="T5" fmla="*/ 4 h 4"/>
                <a:gd name="T6" fmla="*/ 2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6" name="Freeform 2976"/>
            <p:cNvSpPr>
              <a:spLocks noChangeAspect="1"/>
            </p:cNvSpPr>
            <p:nvPr/>
          </p:nvSpPr>
          <p:spPr bwMode="auto">
            <a:xfrm>
              <a:off x="20830808" y="9323004"/>
              <a:ext cx="4388" cy="13164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7" name="Freeform 2977"/>
            <p:cNvSpPr>
              <a:spLocks noChangeAspect="1"/>
            </p:cNvSpPr>
            <p:nvPr/>
          </p:nvSpPr>
          <p:spPr bwMode="auto">
            <a:xfrm>
              <a:off x="20804481" y="970035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4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8" name="Freeform 2978"/>
            <p:cNvSpPr>
              <a:spLocks noChangeAspect="1"/>
            </p:cNvSpPr>
            <p:nvPr/>
          </p:nvSpPr>
          <p:spPr bwMode="auto">
            <a:xfrm>
              <a:off x="20220901" y="709399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89" name="Freeform 2979"/>
            <p:cNvSpPr>
              <a:spLocks noChangeAspect="1"/>
            </p:cNvSpPr>
            <p:nvPr/>
          </p:nvSpPr>
          <p:spPr bwMode="auto">
            <a:xfrm>
              <a:off x="22616648" y="7796045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0" name="Freeform 2980"/>
            <p:cNvSpPr>
              <a:spLocks noChangeAspect="1"/>
            </p:cNvSpPr>
            <p:nvPr/>
          </p:nvSpPr>
          <p:spPr bwMode="auto">
            <a:xfrm>
              <a:off x="22441135" y="7989110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1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1" name="Oval 2981"/>
            <p:cNvSpPr>
              <a:spLocks noChangeAspect="1" noChangeArrowheads="1"/>
            </p:cNvSpPr>
            <p:nvPr/>
          </p:nvSpPr>
          <p:spPr bwMode="auto">
            <a:xfrm>
              <a:off x="22520117" y="7304609"/>
              <a:ext cx="4388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2" name="Freeform 2982"/>
            <p:cNvSpPr>
              <a:spLocks noChangeAspect="1"/>
            </p:cNvSpPr>
            <p:nvPr/>
          </p:nvSpPr>
          <p:spPr bwMode="auto">
            <a:xfrm>
              <a:off x="22515729" y="7335324"/>
              <a:ext cx="4388" cy="17552"/>
            </a:xfrm>
            <a:custGeom>
              <a:avLst/>
              <a:gdLst>
                <a:gd name="T0" fmla="*/ 1 w 1"/>
                <a:gd name="T1" fmla="*/ 4 h 3"/>
                <a:gd name="T2" fmla="*/ 0 w 1"/>
                <a:gd name="T3" fmla="*/ 5 h 3"/>
                <a:gd name="T4" fmla="*/ 0 w 1"/>
                <a:gd name="T5" fmla="*/ 4 h 3"/>
                <a:gd name="T6" fmla="*/ 0 w 1"/>
                <a:gd name="T7" fmla="*/ 0 h 3"/>
                <a:gd name="T8" fmla="*/ 1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1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3" name="Freeform 2983"/>
            <p:cNvSpPr>
              <a:spLocks noChangeAspect="1"/>
            </p:cNvSpPr>
            <p:nvPr/>
          </p:nvSpPr>
          <p:spPr bwMode="auto">
            <a:xfrm>
              <a:off x="22590321" y="7734615"/>
              <a:ext cx="13164" cy="21939"/>
            </a:xfrm>
            <a:custGeom>
              <a:avLst/>
              <a:gdLst>
                <a:gd name="T0" fmla="*/ 2 w 3"/>
                <a:gd name="T1" fmla="*/ 4 h 4"/>
                <a:gd name="T2" fmla="*/ 1 w 3"/>
                <a:gd name="T3" fmla="*/ 6 h 4"/>
                <a:gd name="T4" fmla="*/ 0 w 3"/>
                <a:gd name="T5" fmla="*/ 4 h 4"/>
                <a:gd name="T6" fmla="*/ 1 w 3"/>
                <a:gd name="T7" fmla="*/ 0 h 4"/>
                <a:gd name="T8" fmla="*/ 2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4" name="Freeform 2984"/>
            <p:cNvSpPr>
              <a:spLocks noChangeAspect="1"/>
            </p:cNvSpPr>
            <p:nvPr/>
          </p:nvSpPr>
          <p:spPr bwMode="auto">
            <a:xfrm>
              <a:off x="22533281" y="7427469"/>
              <a:ext cx="8776" cy="13164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5" name="Freeform 2985"/>
            <p:cNvSpPr>
              <a:spLocks noChangeAspect="1"/>
            </p:cNvSpPr>
            <p:nvPr/>
          </p:nvSpPr>
          <p:spPr bwMode="auto">
            <a:xfrm>
              <a:off x="23270432" y="7629308"/>
              <a:ext cx="4388" cy="13164"/>
            </a:xfrm>
            <a:custGeom>
              <a:avLst/>
              <a:gdLst>
                <a:gd name="T0" fmla="*/ 0 w 1"/>
                <a:gd name="T1" fmla="*/ 3 h 2"/>
                <a:gd name="T2" fmla="*/ 0 w 1"/>
                <a:gd name="T3" fmla="*/ 5 h 2"/>
                <a:gd name="T4" fmla="*/ 1 w 1"/>
                <a:gd name="T5" fmla="*/ 3 h 2"/>
                <a:gd name="T6" fmla="*/ 0 w 1"/>
                <a:gd name="T7" fmla="*/ 0 h 2"/>
                <a:gd name="T8" fmla="*/ 0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6" name="Freeform 2986"/>
            <p:cNvSpPr>
              <a:spLocks noChangeAspect="1"/>
            </p:cNvSpPr>
            <p:nvPr/>
          </p:nvSpPr>
          <p:spPr bwMode="auto">
            <a:xfrm>
              <a:off x="23283595" y="7567879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7" name="Freeform 2987"/>
            <p:cNvSpPr>
              <a:spLocks noChangeAspect="1"/>
            </p:cNvSpPr>
            <p:nvPr/>
          </p:nvSpPr>
          <p:spPr bwMode="auto">
            <a:xfrm>
              <a:off x="23327474" y="7537164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8" name="Freeform 2988"/>
            <p:cNvSpPr>
              <a:spLocks noChangeAspect="1"/>
            </p:cNvSpPr>
            <p:nvPr/>
          </p:nvSpPr>
          <p:spPr bwMode="auto">
            <a:xfrm>
              <a:off x="23309923" y="7519613"/>
              <a:ext cx="13164" cy="17552"/>
            </a:xfrm>
            <a:custGeom>
              <a:avLst/>
              <a:gdLst>
                <a:gd name="T0" fmla="*/ 3 w 2"/>
                <a:gd name="T1" fmla="*/ 4 h 3"/>
                <a:gd name="T2" fmla="*/ 0 w 2"/>
                <a:gd name="T3" fmla="*/ 4 h 3"/>
                <a:gd name="T4" fmla="*/ 0 w 2"/>
                <a:gd name="T5" fmla="*/ 1 h 3"/>
                <a:gd name="T6" fmla="*/ 5 w 2"/>
                <a:gd name="T7" fmla="*/ 1 h 3"/>
                <a:gd name="T8" fmla="*/ 3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499" name="Freeform 2989"/>
            <p:cNvSpPr>
              <a:spLocks noChangeAspect="1"/>
            </p:cNvSpPr>
            <p:nvPr/>
          </p:nvSpPr>
          <p:spPr bwMode="auto">
            <a:xfrm>
              <a:off x="19843550" y="4101505"/>
              <a:ext cx="8776" cy="17552"/>
            </a:xfrm>
            <a:custGeom>
              <a:avLst/>
              <a:gdLst>
                <a:gd name="T0" fmla="*/ 4 w 1"/>
                <a:gd name="T1" fmla="*/ 4 h 3"/>
                <a:gd name="T2" fmla="*/ 0 w 1"/>
                <a:gd name="T3" fmla="*/ 5 h 3"/>
                <a:gd name="T4" fmla="*/ 0 w 1"/>
                <a:gd name="T5" fmla="*/ 4 h 3"/>
                <a:gd name="T6" fmla="*/ 4 w 1"/>
                <a:gd name="T7" fmla="*/ 0 h 3"/>
                <a:gd name="T8" fmla="*/ 4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0" name="Freeform 2990"/>
            <p:cNvSpPr>
              <a:spLocks noChangeAspect="1"/>
            </p:cNvSpPr>
            <p:nvPr/>
          </p:nvSpPr>
          <p:spPr bwMode="auto">
            <a:xfrm>
              <a:off x="19422320" y="4764066"/>
              <a:ext cx="13164" cy="13164"/>
            </a:xfrm>
            <a:custGeom>
              <a:avLst/>
              <a:gdLst>
                <a:gd name="T0" fmla="*/ 5 w 2"/>
                <a:gd name="T1" fmla="*/ 5 h 2"/>
                <a:gd name="T2" fmla="*/ 3 w 2"/>
                <a:gd name="T3" fmla="*/ 5 h 2"/>
                <a:gd name="T4" fmla="*/ 0 w 2"/>
                <a:gd name="T5" fmla="*/ 3 h 2"/>
                <a:gd name="T6" fmla="*/ 3 w 2"/>
                <a:gd name="T7" fmla="*/ 0 h 2"/>
                <a:gd name="T8" fmla="*/ 5 w 2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1" name="Freeform 2991"/>
            <p:cNvSpPr>
              <a:spLocks noChangeAspect="1"/>
            </p:cNvSpPr>
            <p:nvPr/>
          </p:nvSpPr>
          <p:spPr bwMode="auto">
            <a:xfrm>
              <a:off x="19369665" y="5444177"/>
              <a:ext cx="13164" cy="17552"/>
            </a:xfrm>
            <a:custGeom>
              <a:avLst/>
              <a:gdLst>
                <a:gd name="T0" fmla="*/ 3 w 2"/>
                <a:gd name="T1" fmla="*/ 5 h 3"/>
                <a:gd name="T2" fmla="*/ 0 w 2"/>
                <a:gd name="T3" fmla="*/ 5 h 3"/>
                <a:gd name="T4" fmla="*/ 0 w 2"/>
                <a:gd name="T5" fmla="*/ 4 h 3"/>
                <a:gd name="T6" fmla="*/ 5 w 2"/>
                <a:gd name="T7" fmla="*/ 1 h 3"/>
                <a:gd name="T8" fmla="*/ 3 w 2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2" name="Freeform 2992"/>
            <p:cNvSpPr>
              <a:spLocks noChangeAspect="1"/>
            </p:cNvSpPr>
            <p:nvPr/>
          </p:nvSpPr>
          <p:spPr bwMode="auto">
            <a:xfrm>
              <a:off x="19580282" y="5180908"/>
              <a:ext cx="17552" cy="13164"/>
            </a:xfrm>
            <a:custGeom>
              <a:avLst/>
              <a:gdLst>
                <a:gd name="T0" fmla="*/ 4 w 3"/>
                <a:gd name="T1" fmla="*/ 3 h 2"/>
                <a:gd name="T2" fmla="*/ 4 w 3"/>
                <a:gd name="T3" fmla="*/ 5 h 2"/>
                <a:gd name="T4" fmla="*/ 1 w 3"/>
                <a:gd name="T5" fmla="*/ 5 h 2"/>
                <a:gd name="T6" fmla="*/ 0 w 3"/>
                <a:gd name="T7" fmla="*/ 0 h 2"/>
                <a:gd name="T8" fmla="*/ 4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3" name="Freeform 2993"/>
            <p:cNvSpPr>
              <a:spLocks noChangeAspect="1"/>
            </p:cNvSpPr>
            <p:nvPr/>
          </p:nvSpPr>
          <p:spPr bwMode="auto">
            <a:xfrm>
              <a:off x="19786508" y="5496829"/>
              <a:ext cx="13164" cy="21939"/>
            </a:xfrm>
            <a:custGeom>
              <a:avLst/>
              <a:gdLst>
                <a:gd name="T0" fmla="*/ 5 w 2"/>
                <a:gd name="T1" fmla="*/ 4 h 4"/>
                <a:gd name="T2" fmla="*/ 3 w 2"/>
                <a:gd name="T3" fmla="*/ 5 h 4"/>
                <a:gd name="T4" fmla="*/ 0 w 2"/>
                <a:gd name="T5" fmla="*/ 4 h 4"/>
                <a:gd name="T6" fmla="*/ 3 w 2"/>
                <a:gd name="T7" fmla="*/ 1 h 4"/>
                <a:gd name="T8" fmla="*/ 5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4" name="Freeform 2994"/>
            <p:cNvSpPr>
              <a:spLocks noChangeAspect="1"/>
            </p:cNvSpPr>
            <p:nvPr/>
          </p:nvSpPr>
          <p:spPr bwMode="auto">
            <a:xfrm>
              <a:off x="19606609" y="5286215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4 w 3"/>
                <a:gd name="T3" fmla="*/ 5 h 3"/>
                <a:gd name="T4" fmla="*/ 1 w 3"/>
                <a:gd name="T5" fmla="*/ 4 h 3"/>
                <a:gd name="T6" fmla="*/ 1 w 3"/>
                <a:gd name="T7" fmla="*/ 1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5" name="Freeform 2995"/>
            <p:cNvSpPr>
              <a:spLocks noChangeAspect="1"/>
            </p:cNvSpPr>
            <p:nvPr/>
          </p:nvSpPr>
          <p:spPr bwMode="auto">
            <a:xfrm>
              <a:off x="19378441" y="5198460"/>
              <a:ext cx="13164" cy="13164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6" name="Freeform 2996"/>
            <p:cNvSpPr>
              <a:spLocks noChangeAspect="1"/>
            </p:cNvSpPr>
            <p:nvPr/>
          </p:nvSpPr>
          <p:spPr bwMode="auto">
            <a:xfrm>
              <a:off x="19685589" y="5545096"/>
              <a:ext cx="13164" cy="17552"/>
            </a:xfrm>
            <a:custGeom>
              <a:avLst/>
              <a:gdLst>
                <a:gd name="T0" fmla="*/ 5 w 2"/>
                <a:gd name="T1" fmla="*/ 1 h 3"/>
                <a:gd name="T2" fmla="*/ 5 w 2"/>
                <a:gd name="T3" fmla="*/ 4 h 3"/>
                <a:gd name="T4" fmla="*/ 3 w 2"/>
                <a:gd name="T5" fmla="*/ 4 h 3"/>
                <a:gd name="T6" fmla="*/ 0 w 2"/>
                <a:gd name="T7" fmla="*/ 0 h 3"/>
                <a:gd name="T8" fmla="*/ 5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7" name="Freeform 2997"/>
            <p:cNvSpPr>
              <a:spLocks noChangeAspect="1"/>
            </p:cNvSpPr>
            <p:nvPr/>
          </p:nvSpPr>
          <p:spPr bwMode="auto">
            <a:xfrm>
              <a:off x="19356502" y="536519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8" name="Freeform 2998"/>
            <p:cNvSpPr>
              <a:spLocks noChangeAspect="1"/>
            </p:cNvSpPr>
            <p:nvPr/>
          </p:nvSpPr>
          <p:spPr bwMode="auto">
            <a:xfrm>
              <a:off x="19444259" y="5422238"/>
              <a:ext cx="13164" cy="17552"/>
            </a:xfrm>
            <a:custGeom>
              <a:avLst/>
              <a:gdLst>
                <a:gd name="T0" fmla="*/ 3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1 h 3"/>
                <a:gd name="T8" fmla="*/ 3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09" name="Freeform 2999"/>
            <p:cNvSpPr>
              <a:spLocks noChangeAspect="1"/>
            </p:cNvSpPr>
            <p:nvPr/>
          </p:nvSpPr>
          <p:spPr bwMode="auto">
            <a:xfrm>
              <a:off x="22485014" y="7137874"/>
              <a:ext cx="13164" cy="13164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0" name="Freeform 3000"/>
            <p:cNvSpPr>
              <a:spLocks noChangeAspect="1"/>
            </p:cNvSpPr>
            <p:nvPr/>
          </p:nvSpPr>
          <p:spPr bwMode="auto">
            <a:xfrm>
              <a:off x="22467462" y="7102770"/>
              <a:ext cx="13164" cy="13164"/>
            </a:xfrm>
            <a:custGeom>
              <a:avLst/>
              <a:gdLst>
                <a:gd name="T0" fmla="*/ 5 w 2"/>
                <a:gd name="T1" fmla="*/ 3 h 2"/>
                <a:gd name="T2" fmla="*/ 3 w 2"/>
                <a:gd name="T3" fmla="*/ 5 h 2"/>
                <a:gd name="T4" fmla="*/ 0 w 2"/>
                <a:gd name="T5" fmla="*/ 3 h 2"/>
                <a:gd name="T6" fmla="*/ 3 w 2"/>
                <a:gd name="T7" fmla="*/ 0 h 2"/>
                <a:gd name="T8" fmla="*/ 5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1" name="Freeform 3001"/>
            <p:cNvSpPr>
              <a:spLocks noChangeAspect="1"/>
            </p:cNvSpPr>
            <p:nvPr/>
          </p:nvSpPr>
          <p:spPr bwMode="auto">
            <a:xfrm>
              <a:off x="22151539" y="6979912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2" name="Freeform 3002"/>
            <p:cNvSpPr>
              <a:spLocks noChangeAspect="1"/>
            </p:cNvSpPr>
            <p:nvPr/>
          </p:nvSpPr>
          <p:spPr bwMode="auto">
            <a:xfrm>
              <a:off x="21914598" y="6892154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5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3" name="Freeform 3003"/>
            <p:cNvSpPr>
              <a:spLocks noChangeAspect="1"/>
            </p:cNvSpPr>
            <p:nvPr/>
          </p:nvSpPr>
          <p:spPr bwMode="auto">
            <a:xfrm>
              <a:off x="21861946" y="6900930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2 h 3"/>
                <a:gd name="T4" fmla="*/ 0 w 2"/>
                <a:gd name="T5" fmla="*/ 1 h 3"/>
                <a:gd name="T6" fmla="*/ 2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4" name="Freeform 3004"/>
            <p:cNvSpPr>
              <a:spLocks noChangeAspect="1"/>
            </p:cNvSpPr>
            <p:nvPr/>
          </p:nvSpPr>
          <p:spPr bwMode="auto">
            <a:xfrm>
              <a:off x="21800515" y="6756132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5" name="Freeform 3005"/>
            <p:cNvSpPr>
              <a:spLocks noChangeAspect="1"/>
            </p:cNvSpPr>
            <p:nvPr/>
          </p:nvSpPr>
          <p:spPr bwMode="auto">
            <a:xfrm>
              <a:off x="21765412" y="6778071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1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6" name="Freeform 3006"/>
            <p:cNvSpPr>
              <a:spLocks noChangeAspect="1"/>
            </p:cNvSpPr>
            <p:nvPr/>
          </p:nvSpPr>
          <p:spPr bwMode="auto">
            <a:xfrm>
              <a:off x="22019905" y="6892154"/>
              <a:ext cx="17552" cy="17552"/>
            </a:xfrm>
            <a:custGeom>
              <a:avLst/>
              <a:gdLst>
                <a:gd name="T0" fmla="*/ 4 w 3"/>
                <a:gd name="T1" fmla="*/ 1 h 3"/>
                <a:gd name="T2" fmla="*/ 4 w 3"/>
                <a:gd name="T3" fmla="*/ 4 h 3"/>
                <a:gd name="T4" fmla="*/ 1 w 3"/>
                <a:gd name="T5" fmla="*/ 4 h 3"/>
                <a:gd name="T6" fmla="*/ 0 w 3"/>
                <a:gd name="T7" fmla="*/ 1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7" name="Freeform 3007"/>
            <p:cNvSpPr>
              <a:spLocks noChangeAspect="1"/>
            </p:cNvSpPr>
            <p:nvPr/>
          </p:nvSpPr>
          <p:spPr bwMode="auto">
            <a:xfrm>
              <a:off x="21883883" y="6905318"/>
              <a:ext cx="13164" cy="13164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2"/>
                    <a:pt x="1" y="1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8" name="Freeform 3008"/>
            <p:cNvSpPr>
              <a:spLocks noChangeAspect="1"/>
            </p:cNvSpPr>
            <p:nvPr/>
          </p:nvSpPr>
          <p:spPr bwMode="auto">
            <a:xfrm>
              <a:off x="21831230" y="6830726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0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19" name="Freeform 3009"/>
            <p:cNvSpPr>
              <a:spLocks noChangeAspect="1"/>
            </p:cNvSpPr>
            <p:nvPr/>
          </p:nvSpPr>
          <p:spPr bwMode="auto">
            <a:xfrm>
              <a:off x="21405612" y="6944809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0" name="Freeform 3010"/>
            <p:cNvSpPr>
              <a:spLocks noChangeAspect="1"/>
            </p:cNvSpPr>
            <p:nvPr/>
          </p:nvSpPr>
          <p:spPr bwMode="auto">
            <a:xfrm>
              <a:off x="21379285" y="6330514"/>
              <a:ext cx="13164" cy="4388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1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1" name="Freeform 3011"/>
            <p:cNvSpPr>
              <a:spLocks noChangeAspect="1"/>
            </p:cNvSpPr>
            <p:nvPr/>
          </p:nvSpPr>
          <p:spPr bwMode="auto">
            <a:xfrm>
              <a:off x="21686432" y="6571845"/>
              <a:ext cx="8776" cy="8776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0 h 2"/>
                <a:gd name="T4" fmla="*/ 4 w 1"/>
                <a:gd name="T5" fmla="*/ 1 h 2"/>
                <a:gd name="T6" fmla="*/ 4 w 1"/>
                <a:gd name="T7" fmla="*/ 2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2" name="Freeform 3012"/>
            <p:cNvSpPr>
              <a:spLocks noChangeAspect="1"/>
            </p:cNvSpPr>
            <p:nvPr/>
          </p:nvSpPr>
          <p:spPr bwMode="auto">
            <a:xfrm>
              <a:off x="20642132" y="6878991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1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3" name="Freeform 3013"/>
            <p:cNvSpPr>
              <a:spLocks noChangeAspect="1"/>
            </p:cNvSpPr>
            <p:nvPr/>
          </p:nvSpPr>
          <p:spPr bwMode="auto">
            <a:xfrm>
              <a:off x="20396415" y="6312965"/>
              <a:ext cx="13164" cy="17552"/>
            </a:xfrm>
            <a:custGeom>
              <a:avLst/>
              <a:gdLst>
                <a:gd name="T0" fmla="*/ 3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0 h 3"/>
                <a:gd name="T8" fmla="*/ 3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4" name="Freeform 3014"/>
            <p:cNvSpPr>
              <a:spLocks noChangeAspect="1"/>
            </p:cNvSpPr>
            <p:nvPr/>
          </p:nvSpPr>
          <p:spPr bwMode="auto">
            <a:xfrm>
              <a:off x="20299883" y="6563070"/>
              <a:ext cx="13164" cy="8776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5" name="Oval 3015"/>
            <p:cNvSpPr>
              <a:spLocks noChangeAspect="1" noChangeArrowheads="1"/>
            </p:cNvSpPr>
            <p:nvPr/>
          </p:nvSpPr>
          <p:spPr bwMode="auto">
            <a:xfrm>
              <a:off x="19966409" y="6782459"/>
              <a:ext cx="8776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6" name="Freeform 3016"/>
            <p:cNvSpPr>
              <a:spLocks noChangeAspect="1"/>
            </p:cNvSpPr>
            <p:nvPr/>
          </p:nvSpPr>
          <p:spPr bwMode="auto">
            <a:xfrm>
              <a:off x="19878653" y="6857053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7" name="Freeform 3017"/>
            <p:cNvSpPr>
              <a:spLocks noChangeAspect="1"/>
            </p:cNvSpPr>
            <p:nvPr/>
          </p:nvSpPr>
          <p:spPr bwMode="auto">
            <a:xfrm>
              <a:off x="20041003" y="6839502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8" name="Freeform 3018"/>
            <p:cNvSpPr>
              <a:spLocks noChangeAspect="1"/>
            </p:cNvSpPr>
            <p:nvPr/>
          </p:nvSpPr>
          <p:spPr bwMode="auto">
            <a:xfrm>
              <a:off x="20045391" y="6857053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29" name="Freeform 3019"/>
            <p:cNvSpPr>
              <a:spLocks noChangeAspect="1"/>
            </p:cNvSpPr>
            <p:nvPr/>
          </p:nvSpPr>
          <p:spPr bwMode="auto">
            <a:xfrm>
              <a:off x="19922530" y="6457760"/>
              <a:ext cx="17552" cy="13164"/>
            </a:xfrm>
            <a:custGeom>
              <a:avLst/>
              <a:gdLst>
                <a:gd name="T0" fmla="*/ 4 w 3"/>
                <a:gd name="T1" fmla="*/ 2 h 3"/>
                <a:gd name="T2" fmla="*/ 1 w 3"/>
                <a:gd name="T3" fmla="*/ 3 h 3"/>
                <a:gd name="T4" fmla="*/ 1 w 3"/>
                <a:gd name="T5" fmla="*/ 1 h 3"/>
                <a:gd name="T6" fmla="*/ 4 w 3"/>
                <a:gd name="T7" fmla="*/ 1 h 3"/>
                <a:gd name="T8" fmla="*/ 4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0" name="Freeform 3020"/>
            <p:cNvSpPr>
              <a:spLocks noChangeAspect="1"/>
            </p:cNvSpPr>
            <p:nvPr/>
          </p:nvSpPr>
          <p:spPr bwMode="auto">
            <a:xfrm>
              <a:off x="20067328" y="6264698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1" name="Freeform 3021"/>
            <p:cNvSpPr>
              <a:spLocks noChangeAspect="1"/>
            </p:cNvSpPr>
            <p:nvPr/>
          </p:nvSpPr>
          <p:spPr bwMode="auto">
            <a:xfrm>
              <a:off x="19668037" y="6681540"/>
              <a:ext cx="8776" cy="13164"/>
            </a:xfrm>
            <a:custGeom>
              <a:avLst/>
              <a:gdLst>
                <a:gd name="T0" fmla="*/ 2 w 2"/>
                <a:gd name="T1" fmla="*/ 3 h 2"/>
                <a:gd name="T2" fmla="*/ 1 w 2"/>
                <a:gd name="T3" fmla="*/ 5 h 2"/>
                <a:gd name="T4" fmla="*/ 0 w 2"/>
                <a:gd name="T5" fmla="*/ 3 h 2"/>
                <a:gd name="T6" fmla="*/ 1 w 2"/>
                <a:gd name="T7" fmla="*/ 0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2" name="Freeform 3022"/>
            <p:cNvSpPr>
              <a:spLocks noChangeAspect="1"/>
            </p:cNvSpPr>
            <p:nvPr/>
          </p:nvSpPr>
          <p:spPr bwMode="auto">
            <a:xfrm>
              <a:off x="19646098" y="6646437"/>
              <a:ext cx="8776" cy="8776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0 w 2"/>
                <a:gd name="T7" fmla="*/ 0 h 2"/>
                <a:gd name="T8" fmla="*/ 1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3" name="Freeform 3023"/>
            <p:cNvSpPr>
              <a:spLocks noChangeAspect="1"/>
            </p:cNvSpPr>
            <p:nvPr/>
          </p:nvSpPr>
          <p:spPr bwMode="auto">
            <a:xfrm>
              <a:off x="19891817" y="6198880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1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4" name="Freeform 3024"/>
            <p:cNvSpPr>
              <a:spLocks noChangeAspect="1"/>
            </p:cNvSpPr>
            <p:nvPr/>
          </p:nvSpPr>
          <p:spPr bwMode="auto">
            <a:xfrm>
              <a:off x="19887429" y="6176942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5" name="Freeform 3025"/>
            <p:cNvSpPr>
              <a:spLocks noChangeAspect="1"/>
            </p:cNvSpPr>
            <p:nvPr/>
          </p:nvSpPr>
          <p:spPr bwMode="auto">
            <a:xfrm>
              <a:off x="19904981" y="6233983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6" name="Freeform 3026"/>
            <p:cNvSpPr>
              <a:spLocks noChangeAspect="1"/>
            </p:cNvSpPr>
            <p:nvPr/>
          </p:nvSpPr>
          <p:spPr bwMode="auto">
            <a:xfrm>
              <a:off x="19615385" y="637000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7" name="Freeform 3027"/>
            <p:cNvSpPr>
              <a:spLocks noChangeAspect="1"/>
            </p:cNvSpPr>
            <p:nvPr/>
          </p:nvSpPr>
          <p:spPr bwMode="auto">
            <a:xfrm>
              <a:off x="19654873" y="6378781"/>
              <a:ext cx="13164" cy="8776"/>
            </a:xfrm>
            <a:custGeom>
              <a:avLst/>
              <a:gdLst>
                <a:gd name="T0" fmla="*/ 5 w 2"/>
                <a:gd name="T1" fmla="*/ 1 h 2"/>
                <a:gd name="T2" fmla="*/ 3 w 2"/>
                <a:gd name="T3" fmla="*/ 2 h 2"/>
                <a:gd name="T4" fmla="*/ 3 w 2"/>
                <a:gd name="T5" fmla="*/ 1 h 2"/>
                <a:gd name="T6" fmla="*/ 3 w 2"/>
                <a:gd name="T7" fmla="*/ 0 h 2"/>
                <a:gd name="T8" fmla="*/ 5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8" name="Freeform 3028"/>
            <p:cNvSpPr>
              <a:spLocks noChangeAspect="1"/>
            </p:cNvSpPr>
            <p:nvPr/>
          </p:nvSpPr>
          <p:spPr bwMode="auto">
            <a:xfrm>
              <a:off x="19891817" y="6260310"/>
              <a:ext cx="4388" cy="13164"/>
            </a:xfrm>
            <a:custGeom>
              <a:avLst/>
              <a:gdLst>
                <a:gd name="T0" fmla="*/ 1 w 1"/>
                <a:gd name="T1" fmla="*/ 3 h 2"/>
                <a:gd name="T2" fmla="*/ 0 w 1"/>
                <a:gd name="T3" fmla="*/ 5 h 2"/>
                <a:gd name="T4" fmla="*/ 0 w 1"/>
                <a:gd name="T5" fmla="*/ 3 h 2"/>
                <a:gd name="T6" fmla="*/ 1 w 1"/>
                <a:gd name="T7" fmla="*/ 0 h 2"/>
                <a:gd name="T8" fmla="*/ 1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39" name="Freeform 3029"/>
            <p:cNvSpPr>
              <a:spLocks noChangeAspect="1"/>
            </p:cNvSpPr>
            <p:nvPr/>
          </p:nvSpPr>
          <p:spPr bwMode="auto">
            <a:xfrm>
              <a:off x="19887429" y="6286637"/>
              <a:ext cx="8776" cy="17552"/>
            </a:xfrm>
            <a:custGeom>
              <a:avLst/>
              <a:gdLst>
                <a:gd name="T0" fmla="*/ 1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0" name="Oval 3030"/>
            <p:cNvSpPr>
              <a:spLocks noChangeAspect="1" noChangeArrowheads="1"/>
            </p:cNvSpPr>
            <p:nvPr/>
          </p:nvSpPr>
          <p:spPr bwMode="auto">
            <a:xfrm>
              <a:off x="19606609" y="6501639"/>
              <a:ext cx="13164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1" name="Freeform 3031"/>
            <p:cNvSpPr>
              <a:spLocks noChangeAspect="1"/>
            </p:cNvSpPr>
            <p:nvPr/>
          </p:nvSpPr>
          <p:spPr bwMode="auto">
            <a:xfrm>
              <a:off x="19668037" y="6878991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2" name="Freeform 3032"/>
            <p:cNvSpPr>
              <a:spLocks noChangeAspect="1"/>
            </p:cNvSpPr>
            <p:nvPr/>
          </p:nvSpPr>
          <p:spPr bwMode="auto">
            <a:xfrm>
              <a:off x="19510075" y="7041340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0 w 2"/>
                <a:gd name="T3" fmla="*/ 5 h 3"/>
                <a:gd name="T4" fmla="*/ 0 w 2"/>
                <a:gd name="T5" fmla="*/ 1 h 3"/>
                <a:gd name="T6" fmla="*/ 2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3" name="Freeform 3033"/>
            <p:cNvSpPr>
              <a:spLocks noChangeAspect="1"/>
            </p:cNvSpPr>
            <p:nvPr/>
          </p:nvSpPr>
          <p:spPr bwMode="auto">
            <a:xfrm>
              <a:off x="19619773" y="6865829"/>
              <a:ext cx="35103" cy="35103"/>
            </a:xfrm>
            <a:custGeom>
              <a:avLst/>
              <a:gdLst>
                <a:gd name="T0" fmla="*/ 8 w 7"/>
                <a:gd name="T1" fmla="*/ 1 h 6"/>
                <a:gd name="T2" fmla="*/ 6 w 7"/>
                <a:gd name="T3" fmla="*/ 9 h 6"/>
                <a:gd name="T4" fmla="*/ 1 w 7"/>
                <a:gd name="T5" fmla="*/ 9 h 6"/>
                <a:gd name="T6" fmla="*/ 3 w 7"/>
                <a:gd name="T7" fmla="*/ 1 h 6"/>
                <a:gd name="T8" fmla="*/ 8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ubicBezTo>
                    <a:pt x="4" y="0"/>
                    <a:pt x="6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4" name="Freeform 3034"/>
            <p:cNvSpPr>
              <a:spLocks noChangeAspect="1"/>
            </p:cNvSpPr>
            <p:nvPr/>
          </p:nvSpPr>
          <p:spPr bwMode="auto">
            <a:xfrm>
              <a:off x="19694364" y="6861441"/>
              <a:ext cx="57042" cy="26327"/>
            </a:xfrm>
            <a:custGeom>
              <a:avLst/>
              <a:gdLst>
                <a:gd name="T0" fmla="*/ 1 w 11"/>
                <a:gd name="T1" fmla="*/ 1 h 5"/>
                <a:gd name="T2" fmla="*/ 14 w 11"/>
                <a:gd name="T3" fmla="*/ 1 h 5"/>
                <a:gd name="T4" fmla="*/ 14 w 11"/>
                <a:gd name="T5" fmla="*/ 6 h 5"/>
                <a:gd name="T6" fmla="*/ 2 w 11"/>
                <a:gd name="T7" fmla="*/ 5 h 5"/>
                <a:gd name="T8" fmla="*/ 1 w 11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1"/>
                  </a:moveTo>
                  <a:cubicBezTo>
                    <a:pt x="4" y="0"/>
                    <a:pt x="7" y="0"/>
                    <a:pt x="10" y="1"/>
                  </a:cubicBezTo>
                  <a:cubicBezTo>
                    <a:pt x="11" y="2"/>
                    <a:pt x="11" y="4"/>
                    <a:pt x="10" y="4"/>
                  </a:cubicBezTo>
                  <a:cubicBezTo>
                    <a:pt x="7" y="5"/>
                    <a:pt x="4" y="4"/>
                    <a:pt x="2" y="3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5" name="Freeform 3035"/>
            <p:cNvSpPr>
              <a:spLocks noChangeAspect="1"/>
            </p:cNvSpPr>
            <p:nvPr/>
          </p:nvSpPr>
          <p:spPr bwMode="auto">
            <a:xfrm>
              <a:off x="19777732" y="6821950"/>
              <a:ext cx="78980" cy="35103"/>
            </a:xfrm>
            <a:custGeom>
              <a:avLst/>
              <a:gdLst>
                <a:gd name="T0" fmla="*/ 5 w 15"/>
                <a:gd name="T1" fmla="*/ 1 h 7"/>
                <a:gd name="T2" fmla="*/ 1 w 15"/>
                <a:gd name="T3" fmla="*/ 8 h 7"/>
                <a:gd name="T4" fmla="*/ 7 w 15"/>
                <a:gd name="T5" fmla="*/ 7 h 7"/>
                <a:gd name="T6" fmla="*/ 16 w 15"/>
                <a:gd name="T7" fmla="*/ 8 h 7"/>
                <a:gd name="T8" fmla="*/ 22 w 15"/>
                <a:gd name="T9" fmla="*/ 2 h 7"/>
                <a:gd name="T10" fmla="*/ 16 w 15"/>
                <a:gd name="T11" fmla="*/ 1 h 7"/>
                <a:gd name="T12" fmla="*/ 8 w 15"/>
                <a:gd name="T13" fmla="*/ 2 h 7"/>
                <a:gd name="T14" fmla="*/ 5 w 15"/>
                <a:gd name="T15" fmla="*/ 1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7"/>
                <a:gd name="T26" fmla="*/ 15 w 15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7">
                  <a:moveTo>
                    <a:pt x="3" y="1"/>
                  </a:moveTo>
                  <a:cubicBezTo>
                    <a:pt x="1" y="2"/>
                    <a:pt x="0" y="5"/>
                    <a:pt x="1" y="6"/>
                  </a:cubicBezTo>
                  <a:cubicBezTo>
                    <a:pt x="2" y="7"/>
                    <a:pt x="3" y="5"/>
                    <a:pt x="5" y="5"/>
                  </a:cubicBezTo>
                  <a:cubicBezTo>
                    <a:pt x="7" y="5"/>
                    <a:pt x="9" y="6"/>
                    <a:pt x="11" y="6"/>
                  </a:cubicBezTo>
                  <a:cubicBezTo>
                    <a:pt x="13" y="5"/>
                    <a:pt x="15" y="4"/>
                    <a:pt x="15" y="2"/>
                  </a:cubicBezTo>
                  <a:cubicBezTo>
                    <a:pt x="15" y="1"/>
                    <a:pt x="12" y="1"/>
                    <a:pt x="11" y="1"/>
                  </a:cubicBezTo>
                  <a:cubicBezTo>
                    <a:pt x="9" y="1"/>
                    <a:pt x="8" y="2"/>
                    <a:pt x="6" y="2"/>
                  </a:cubicBezTo>
                  <a:cubicBezTo>
                    <a:pt x="5" y="2"/>
                    <a:pt x="4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6" name="Freeform 3036"/>
            <p:cNvSpPr>
              <a:spLocks noChangeAspect="1"/>
            </p:cNvSpPr>
            <p:nvPr/>
          </p:nvSpPr>
          <p:spPr bwMode="auto">
            <a:xfrm>
              <a:off x="19553954" y="6589397"/>
              <a:ext cx="39491" cy="65818"/>
            </a:xfrm>
            <a:custGeom>
              <a:avLst/>
              <a:gdLst>
                <a:gd name="T0" fmla="*/ 8 w 7"/>
                <a:gd name="T1" fmla="*/ 1 h 13"/>
                <a:gd name="T2" fmla="*/ 10 w 7"/>
                <a:gd name="T3" fmla="*/ 7 h 13"/>
                <a:gd name="T4" fmla="*/ 6 w 7"/>
                <a:gd name="T5" fmla="*/ 16 h 13"/>
                <a:gd name="T6" fmla="*/ 1 w 7"/>
                <a:gd name="T7" fmla="*/ 15 h 13"/>
                <a:gd name="T8" fmla="*/ 1 w 7"/>
                <a:gd name="T9" fmla="*/ 6 h 13"/>
                <a:gd name="T10" fmla="*/ 8 w 7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5" y="1"/>
                  </a:moveTo>
                  <a:cubicBezTo>
                    <a:pt x="7" y="1"/>
                    <a:pt x="6" y="4"/>
                    <a:pt x="6" y="5"/>
                  </a:cubicBezTo>
                  <a:cubicBezTo>
                    <a:pt x="5" y="8"/>
                    <a:pt x="5" y="10"/>
                    <a:pt x="4" y="12"/>
                  </a:cubicBezTo>
                  <a:cubicBezTo>
                    <a:pt x="3" y="13"/>
                    <a:pt x="1" y="12"/>
                    <a:pt x="1" y="11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7" name="Freeform 3037"/>
            <p:cNvSpPr>
              <a:spLocks noChangeAspect="1"/>
            </p:cNvSpPr>
            <p:nvPr/>
          </p:nvSpPr>
          <p:spPr bwMode="auto">
            <a:xfrm>
              <a:off x="19523239" y="6633274"/>
              <a:ext cx="26327" cy="21939"/>
            </a:xfrm>
            <a:custGeom>
              <a:avLst/>
              <a:gdLst>
                <a:gd name="T0" fmla="*/ 5 w 5"/>
                <a:gd name="T1" fmla="*/ 0 h 4"/>
                <a:gd name="T2" fmla="*/ 6 w 5"/>
                <a:gd name="T3" fmla="*/ 5 h 4"/>
                <a:gd name="T4" fmla="*/ 1 w 5"/>
                <a:gd name="T5" fmla="*/ 6 h 4"/>
                <a:gd name="T6" fmla="*/ 5 w 5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4"/>
                <a:gd name="T14" fmla="*/ 5 w 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4">
                  <a:moveTo>
                    <a:pt x="3" y="0"/>
                  </a:moveTo>
                  <a:cubicBezTo>
                    <a:pt x="4" y="0"/>
                    <a:pt x="5" y="2"/>
                    <a:pt x="4" y="3"/>
                  </a:cubicBezTo>
                  <a:cubicBezTo>
                    <a:pt x="4" y="4"/>
                    <a:pt x="2" y="4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8" name="Freeform 3038"/>
            <p:cNvSpPr>
              <a:spLocks noChangeAspect="1"/>
            </p:cNvSpPr>
            <p:nvPr/>
          </p:nvSpPr>
          <p:spPr bwMode="auto">
            <a:xfrm>
              <a:off x="19580282" y="6571845"/>
              <a:ext cx="48267" cy="105307"/>
            </a:xfrm>
            <a:custGeom>
              <a:avLst/>
              <a:gdLst>
                <a:gd name="T0" fmla="*/ 12 w 9"/>
                <a:gd name="T1" fmla="*/ 1 h 20"/>
                <a:gd name="T2" fmla="*/ 12 w 9"/>
                <a:gd name="T3" fmla="*/ 6 h 20"/>
                <a:gd name="T4" fmla="*/ 7 w 9"/>
                <a:gd name="T5" fmla="*/ 6 h 20"/>
                <a:gd name="T6" fmla="*/ 6 w 9"/>
                <a:gd name="T7" fmla="*/ 17 h 20"/>
                <a:gd name="T8" fmla="*/ 11 w 9"/>
                <a:gd name="T9" fmla="*/ 19 h 20"/>
                <a:gd name="T10" fmla="*/ 9 w 9"/>
                <a:gd name="T11" fmla="*/ 23 h 20"/>
                <a:gd name="T12" fmla="*/ 5 w 9"/>
                <a:gd name="T13" fmla="*/ 23 h 20"/>
                <a:gd name="T14" fmla="*/ 1 w 9"/>
                <a:gd name="T15" fmla="*/ 28 h 20"/>
                <a:gd name="T16" fmla="*/ 1 w 9"/>
                <a:gd name="T17" fmla="*/ 20 h 20"/>
                <a:gd name="T18" fmla="*/ 5 w 9"/>
                <a:gd name="T19" fmla="*/ 7 h 20"/>
                <a:gd name="T20" fmla="*/ 6 w 9"/>
                <a:gd name="T21" fmla="*/ 1 h 20"/>
                <a:gd name="T22" fmla="*/ 12 w 9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0"/>
                <a:gd name="T38" fmla="*/ 9 w 9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0">
                  <a:moveTo>
                    <a:pt x="8" y="1"/>
                  </a:moveTo>
                  <a:cubicBezTo>
                    <a:pt x="9" y="1"/>
                    <a:pt x="9" y="3"/>
                    <a:pt x="8" y="4"/>
                  </a:cubicBezTo>
                  <a:cubicBezTo>
                    <a:pt x="7" y="5"/>
                    <a:pt x="6" y="3"/>
                    <a:pt x="5" y="4"/>
                  </a:cubicBezTo>
                  <a:cubicBezTo>
                    <a:pt x="4" y="6"/>
                    <a:pt x="3" y="9"/>
                    <a:pt x="4" y="12"/>
                  </a:cubicBezTo>
                  <a:cubicBezTo>
                    <a:pt x="4" y="13"/>
                    <a:pt x="7" y="12"/>
                    <a:pt x="7" y="13"/>
                  </a:cubicBezTo>
                  <a:cubicBezTo>
                    <a:pt x="8" y="13"/>
                    <a:pt x="7" y="15"/>
                    <a:pt x="6" y="16"/>
                  </a:cubicBezTo>
                  <a:cubicBezTo>
                    <a:pt x="5" y="16"/>
                    <a:pt x="4" y="15"/>
                    <a:pt x="3" y="16"/>
                  </a:cubicBezTo>
                  <a:cubicBezTo>
                    <a:pt x="2" y="17"/>
                    <a:pt x="2" y="20"/>
                    <a:pt x="1" y="19"/>
                  </a:cubicBezTo>
                  <a:cubicBezTo>
                    <a:pt x="0" y="18"/>
                    <a:pt x="1" y="16"/>
                    <a:pt x="1" y="14"/>
                  </a:cubicBezTo>
                  <a:cubicBezTo>
                    <a:pt x="2" y="11"/>
                    <a:pt x="3" y="8"/>
                    <a:pt x="3" y="5"/>
                  </a:cubicBezTo>
                  <a:cubicBezTo>
                    <a:pt x="4" y="4"/>
                    <a:pt x="3" y="2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49" name="Freeform 3039"/>
            <p:cNvSpPr>
              <a:spLocks noChangeAspect="1"/>
            </p:cNvSpPr>
            <p:nvPr/>
          </p:nvSpPr>
          <p:spPr bwMode="auto">
            <a:xfrm>
              <a:off x="19725080" y="6878991"/>
              <a:ext cx="153574" cy="87755"/>
            </a:xfrm>
            <a:custGeom>
              <a:avLst/>
              <a:gdLst>
                <a:gd name="T0" fmla="*/ 5 w 29"/>
                <a:gd name="T1" fmla="*/ 24 h 17"/>
                <a:gd name="T2" fmla="*/ 12 w 29"/>
                <a:gd name="T3" fmla="*/ 21 h 17"/>
                <a:gd name="T4" fmla="*/ 19 w 29"/>
                <a:gd name="T5" fmla="*/ 16 h 17"/>
                <a:gd name="T6" fmla="*/ 29 w 29"/>
                <a:gd name="T7" fmla="*/ 13 h 17"/>
                <a:gd name="T8" fmla="*/ 34 w 29"/>
                <a:gd name="T9" fmla="*/ 9 h 17"/>
                <a:gd name="T10" fmla="*/ 41 w 29"/>
                <a:gd name="T11" fmla="*/ 5 h 17"/>
                <a:gd name="T12" fmla="*/ 42 w 29"/>
                <a:gd name="T13" fmla="*/ 1 h 17"/>
                <a:gd name="T14" fmla="*/ 35 w 29"/>
                <a:gd name="T15" fmla="*/ 1 h 17"/>
                <a:gd name="T16" fmla="*/ 21 w 29"/>
                <a:gd name="T17" fmla="*/ 2 h 17"/>
                <a:gd name="T18" fmla="*/ 6 w 29"/>
                <a:gd name="T19" fmla="*/ 6 h 17"/>
                <a:gd name="T20" fmla="*/ 0 w 29"/>
                <a:gd name="T21" fmla="*/ 13 h 17"/>
                <a:gd name="T22" fmla="*/ 5 w 29"/>
                <a:gd name="T23" fmla="*/ 16 h 17"/>
                <a:gd name="T24" fmla="*/ 5 w 29"/>
                <a:gd name="T25" fmla="*/ 24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17"/>
                <a:gd name="T41" fmla="*/ 29 w 29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17">
                  <a:moveTo>
                    <a:pt x="3" y="17"/>
                  </a:moveTo>
                  <a:cubicBezTo>
                    <a:pt x="4" y="17"/>
                    <a:pt x="6" y="16"/>
                    <a:pt x="8" y="15"/>
                  </a:cubicBezTo>
                  <a:cubicBezTo>
                    <a:pt x="9" y="14"/>
                    <a:pt x="11" y="13"/>
                    <a:pt x="13" y="12"/>
                  </a:cubicBezTo>
                  <a:cubicBezTo>
                    <a:pt x="15" y="11"/>
                    <a:pt x="18" y="10"/>
                    <a:pt x="20" y="9"/>
                  </a:cubicBezTo>
                  <a:cubicBezTo>
                    <a:pt x="21" y="9"/>
                    <a:pt x="22" y="7"/>
                    <a:pt x="23" y="7"/>
                  </a:cubicBezTo>
                  <a:cubicBezTo>
                    <a:pt x="24" y="5"/>
                    <a:pt x="27" y="5"/>
                    <a:pt x="28" y="3"/>
                  </a:cubicBezTo>
                  <a:cubicBezTo>
                    <a:pt x="29" y="3"/>
                    <a:pt x="29" y="1"/>
                    <a:pt x="29" y="1"/>
                  </a:cubicBezTo>
                  <a:cubicBezTo>
                    <a:pt x="27" y="0"/>
                    <a:pt x="26" y="1"/>
                    <a:pt x="24" y="1"/>
                  </a:cubicBezTo>
                  <a:cubicBezTo>
                    <a:pt x="21" y="1"/>
                    <a:pt x="17" y="2"/>
                    <a:pt x="14" y="2"/>
                  </a:cubicBezTo>
                  <a:cubicBezTo>
                    <a:pt x="10" y="3"/>
                    <a:pt x="7" y="3"/>
                    <a:pt x="4" y="4"/>
                  </a:cubicBezTo>
                  <a:cubicBezTo>
                    <a:pt x="2" y="5"/>
                    <a:pt x="1" y="8"/>
                    <a:pt x="0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3" y="14"/>
                    <a:pt x="3" y="16"/>
                    <a:pt x="3" y="1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0" name="Freeform 3040"/>
            <p:cNvSpPr>
              <a:spLocks noChangeAspect="1"/>
            </p:cNvSpPr>
            <p:nvPr/>
          </p:nvSpPr>
          <p:spPr bwMode="auto">
            <a:xfrm>
              <a:off x="19698752" y="6361229"/>
              <a:ext cx="74592" cy="35103"/>
            </a:xfrm>
            <a:custGeom>
              <a:avLst/>
              <a:gdLst>
                <a:gd name="T0" fmla="*/ 5 w 14"/>
                <a:gd name="T1" fmla="*/ 1 h 7"/>
                <a:gd name="T2" fmla="*/ 16 w 14"/>
                <a:gd name="T3" fmla="*/ 1 h 7"/>
                <a:gd name="T4" fmla="*/ 21 w 14"/>
                <a:gd name="T5" fmla="*/ 3 h 7"/>
                <a:gd name="T6" fmla="*/ 16 w 14"/>
                <a:gd name="T7" fmla="*/ 7 h 7"/>
                <a:gd name="T8" fmla="*/ 7 w 14"/>
                <a:gd name="T9" fmla="*/ 7 h 7"/>
                <a:gd name="T10" fmla="*/ 1 w 14"/>
                <a:gd name="T11" fmla="*/ 8 h 7"/>
                <a:gd name="T12" fmla="*/ 5 w 14"/>
                <a:gd name="T13" fmla="*/ 1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3" y="1"/>
                  </a:moveTo>
                  <a:cubicBezTo>
                    <a:pt x="5" y="0"/>
                    <a:pt x="8" y="1"/>
                    <a:pt x="11" y="1"/>
                  </a:cubicBezTo>
                  <a:cubicBezTo>
                    <a:pt x="12" y="1"/>
                    <a:pt x="14" y="2"/>
                    <a:pt x="14" y="3"/>
                  </a:cubicBezTo>
                  <a:cubicBezTo>
                    <a:pt x="14" y="4"/>
                    <a:pt x="12" y="5"/>
                    <a:pt x="11" y="5"/>
                  </a:cubicBezTo>
                  <a:cubicBezTo>
                    <a:pt x="9" y="5"/>
                    <a:pt x="7" y="5"/>
                    <a:pt x="5" y="5"/>
                  </a:cubicBezTo>
                  <a:cubicBezTo>
                    <a:pt x="3" y="5"/>
                    <a:pt x="2" y="7"/>
                    <a:pt x="1" y="6"/>
                  </a:cubicBezTo>
                  <a:cubicBezTo>
                    <a:pt x="0" y="4"/>
                    <a:pt x="1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1" name="Freeform 3041"/>
            <p:cNvSpPr>
              <a:spLocks noChangeAspect="1"/>
            </p:cNvSpPr>
            <p:nvPr/>
          </p:nvSpPr>
          <p:spPr bwMode="auto">
            <a:xfrm>
              <a:off x="19597833" y="6326126"/>
              <a:ext cx="70204" cy="39491"/>
            </a:xfrm>
            <a:custGeom>
              <a:avLst/>
              <a:gdLst>
                <a:gd name="T0" fmla="*/ 11 w 13"/>
                <a:gd name="T1" fmla="*/ 3 h 8"/>
                <a:gd name="T2" fmla="*/ 15 w 13"/>
                <a:gd name="T3" fmla="*/ 1 h 8"/>
                <a:gd name="T4" fmla="*/ 18 w 13"/>
                <a:gd name="T5" fmla="*/ 8 h 8"/>
                <a:gd name="T6" fmla="*/ 12 w 13"/>
                <a:gd name="T7" fmla="*/ 7 h 8"/>
                <a:gd name="T8" fmla="*/ 7 w 13"/>
                <a:gd name="T9" fmla="*/ 8 h 8"/>
                <a:gd name="T10" fmla="*/ 6 w 13"/>
                <a:gd name="T11" fmla="*/ 7 h 8"/>
                <a:gd name="T12" fmla="*/ 1 w 13"/>
                <a:gd name="T13" fmla="*/ 8 h 8"/>
                <a:gd name="T14" fmla="*/ 1 w 13"/>
                <a:gd name="T15" fmla="*/ 2 h 8"/>
                <a:gd name="T16" fmla="*/ 11 w 13"/>
                <a:gd name="T17" fmla="*/ 3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8"/>
                <a:gd name="T29" fmla="*/ 13 w 13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8">
                  <a:moveTo>
                    <a:pt x="7" y="3"/>
                  </a:moveTo>
                  <a:cubicBezTo>
                    <a:pt x="8" y="3"/>
                    <a:pt x="9" y="0"/>
                    <a:pt x="10" y="1"/>
                  </a:cubicBezTo>
                  <a:cubicBezTo>
                    <a:pt x="12" y="2"/>
                    <a:pt x="13" y="5"/>
                    <a:pt x="12" y="6"/>
                  </a:cubicBezTo>
                  <a:cubicBezTo>
                    <a:pt x="11" y="8"/>
                    <a:pt x="9" y="5"/>
                    <a:pt x="8" y="5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4" y="6"/>
                    <a:pt x="5" y="5"/>
                    <a:pt x="4" y="5"/>
                  </a:cubicBezTo>
                  <a:cubicBezTo>
                    <a:pt x="3" y="5"/>
                    <a:pt x="2" y="6"/>
                    <a:pt x="1" y="6"/>
                  </a:cubicBezTo>
                  <a:cubicBezTo>
                    <a:pt x="1" y="5"/>
                    <a:pt x="0" y="2"/>
                    <a:pt x="1" y="2"/>
                  </a:cubicBezTo>
                  <a:cubicBezTo>
                    <a:pt x="3" y="1"/>
                    <a:pt x="5" y="3"/>
                    <a:pt x="7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2" name="Freeform 3042"/>
            <p:cNvSpPr>
              <a:spLocks noChangeAspect="1"/>
            </p:cNvSpPr>
            <p:nvPr/>
          </p:nvSpPr>
          <p:spPr bwMode="auto">
            <a:xfrm>
              <a:off x="19777732" y="6370005"/>
              <a:ext cx="65818" cy="13164"/>
            </a:xfrm>
            <a:custGeom>
              <a:avLst/>
              <a:gdLst>
                <a:gd name="T0" fmla="*/ 0 w 13"/>
                <a:gd name="T1" fmla="*/ 0 h 2"/>
                <a:gd name="T2" fmla="*/ 0 w 13"/>
                <a:gd name="T3" fmla="*/ 5 h 2"/>
                <a:gd name="T4" fmla="*/ 17 w 13"/>
                <a:gd name="T5" fmla="*/ 3 h 2"/>
                <a:gd name="T6" fmla="*/ 0 w 1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"/>
                <a:gd name="T14" fmla="*/ 13 w 1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">
                  <a:moveTo>
                    <a:pt x="0" y="0"/>
                  </a:moveTo>
                  <a:cubicBezTo>
                    <a:pt x="0" y="0"/>
                    <a:pt x="0" y="2"/>
                    <a:pt x="0" y="2"/>
                  </a:cubicBezTo>
                  <a:cubicBezTo>
                    <a:pt x="4" y="2"/>
                    <a:pt x="9" y="2"/>
                    <a:pt x="13" y="1"/>
                  </a:cubicBezTo>
                  <a:cubicBezTo>
                    <a:pt x="9" y="0"/>
                    <a:pt x="4" y="0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3" name="Freeform 3043"/>
            <p:cNvSpPr>
              <a:spLocks noChangeAspect="1"/>
            </p:cNvSpPr>
            <p:nvPr/>
          </p:nvSpPr>
          <p:spPr bwMode="auto">
            <a:xfrm>
              <a:off x="19808447" y="6470924"/>
              <a:ext cx="87755" cy="65818"/>
            </a:xfrm>
            <a:custGeom>
              <a:avLst/>
              <a:gdLst>
                <a:gd name="T0" fmla="*/ 2 w 17"/>
                <a:gd name="T1" fmla="*/ 4 h 12"/>
                <a:gd name="T2" fmla="*/ 15 w 17"/>
                <a:gd name="T3" fmla="*/ 1 h 12"/>
                <a:gd name="T4" fmla="*/ 21 w 17"/>
                <a:gd name="T5" fmla="*/ 5 h 12"/>
                <a:gd name="T6" fmla="*/ 18 w 17"/>
                <a:gd name="T7" fmla="*/ 8 h 12"/>
                <a:gd name="T8" fmla="*/ 22 w 17"/>
                <a:gd name="T9" fmla="*/ 14 h 12"/>
                <a:gd name="T10" fmla="*/ 14 w 17"/>
                <a:gd name="T11" fmla="*/ 19 h 12"/>
                <a:gd name="T12" fmla="*/ 1 w 17"/>
                <a:gd name="T13" fmla="*/ 11 h 12"/>
                <a:gd name="T14" fmla="*/ 2 w 17"/>
                <a:gd name="T15" fmla="*/ 4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2"/>
                <a:gd name="T26" fmla="*/ 17 w 17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2">
                  <a:moveTo>
                    <a:pt x="2" y="2"/>
                  </a:moveTo>
                  <a:cubicBezTo>
                    <a:pt x="5" y="0"/>
                    <a:pt x="8" y="0"/>
                    <a:pt x="11" y="1"/>
                  </a:cubicBezTo>
                  <a:cubicBezTo>
                    <a:pt x="13" y="1"/>
                    <a:pt x="14" y="1"/>
                    <a:pt x="15" y="3"/>
                  </a:cubicBezTo>
                  <a:cubicBezTo>
                    <a:pt x="16" y="4"/>
                    <a:pt x="13" y="4"/>
                    <a:pt x="13" y="5"/>
                  </a:cubicBezTo>
                  <a:cubicBezTo>
                    <a:pt x="14" y="6"/>
                    <a:pt x="17" y="7"/>
                    <a:pt x="16" y="9"/>
                  </a:cubicBezTo>
                  <a:cubicBezTo>
                    <a:pt x="15" y="11"/>
                    <a:pt x="12" y="10"/>
                    <a:pt x="10" y="12"/>
                  </a:cubicBezTo>
                  <a:cubicBezTo>
                    <a:pt x="6" y="11"/>
                    <a:pt x="3" y="10"/>
                    <a:pt x="1" y="7"/>
                  </a:cubicBezTo>
                  <a:cubicBezTo>
                    <a:pt x="0" y="6"/>
                    <a:pt x="1" y="3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4" name="Freeform 3044"/>
            <p:cNvSpPr>
              <a:spLocks noChangeAspect="1"/>
            </p:cNvSpPr>
            <p:nvPr/>
          </p:nvSpPr>
          <p:spPr bwMode="auto">
            <a:xfrm>
              <a:off x="19896205" y="6339290"/>
              <a:ext cx="61430" cy="30715"/>
            </a:xfrm>
            <a:custGeom>
              <a:avLst/>
              <a:gdLst>
                <a:gd name="T0" fmla="*/ 8 w 11"/>
                <a:gd name="T1" fmla="*/ 0 h 6"/>
                <a:gd name="T2" fmla="*/ 18 w 11"/>
                <a:gd name="T3" fmla="*/ 6 h 6"/>
                <a:gd name="T4" fmla="*/ 14 w 11"/>
                <a:gd name="T5" fmla="*/ 8 h 6"/>
                <a:gd name="T6" fmla="*/ 6 w 11"/>
                <a:gd name="T7" fmla="*/ 8 h 6"/>
                <a:gd name="T8" fmla="*/ 0 w 11"/>
                <a:gd name="T9" fmla="*/ 6 h 6"/>
                <a:gd name="T10" fmla="*/ 8 w 11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6"/>
                <a:gd name="T20" fmla="*/ 11 w 11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6">
                  <a:moveTo>
                    <a:pt x="5" y="0"/>
                  </a:moveTo>
                  <a:cubicBezTo>
                    <a:pt x="7" y="1"/>
                    <a:pt x="9" y="3"/>
                    <a:pt x="11" y="4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0" y="5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5" name="Freeform 3045"/>
            <p:cNvSpPr>
              <a:spLocks noChangeAspect="1"/>
            </p:cNvSpPr>
            <p:nvPr/>
          </p:nvSpPr>
          <p:spPr bwMode="auto">
            <a:xfrm>
              <a:off x="19904981" y="6071633"/>
              <a:ext cx="96531" cy="232553"/>
            </a:xfrm>
            <a:custGeom>
              <a:avLst/>
              <a:gdLst>
                <a:gd name="T0" fmla="*/ 10 w 19"/>
                <a:gd name="T1" fmla="*/ 1 h 44"/>
                <a:gd name="T2" fmla="*/ 7 w 19"/>
                <a:gd name="T3" fmla="*/ 7 h 44"/>
                <a:gd name="T4" fmla="*/ 9 w 19"/>
                <a:gd name="T5" fmla="*/ 16 h 44"/>
                <a:gd name="T6" fmla="*/ 3 w 19"/>
                <a:gd name="T7" fmla="*/ 27 h 44"/>
                <a:gd name="T8" fmla="*/ 9 w 19"/>
                <a:gd name="T9" fmla="*/ 29 h 44"/>
                <a:gd name="T10" fmla="*/ 14 w 19"/>
                <a:gd name="T11" fmla="*/ 20 h 44"/>
                <a:gd name="T12" fmla="*/ 22 w 19"/>
                <a:gd name="T13" fmla="*/ 14 h 44"/>
                <a:gd name="T14" fmla="*/ 23 w 19"/>
                <a:gd name="T15" fmla="*/ 24 h 44"/>
                <a:gd name="T16" fmla="*/ 15 w 19"/>
                <a:gd name="T17" fmla="*/ 28 h 44"/>
                <a:gd name="T18" fmla="*/ 15 w 19"/>
                <a:gd name="T19" fmla="*/ 30 h 44"/>
                <a:gd name="T20" fmla="*/ 24 w 19"/>
                <a:gd name="T21" fmla="*/ 37 h 44"/>
                <a:gd name="T22" fmla="*/ 22 w 19"/>
                <a:gd name="T23" fmla="*/ 37 h 44"/>
                <a:gd name="T24" fmla="*/ 9 w 19"/>
                <a:gd name="T25" fmla="*/ 36 h 44"/>
                <a:gd name="T26" fmla="*/ 9 w 19"/>
                <a:gd name="T27" fmla="*/ 42 h 44"/>
                <a:gd name="T28" fmla="*/ 8 w 19"/>
                <a:gd name="T29" fmla="*/ 51 h 44"/>
                <a:gd name="T30" fmla="*/ 17 w 19"/>
                <a:gd name="T31" fmla="*/ 64 h 44"/>
                <a:gd name="T32" fmla="*/ 9 w 19"/>
                <a:gd name="T33" fmla="*/ 61 h 44"/>
                <a:gd name="T34" fmla="*/ 6 w 19"/>
                <a:gd name="T35" fmla="*/ 48 h 44"/>
                <a:gd name="T36" fmla="*/ 3 w 19"/>
                <a:gd name="T37" fmla="*/ 40 h 44"/>
                <a:gd name="T38" fmla="*/ 1 w 19"/>
                <a:gd name="T39" fmla="*/ 28 h 44"/>
                <a:gd name="T40" fmla="*/ 1 w 19"/>
                <a:gd name="T41" fmla="*/ 10 h 44"/>
                <a:gd name="T42" fmla="*/ 8 w 19"/>
                <a:gd name="T43" fmla="*/ 0 h 44"/>
                <a:gd name="T44" fmla="*/ 10 w 19"/>
                <a:gd name="T45" fmla="*/ 1 h 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9"/>
                <a:gd name="T70" fmla="*/ 0 h 44"/>
                <a:gd name="T71" fmla="*/ 19 w 19"/>
                <a:gd name="T72" fmla="*/ 44 h 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9" h="44">
                  <a:moveTo>
                    <a:pt x="8" y="1"/>
                  </a:moveTo>
                  <a:cubicBezTo>
                    <a:pt x="8" y="3"/>
                    <a:pt x="5" y="4"/>
                    <a:pt x="5" y="5"/>
                  </a:cubicBezTo>
                  <a:cubicBezTo>
                    <a:pt x="5" y="8"/>
                    <a:pt x="8" y="9"/>
                    <a:pt x="7" y="11"/>
                  </a:cubicBezTo>
                  <a:cubicBezTo>
                    <a:pt x="7" y="14"/>
                    <a:pt x="3" y="15"/>
                    <a:pt x="3" y="18"/>
                  </a:cubicBezTo>
                  <a:cubicBezTo>
                    <a:pt x="3" y="19"/>
                    <a:pt x="6" y="20"/>
                    <a:pt x="7" y="20"/>
                  </a:cubicBezTo>
                  <a:cubicBezTo>
                    <a:pt x="9" y="18"/>
                    <a:pt x="8" y="15"/>
                    <a:pt x="10" y="14"/>
                  </a:cubicBezTo>
                  <a:cubicBezTo>
                    <a:pt x="12" y="12"/>
                    <a:pt x="14" y="9"/>
                    <a:pt x="16" y="10"/>
                  </a:cubicBezTo>
                  <a:cubicBezTo>
                    <a:pt x="19" y="10"/>
                    <a:pt x="18" y="15"/>
                    <a:pt x="17" y="17"/>
                  </a:cubicBezTo>
                  <a:cubicBezTo>
                    <a:pt x="16" y="18"/>
                    <a:pt x="13" y="18"/>
                    <a:pt x="11" y="19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3" y="23"/>
                    <a:pt x="16" y="24"/>
                    <a:pt x="18" y="26"/>
                  </a:cubicBezTo>
                  <a:cubicBezTo>
                    <a:pt x="18" y="26"/>
                    <a:pt x="16" y="26"/>
                    <a:pt x="16" y="26"/>
                  </a:cubicBezTo>
                  <a:cubicBezTo>
                    <a:pt x="13" y="26"/>
                    <a:pt x="10" y="24"/>
                    <a:pt x="7" y="25"/>
                  </a:cubicBezTo>
                  <a:cubicBezTo>
                    <a:pt x="6" y="26"/>
                    <a:pt x="8" y="28"/>
                    <a:pt x="7" y="29"/>
                  </a:cubicBezTo>
                  <a:cubicBezTo>
                    <a:pt x="7" y="31"/>
                    <a:pt x="6" y="33"/>
                    <a:pt x="6" y="35"/>
                  </a:cubicBezTo>
                  <a:cubicBezTo>
                    <a:pt x="8" y="38"/>
                    <a:pt x="12" y="40"/>
                    <a:pt x="13" y="44"/>
                  </a:cubicBezTo>
                  <a:cubicBezTo>
                    <a:pt x="11" y="43"/>
                    <a:pt x="9" y="43"/>
                    <a:pt x="7" y="42"/>
                  </a:cubicBezTo>
                  <a:cubicBezTo>
                    <a:pt x="5" y="39"/>
                    <a:pt x="5" y="36"/>
                    <a:pt x="4" y="33"/>
                  </a:cubicBezTo>
                  <a:cubicBezTo>
                    <a:pt x="4" y="31"/>
                    <a:pt x="4" y="29"/>
                    <a:pt x="3" y="27"/>
                  </a:cubicBezTo>
                  <a:cubicBezTo>
                    <a:pt x="3" y="24"/>
                    <a:pt x="1" y="21"/>
                    <a:pt x="1" y="19"/>
                  </a:cubicBezTo>
                  <a:cubicBezTo>
                    <a:pt x="0" y="15"/>
                    <a:pt x="0" y="11"/>
                    <a:pt x="1" y="7"/>
                  </a:cubicBezTo>
                  <a:cubicBezTo>
                    <a:pt x="1" y="4"/>
                    <a:pt x="3" y="2"/>
                    <a:pt x="6" y="0"/>
                  </a:cubicBezTo>
                  <a:cubicBezTo>
                    <a:pt x="6" y="0"/>
                    <a:pt x="8" y="0"/>
                    <a:pt x="8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6" name="Freeform 3046"/>
            <p:cNvSpPr>
              <a:spLocks noChangeAspect="1"/>
            </p:cNvSpPr>
            <p:nvPr/>
          </p:nvSpPr>
          <p:spPr bwMode="auto">
            <a:xfrm>
              <a:off x="19957633" y="6040918"/>
              <a:ext cx="35103" cy="48267"/>
            </a:xfrm>
            <a:custGeom>
              <a:avLst/>
              <a:gdLst>
                <a:gd name="T0" fmla="*/ 7 w 7"/>
                <a:gd name="T1" fmla="*/ 1 h 9"/>
                <a:gd name="T2" fmla="*/ 8 w 7"/>
                <a:gd name="T3" fmla="*/ 11 h 9"/>
                <a:gd name="T4" fmla="*/ 2 w 7"/>
                <a:gd name="T5" fmla="*/ 12 h 9"/>
                <a:gd name="T6" fmla="*/ 2 w 7"/>
                <a:gd name="T7" fmla="*/ 5 h 9"/>
                <a:gd name="T8" fmla="*/ 7 w 7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5" y="1"/>
                  </a:moveTo>
                  <a:cubicBezTo>
                    <a:pt x="7" y="2"/>
                    <a:pt x="7" y="5"/>
                    <a:pt x="6" y="7"/>
                  </a:cubicBezTo>
                  <a:cubicBezTo>
                    <a:pt x="6" y="8"/>
                    <a:pt x="3" y="9"/>
                    <a:pt x="2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2" y="2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7" name="Freeform 3047"/>
            <p:cNvSpPr>
              <a:spLocks noChangeAspect="1"/>
            </p:cNvSpPr>
            <p:nvPr/>
          </p:nvSpPr>
          <p:spPr bwMode="auto">
            <a:xfrm>
              <a:off x="19904981" y="6264698"/>
              <a:ext cx="17552" cy="35103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9 h 6"/>
                <a:gd name="T4" fmla="*/ 1 w 4"/>
                <a:gd name="T5" fmla="*/ 9 h 6"/>
                <a:gd name="T6" fmla="*/ 1 w 4"/>
                <a:gd name="T7" fmla="*/ 1 h 6"/>
                <a:gd name="T8" fmla="*/ 4 w 4"/>
                <a:gd name="T9" fmla="*/ 4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2"/>
                  </a:moveTo>
                  <a:cubicBezTo>
                    <a:pt x="4" y="2"/>
                    <a:pt x="4" y="4"/>
                    <a:pt x="4" y="5"/>
                  </a:cubicBezTo>
                  <a:cubicBezTo>
                    <a:pt x="3" y="6"/>
                    <a:pt x="1" y="6"/>
                    <a:pt x="1" y="5"/>
                  </a:cubicBezTo>
                  <a:cubicBezTo>
                    <a:pt x="0" y="4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8" name="Freeform 3048"/>
            <p:cNvSpPr>
              <a:spLocks noChangeAspect="1"/>
            </p:cNvSpPr>
            <p:nvPr/>
          </p:nvSpPr>
          <p:spPr bwMode="auto">
            <a:xfrm>
              <a:off x="19948857" y="6444599"/>
              <a:ext cx="184289" cy="83368"/>
            </a:xfrm>
            <a:custGeom>
              <a:avLst/>
              <a:gdLst>
                <a:gd name="T0" fmla="*/ 1 w 35"/>
                <a:gd name="T1" fmla="*/ 1 h 16"/>
                <a:gd name="T2" fmla="*/ 16 w 35"/>
                <a:gd name="T3" fmla="*/ 2 h 16"/>
                <a:gd name="T4" fmla="*/ 22 w 35"/>
                <a:gd name="T5" fmla="*/ 5 h 16"/>
                <a:gd name="T6" fmla="*/ 26 w 35"/>
                <a:gd name="T7" fmla="*/ 1 h 16"/>
                <a:gd name="T8" fmla="*/ 37 w 35"/>
                <a:gd name="T9" fmla="*/ 7 h 16"/>
                <a:gd name="T10" fmla="*/ 44 w 35"/>
                <a:gd name="T11" fmla="*/ 7 h 16"/>
                <a:gd name="T12" fmla="*/ 49 w 35"/>
                <a:gd name="T13" fmla="*/ 17 h 16"/>
                <a:gd name="T14" fmla="*/ 48 w 35"/>
                <a:gd name="T15" fmla="*/ 21 h 16"/>
                <a:gd name="T16" fmla="*/ 41 w 35"/>
                <a:gd name="T17" fmla="*/ 18 h 16"/>
                <a:gd name="T18" fmla="*/ 29 w 35"/>
                <a:gd name="T19" fmla="*/ 13 h 16"/>
                <a:gd name="T20" fmla="*/ 23 w 35"/>
                <a:gd name="T21" fmla="*/ 14 h 16"/>
                <a:gd name="T22" fmla="*/ 13 w 35"/>
                <a:gd name="T23" fmla="*/ 13 h 16"/>
                <a:gd name="T24" fmla="*/ 8 w 35"/>
                <a:gd name="T25" fmla="*/ 14 h 16"/>
                <a:gd name="T26" fmla="*/ 0 w 35"/>
                <a:gd name="T27" fmla="*/ 7 h 16"/>
                <a:gd name="T28" fmla="*/ 1 w 35"/>
                <a:gd name="T29" fmla="*/ 1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6"/>
                <a:gd name="T47" fmla="*/ 35 w 35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6">
                  <a:moveTo>
                    <a:pt x="1" y="1"/>
                  </a:moveTo>
                  <a:cubicBezTo>
                    <a:pt x="4" y="0"/>
                    <a:pt x="8" y="1"/>
                    <a:pt x="11" y="2"/>
                  </a:cubicBezTo>
                  <a:cubicBezTo>
                    <a:pt x="13" y="2"/>
                    <a:pt x="14" y="3"/>
                    <a:pt x="15" y="3"/>
                  </a:cubicBezTo>
                  <a:cubicBezTo>
                    <a:pt x="16" y="3"/>
                    <a:pt x="17" y="1"/>
                    <a:pt x="18" y="1"/>
                  </a:cubicBezTo>
                  <a:cubicBezTo>
                    <a:pt x="21" y="2"/>
                    <a:pt x="24" y="4"/>
                    <a:pt x="26" y="5"/>
                  </a:cubicBezTo>
                  <a:cubicBezTo>
                    <a:pt x="28" y="6"/>
                    <a:pt x="30" y="5"/>
                    <a:pt x="31" y="5"/>
                  </a:cubicBezTo>
                  <a:cubicBezTo>
                    <a:pt x="33" y="7"/>
                    <a:pt x="34" y="9"/>
                    <a:pt x="34" y="12"/>
                  </a:cubicBezTo>
                  <a:cubicBezTo>
                    <a:pt x="35" y="13"/>
                    <a:pt x="34" y="15"/>
                    <a:pt x="33" y="15"/>
                  </a:cubicBezTo>
                  <a:cubicBezTo>
                    <a:pt x="31" y="16"/>
                    <a:pt x="29" y="14"/>
                    <a:pt x="28" y="13"/>
                  </a:cubicBezTo>
                  <a:cubicBezTo>
                    <a:pt x="25" y="12"/>
                    <a:pt x="23" y="10"/>
                    <a:pt x="20" y="9"/>
                  </a:cubicBezTo>
                  <a:cubicBezTo>
                    <a:pt x="19" y="8"/>
                    <a:pt x="17" y="10"/>
                    <a:pt x="16" y="10"/>
                  </a:cubicBezTo>
                  <a:cubicBezTo>
                    <a:pt x="14" y="10"/>
                    <a:pt x="11" y="9"/>
                    <a:pt x="9" y="9"/>
                  </a:cubicBezTo>
                  <a:cubicBezTo>
                    <a:pt x="8" y="9"/>
                    <a:pt x="7" y="11"/>
                    <a:pt x="6" y="10"/>
                  </a:cubicBezTo>
                  <a:cubicBezTo>
                    <a:pt x="3" y="9"/>
                    <a:pt x="1" y="7"/>
                    <a:pt x="0" y="5"/>
                  </a:cubicBezTo>
                  <a:cubicBezTo>
                    <a:pt x="0" y="4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59" name="Freeform 3049"/>
            <p:cNvSpPr>
              <a:spLocks noChangeAspect="1"/>
            </p:cNvSpPr>
            <p:nvPr/>
          </p:nvSpPr>
          <p:spPr bwMode="auto">
            <a:xfrm>
              <a:off x="20054164" y="6365617"/>
              <a:ext cx="52655" cy="26327"/>
            </a:xfrm>
            <a:custGeom>
              <a:avLst/>
              <a:gdLst>
                <a:gd name="T0" fmla="*/ 5 w 10"/>
                <a:gd name="T1" fmla="*/ 1 h 5"/>
                <a:gd name="T2" fmla="*/ 1 w 10"/>
                <a:gd name="T3" fmla="*/ 2 h 5"/>
                <a:gd name="T4" fmla="*/ 7 w 10"/>
                <a:gd name="T5" fmla="*/ 6 h 5"/>
                <a:gd name="T6" fmla="*/ 13 w 10"/>
                <a:gd name="T7" fmla="*/ 6 h 5"/>
                <a:gd name="T8" fmla="*/ 13 w 10"/>
                <a:gd name="T9" fmla="*/ 1 h 5"/>
                <a:gd name="T10" fmla="*/ 5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2"/>
                    <a:pt x="1" y="2"/>
                  </a:cubicBezTo>
                  <a:cubicBezTo>
                    <a:pt x="2" y="4"/>
                    <a:pt x="4" y="4"/>
                    <a:pt x="5" y="4"/>
                  </a:cubicBezTo>
                  <a:cubicBezTo>
                    <a:pt x="7" y="5"/>
                    <a:pt x="8" y="5"/>
                    <a:pt x="9" y="4"/>
                  </a:cubicBezTo>
                  <a:cubicBezTo>
                    <a:pt x="10" y="3"/>
                    <a:pt x="10" y="2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0" name="Freeform 3050"/>
            <p:cNvSpPr>
              <a:spLocks noChangeAspect="1"/>
            </p:cNvSpPr>
            <p:nvPr/>
          </p:nvSpPr>
          <p:spPr bwMode="auto">
            <a:xfrm>
              <a:off x="20098043" y="6238371"/>
              <a:ext cx="78980" cy="39491"/>
            </a:xfrm>
            <a:custGeom>
              <a:avLst/>
              <a:gdLst>
                <a:gd name="T0" fmla="*/ 2 w 15"/>
                <a:gd name="T1" fmla="*/ 0 h 7"/>
                <a:gd name="T2" fmla="*/ 19 w 15"/>
                <a:gd name="T3" fmla="*/ 1 h 7"/>
                <a:gd name="T4" fmla="*/ 20 w 15"/>
                <a:gd name="T5" fmla="*/ 10 h 7"/>
                <a:gd name="T6" fmla="*/ 5 w 15"/>
                <a:gd name="T7" fmla="*/ 6 h 7"/>
                <a:gd name="T8" fmla="*/ 1 w 15"/>
                <a:gd name="T9" fmla="*/ 1 h 7"/>
                <a:gd name="T10" fmla="*/ 2 w 15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7"/>
                <a:gd name="T20" fmla="*/ 15 w 15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7">
                  <a:moveTo>
                    <a:pt x="2" y="0"/>
                  </a:moveTo>
                  <a:cubicBezTo>
                    <a:pt x="6" y="0"/>
                    <a:pt x="10" y="0"/>
                    <a:pt x="13" y="1"/>
                  </a:cubicBezTo>
                  <a:cubicBezTo>
                    <a:pt x="14" y="2"/>
                    <a:pt x="15" y="5"/>
                    <a:pt x="14" y="6"/>
                  </a:cubicBezTo>
                  <a:cubicBezTo>
                    <a:pt x="10" y="7"/>
                    <a:pt x="6" y="5"/>
                    <a:pt x="3" y="4"/>
                  </a:cubicBezTo>
                  <a:cubicBezTo>
                    <a:pt x="2" y="4"/>
                    <a:pt x="1" y="2"/>
                    <a:pt x="1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1" name="Freeform 3051"/>
            <p:cNvSpPr>
              <a:spLocks noChangeAspect="1"/>
            </p:cNvSpPr>
            <p:nvPr/>
          </p:nvSpPr>
          <p:spPr bwMode="auto">
            <a:xfrm>
              <a:off x="19922530" y="6475312"/>
              <a:ext cx="26327" cy="35103"/>
            </a:xfrm>
            <a:custGeom>
              <a:avLst/>
              <a:gdLst>
                <a:gd name="T0" fmla="*/ 1 w 5"/>
                <a:gd name="T1" fmla="*/ 1 h 6"/>
                <a:gd name="T2" fmla="*/ 1 w 5"/>
                <a:gd name="T3" fmla="*/ 11 h 6"/>
                <a:gd name="T4" fmla="*/ 5 w 5"/>
                <a:gd name="T5" fmla="*/ 9 h 6"/>
                <a:gd name="T6" fmla="*/ 7 w 5"/>
                <a:gd name="T7" fmla="*/ 1 h 6"/>
                <a:gd name="T8" fmla="*/ 1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1"/>
                  </a:moveTo>
                  <a:cubicBezTo>
                    <a:pt x="0" y="2"/>
                    <a:pt x="1" y="4"/>
                    <a:pt x="1" y="6"/>
                  </a:cubicBezTo>
                  <a:cubicBezTo>
                    <a:pt x="1" y="6"/>
                    <a:pt x="3" y="5"/>
                    <a:pt x="3" y="5"/>
                  </a:cubicBezTo>
                  <a:cubicBezTo>
                    <a:pt x="4" y="4"/>
                    <a:pt x="5" y="3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2" name="Freeform 3052"/>
            <p:cNvSpPr>
              <a:spLocks noChangeAspect="1"/>
            </p:cNvSpPr>
            <p:nvPr/>
          </p:nvSpPr>
          <p:spPr bwMode="auto">
            <a:xfrm>
              <a:off x="20141922" y="6795623"/>
              <a:ext cx="39491" cy="65818"/>
            </a:xfrm>
            <a:custGeom>
              <a:avLst/>
              <a:gdLst>
                <a:gd name="T0" fmla="*/ 9 w 8"/>
                <a:gd name="T1" fmla="*/ 1 h 13"/>
                <a:gd name="T2" fmla="*/ 9 w 8"/>
                <a:gd name="T3" fmla="*/ 8 h 13"/>
                <a:gd name="T4" fmla="*/ 3 w 8"/>
                <a:gd name="T5" fmla="*/ 16 h 13"/>
                <a:gd name="T6" fmla="*/ 0 w 8"/>
                <a:gd name="T7" fmla="*/ 15 h 13"/>
                <a:gd name="T8" fmla="*/ 3 w 8"/>
                <a:gd name="T9" fmla="*/ 6 h 13"/>
                <a:gd name="T10" fmla="*/ 9 w 8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3"/>
                <a:gd name="T20" fmla="*/ 8 w 8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3">
                  <a:moveTo>
                    <a:pt x="7" y="1"/>
                  </a:moveTo>
                  <a:cubicBezTo>
                    <a:pt x="8" y="2"/>
                    <a:pt x="7" y="4"/>
                    <a:pt x="7" y="6"/>
                  </a:cubicBezTo>
                  <a:cubicBezTo>
                    <a:pt x="6" y="8"/>
                    <a:pt x="5" y="11"/>
                    <a:pt x="3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9"/>
                    <a:pt x="2" y="6"/>
                    <a:pt x="3" y="4"/>
                  </a:cubicBezTo>
                  <a:cubicBezTo>
                    <a:pt x="4" y="3"/>
                    <a:pt x="5" y="0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3" name="Freeform 3053"/>
            <p:cNvSpPr>
              <a:spLocks noChangeAspect="1"/>
            </p:cNvSpPr>
            <p:nvPr/>
          </p:nvSpPr>
          <p:spPr bwMode="auto">
            <a:xfrm>
              <a:off x="20440293" y="6286637"/>
              <a:ext cx="74592" cy="48267"/>
            </a:xfrm>
            <a:custGeom>
              <a:avLst/>
              <a:gdLst>
                <a:gd name="T0" fmla="*/ 2 w 14"/>
                <a:gd name="T1" fmla="*/ 0 h 9"/>
                <a:gd name="T2" fmla="*/ 19 w 14"/>
                <a:gd name="T3" fmla="*/ 11 h 9"/>
                <a:gd name="T4" fmla="*/ 7 w 14"/>
                <a:gd name="T5" fmla="*/ 12 h 9"/>
                <a:gd name="T6" fmla="*/ 6 w 14"/>
                <a:gd name="T7" fmla="*/ 5 h 9"/>
                <a:gd name="T8" fmla="*/ 0 w 14"/>
                <a:gd name="T9" fmla="*/ 2 h 9"/>
                <a:gd name="T10" fmla="*/ 2 w 14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9"/>
                <a:gd name="T20" fmla="*/ 14 w 14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9">
                  <a:moveTo>
                    <a:pt x="2" y="0"/>
                  </a:moveTo>
                  <a:cubicBezTo>
                    <a:pt x="6" y="1"/>
                    <a:pt x="11" y="3"/>
                    <a:pt x="13" y="7"/>
                  </a:cubicBezTo>
                  <a:cubicBezTo>
                    <a:pt x="14" y="9"/>
                    <a:pt x="8" y="9"/>
                    <a:pt x="5" y="8"/>
                  </a:cubicBezTo>
                  <a:cubicBezTo>
                    <a:pt x="4" y="7"/>
                    <a:pt x="5" y="4"/>
                    <a:pt x="4" y="3"/>
                  </a:cubicBezTo>
                  <a:cubicBezTo>
                    <a:pt x="3" y="2"/>
                    <a:pt x="1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4" name="Freeform 3054"/>
            <p:cNvSpPr>
              <a:spLocks noChangeAspect="1"/>
            </p:cNvSpPr>
            <p:nvPr/>
          </p:nvSpPr>
          <p:spPr bwMode="auto">
            <a:xfrm>
              <a:off x="20444681" y="6365617"/>
              <a:ext cx="74592" cy="17552"/>
            </a:xfrm>
            <a:custGeom>
              <a:avLst/>
              <a:gdLst>
                <a:gd name="T0" fmla="*/ 11 w 14"/>
                <a:gd name="T1" fmla="*/ 0 h 3"/>
                <a:gd name="T2" fmla="*/ 21 w 14"/>
                <a:gd name="T3" fmla="*/ 4 h 3"/>
                <a:gd name="T4" fmla="*/ 11 w 14"/>
                <a:gd name="T5" fmla="*/ 5 h 3"/>
                <a:gd name="T6" fmla="*/ 0 w 14"/>
                <a:gd name="T7" fmla="*/ 1 h 3"/>
                <a:gd name="T8" fmla="*/ 11 w 1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7" y="0"/>
                  </a:moveTo>
                  <a:cubicBezTo>
                    <a:pt x="10" y="0"/>
                    <a:pt x="12" y="2"/>
                    <a:pt x="14" y="2"/>
                  </a:cubicBezTo>
                  <a:cubicBezTo>
                    <a:pt x="12" y="3"/>
                    <a:pt x="10" y="3"/>
                    <a:pt x="7" y="3"/>
                  </a:cubicBezTo>
                  <a:cubicBezTo>
                    <a:pt x="5" y="3"/>
                    <a:pt x="2" y="2"/>
                    <a:pt x="0" y="1"/>
                  </a:cubicBezTo>
                  <a:cubicBezTo>
                    <a:pt x="2" y="0"/>
                    <a:pt x="5" y="0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5" name="Freeform 3055"/>
            <p:cNvSpPr>
              <a:spLocks noChangeAspect="1"/>
            </p:cNvSpPr>
            <p:nvPr/>
          </p:nvSpPr>
          <p:spPr bwMode="auto">
            <a:xfrm>
              <a:off x="20571928" y="6804399"/>
              <a:ext cx="96531" cy="87755"/>
            </a:xfrm>
            <a:custGeom>
              <a:avLst/>
              <a:gdLst>
                <a:gd name="T0" fmla="*/ 15 w 18"/>
                <a:gd name="T1" fmla="*/ 1 h 17"/>
                <a:gd name="T2" fmla="*/ 24 w 18"/>
                <a:gd name="T3" fmla="*/ 1 h 17"/>
                <a:gd name="T4" fmla="*/ 26 w 18"/>
                <a:gd name="T5" fmla="*/ 7 h 17"/>
                <a:gd name="T6" fmla="*/ 20 w 18"/>
                <a:gd name="T7" fmla="*/ 16 h 17"/>
                <a:gd name="T8" fmla="*/ 15 w 18"/>
                <a:gd name="T9" fmla="*/ 22 h 17"/>
                <a:gd name="T10" fmla="*/ 5 w 18"/>
                <a:gd name="T11" fmla="*/ 22 h 17"/>
                <a:gd name="T12" fmla="*/ 0 w 18"/>
                <a:gd name="T13" fmla="*/ 21 h 17"/>
                <a:gd name="T14" fmla="*/ 9 w 18"/>
                <a:gd name="T15" fmla="*/ 7 h 17"/>
                <a:gd name="T16" fmla="*/ 15 w 18"/>
                <a:gd name="T17" fmla="*/ 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17"/>
                <a:gd name="T29" fmla="*/ 18 w 18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17">
                  <a:moveTo>
                    <a:pt x="10" y="1"/>
                  </a:moveTo>
                  <a:cubicBezTo>
                    <a:pt x="12" y="1"/>
                    <a:pt x="14" y="0"/>
                    <a:pt x="16" y="1"/>
                  </a:cubicBezTo>
                  <a:cubicBezTo>
                    <a:pt x="17" y="2"/>
                    <a:pt x="18" y="4"/>
                    <a:pt x="17" y="5"/>
                  </a:cubicBezTo>
                  <a:cubicBezTo>
                    <a:pt x="17" y="8"/>
                    <a:pt x="15" y="10"/>
                    <a:pt x="13" y="12"/>
                  </a:cubicBezTo>
                  <a:cubicBezTo>
                    <a:pt x="12" y="13"/>
                    <a:pt x="11" y="15"/>
                    <a:pt x="10" y="16"/>
                  </a:cubicBezTo>
                  <a:cubicBezTo>
                    <a:pt x="8" y="17"/>
                    <a:pt x="5" y="16"/>
                    <a:pt x="3" y="16"/>
                  </a:cubicBezTo>
                  <a:cubicBezTo>
                    <a:pt x="2" y="16"/>
                    <a:pt x="0" y="16"/>
                    <a:pt x="0" y="15"/>
                  </a:cubicBezTo>
                  <a:cubicBezTo>
                    <a:pt x="2" y="12"/>
                    <a:pt x="4" y="8"/>
                    <a:pt x="6" y="5"/>
                  </a:cubicBezTo>
                  <a:cubicBezTo>
                    <a:pt x="7" y="3"/>
                    <a:pt x="8" y="2"/>
                    <a:pt x="1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6" name="Freeform 3056"/>
            <p:cNvSpPr>
              <a:spLocks noChangeAspect="1"/>
            </p:cNvSpPr>
            <p:nvPr/>
          </p:nvSpPr>
          <p:spPr bwMode="auto">
            <a:xfrm>
              <a:off x="20352536" y="6672764"/>
              <a:ext cx="39491" cy="30715"/>
            </a:xfrm>
            <a:custGeom>
              <a:avLst/>
              <a:gdLst>
                <a:gd name="T0" fmla="*/ 6 w 8"/>
                <a:gd name="T1" fmla="*/ 0 h 6"/>
                <a:gd name="T2" fmla="*/ 9 w 8"/>
                <a:gd name="T3" fmla="*/ 6 h 6"/>
                <a:gd name="T4" fmla="*/ 1 w 8"/>
                <a:gd name="T5" fmla="*/ 6 h 6"/>
                <a:gd name="T6" fmla="*/ 6 w 8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6"/>
                <a:gd name="T14" fmla="*/ 8 w 8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6">
                  <a:moveTo>
                    <a:pt x="4" y="0"/>
                  </a:moveTo>
                  <a:cubicBezTo>
                    <a:pt x="5" y="0"/>
                    <a:pt x="8" y="2"/>
                    <a:pt x="7" y="4"/>
                  </a:cubicBezTo>
                  <a:cubicBezTo>
                    <a:pt x="6" y="5"/>
                    <a:pt x="3" y="6"/>
                    <a:pt x="1" y="4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7" name="Freeform 3057"/>
            <p:cNvSpPr>
              <a:spLocks noChangeAspect="1"/>
            </p:cNvSpPr>
            <p:nvPr/>
          </p:nvSpPr>
          <p:spPr bwMode="auto">
            <a:xfrm>
              <a:off x="20361312" y="6699092"/>
              <a:ext cx="26327" cy="26327"/>
            </a:xfrm>
            <a:custGeom>
              <a:avLst/>
              <a:gdLst>
                <a:gd name="T0" fmla="*/ 6 w 5"/>
                <a:gd name="T1" fmla="*/ 7 h 5"/>
                <a:gd name="T2" fmla="*/ 7 w 5"/>
                <a:gd name="T3" fmla="*/ 5 h 5"/>
                <a:gd name="T4" fmla="*/ 2 w 5"/>
                <a:gd name="T5" fmla="*/ 0 h 5"/>
                <a:gd name="T6" fmla="*/ 0 w 5"/>
                <a:gd name="T7" fmla="*/ 5 h 5"/>
                <a:gd name="T8" fmla="*/ 6 w 5"/>
                <a:gd name="T9" fmla="*/ 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5"/>
                  </a:moveTo>
                  <a:cubicBezTo>
                    <a:pt x="4" y="5"/>
                    <a:pt x="5" y="4"/>
                    <a:pt x="5" y="3"/>
                  </a:cubicBezTo>
                  <a:cubicBezTo>
                    <a:pt x="4" y="2"/>
                    <a:pt x="3" y="1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1" y="4"/>
                    <a:pt x="2" y="5"/>
                    <a:pt x="4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8" name="Freeform 3058"/>
            <p:cNvSpPr>
              <a:spLocks noChangeAspect="1"/>
            </p:cNvSpPr>
            <p:nvPr/>
          </p:nvSpPr>
          <p:spPr bwMode="auto">
            <a:xfrm>
              <a:off x="20339372" y="6703480"/>
              <a:ext cx="39491" cy="70204"/>
            </a:xfrm>
            <a:custGeom>
              <a:avLst/>
              <a:gdLst>
                <a:gd name="T0" fmla="*/ 1 w 7"/>
                <a:gd name="T1" fmla="*/ 0 h 13"/>
                <a:gd name="T2" fmla="*/ 10 w 7"/>
                <a:gd name="T3" fmla="*/ 7 h 13"/>
                <a:gd name="T4" fmla="*/ 10 w 7"/>
                <a:gd name="T5" fmla="*/ 11 h 13"/>
                <a:gd name="T6" fmla="*/ 4 w 7"/>
                <a:gd name="T7" fmla="*/ 18 h 13"/>
                <a:gd name="T8" fmla="*/ 0 w 7"/>
                <a:gd name="T9" fmla="*/ 17 h 13"/>
                <a:gd name="T10" fmla="*/ 1 w 7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3"/>
                <a:gd name="T20" fmla="*/ 7 w 7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3">
                  <a:moveTo>
                    <a:pt x="1" y="0"/>
                  </a:moveTo>
                  <a:cubicBezTo>
                    <a:pt x="2" y="1"/>
                    <a:pt x="5" y="3"/>
                    <a:pt x="6" y="5"/>
                  </a:cubicBezTo>
                  <a:cubicBezTo>
                    <a:pt x="7" y="5"/>
                    <a:pt x="6" y="6"/>
                    <a:pt x="6" y="7"/>
                  </a:cubicBezTo>
                  <a:cubicBezTo>
                    <a:pt x="5" y="9"/>
                    <a:pt x="4" y="11"/>
                    <a:pt x="2" y="12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0" y="7"/>
                    <a:pt x="0" y="4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69" name="Freeform 3059"/>
            <p:cNvSpPr>
              <a:spLocks noChangeAspect="1"/>
            </p:cNvSpPr>
            <p:nvPr/>
          </p:nvSpPr>
          <p:spPr bwMode="auto">
            <a:xfrm>
              <a:off x="20791317" y="6440211"/>
              <a:ext cx="640620" cy="605519"/>
            </a:xfrm>
            <a:custGeom>
              <a:avLst/>
              <a:gdLst>
                <a:gd name="T0" fmla="*/ 0 w 121"/>
                <a:gd name="T1" fmla="*/ 137 h 115"/>
                <a:gd name="T2" fmla="*/ 8 w 121"/>
                <a:gd name="T3" fmla="*/ 139 h 115"/>
                <a:gd name="T4" fmla="*/ 19 w 121"/>
                <a:gd name="T5" fmla="*/ 138 h 115"/>
                <a:gd name="T6" fmla="*/ 30 w 121"/>
                <a:gd name="T7" fmla="*/ 139 h 115"/>
                <a:gd name="T8" fmla="*/ 42 w 121"/>
                <a:gd name="T9" fmla="*/ 137 h 115"/>
                <a:gd name="T10" fmla="*/ 48 w 121"/>
                <a:gd name="T11" fmla="*/ 130 h 115"/>
                <a:gd name="T12" fmla="*/ 34 w 121"/>
                <a:gd name="T13" fmla="*/ 122 h 115"/>
                <a:gd name="T14" fmla="*/ 33 w 121"/>
                <a:gd name="T15" fmla="*/ 120 h 115"/>
                <a:gd name="T16" fmla="*/ 49 w 121"/>
                <a:gd name="T17" fmla="*/ 118 h 115"/>
                <a:gd name="T18" fmla="*/ 54 w 121"/>
                <a:gd name="T19" fmla="*/ 108 h 115"/>
                <a:gd name="T20" fmla="*/ 65 w 121"/>
                <a:gd name="T21" fmla="*/ 103 h 115"/>
                <a:gd name="T22" fmla="*/ 78 w 121"/>
                <a:gd name="T23" fmla="*/ 109 h 115"/>
                <a:gd name="T24" fmla="*/ 97 w 121"/>
                <a:gd name="T25" fmla="*/ 121 h 115"/>
                <a:gd name="T26" fmla="*/ 101 w 121"/>
                <a:gd name="T27" fmla="*/ 134 h 115"/>
                <a:gd name="T28" fmla="*/ 106 w 121"/>
                <a:gd name="T29" fmla="*/ 138 h 115"/>
                <a:gd name="T30" fmla="*/ 121 w 121"/>
                <a:gd name="T31" fmla="*/ 156 h 115"/>
                <a:gd name="T32" fmla="*/ 127 w 121"/>
                <a:gd name="T33" fmla="*/ 158 h 115"/>
                <a:gd name="T34" fmla="*/ 141 w 121"/>
                <a:gd name="T35" fmla="*/ 160 h 115"/>
                <a:gd name="T36" fmla="*/ 160 w 121"/>
                <a:gd name="T37" fmla="*/ 163 h 115"/>
                <a:gd name="T38" fmla="*/ 170 w 121"/>
                <a:gd name="T39" fmla="*/ 164 h 115"/>
                <a:gd name="T40" fmla="*/ 175 w 121"/>
                <a:gd name="T41" fmla="*/ 160 h 115"/>
                <a:gd name="T42" fmla="*/ 162 w 121"/>
                <a:gd name="T43" fmla="*/ 154 h 115"/>
                <a:gd name="T44" fmla="*/ 168 w 121"/>
                <a:gd name="T45" fmla="*/ 149 h 115"/>
                <a:gd name="T46" fmla="*/ 157 w 121"/>
                <a:gd name="T47" fmla="*/ 149 h 115"/>
                <a:gd name="T48" fmla="*/ 151 w 121"/>
                <a:gd name="T49" fmla="*/ 143 h 115"/>
                <a:gd name="T50" fmla="*/ 156 w 121"/>
                <a:gd name="T51" fmla="*/ 137 h 115"/>
                <a:gd name="T52" fmla="*/ 151 w 121"/>
                <a:gd name="T53" fmla="*/ 136 h 115"/>
                <a:gd name="T54" fmla="*/ 140 w 121"/>
                <a:gd name="T55" fmla="*/ 136 h 115"/>
                <a:gd name="T56" fmla="*/ 133 w 121"/>
                <a:gd name="T57" fmla="*/ 128 h 115"/>
                <a:gd name="T58" fmla="*/ 133 w 121"/>
                <a:gd name="T59" fmla="*/ 114 h 115"/>
                <a:gd name="T60" fmla="*/ 127 w 121"/>
                <a:gd name="T61" fmla="*/ 113 h 115"/>
                <a:gd name="T62" fmla="*/ 117 w 121"/>
                <a:gd name="T63" fmla="*/ 102 h 115"/>
                <a:gd name="T64" fmla="*/ 117 w 121"/>
                <a:gd name="T65" fmla="*/ 95 h 115"/>
                <a:gd name="T66" fmla="*/ 112 w 121"/>
                <a:gd name="T67" fmla="*/ 89 h 115"/>
                <a:gd name="T68" fmla="*/ 121 w 121"/>
                <a:gd name="T69" fmla="*/ 85 h 115"/>
                <a:gd name="T70" fmla="*/ 132 w 121"/>
                <a:gd name="T71" fmla="*/ 85 h 115"/>
                <a:gd name="T72" fmla="*/ 124 w 121"/>
                <a:gd name="T73" fmla="*/ 71 h 115"/>
                <a:gd name="T74" fmla="*/ 117 w 121"/>
                <a:gd name="T75" fmla="*/ 71 h 115"/>
                <a:gd name="T76" fmla="*/ 105 w 121"/>
                <a:gd name="T77" fmla="*/ 65 h 115"/>
                <a:gd name="T78" fmla="*/ 90 w 121"/>
                <a:gd name="T79" fmla="*/ 59 h 115"/>
                <a:gd name="T80" fmla="*/ 90 w 121"/>
                <a:gd name="T81" fmla="*/ 52 h 115"/>
                <a:gd name="T82" fmla="*/ 87 w 121"/>
                <a:gd name="T83" fmla="*/ 42 h 115"/>
                <a:gd name="T84" fmla="*/ 76 w 121"/>
                <a:gd name="T85" fmla="*/ 35 h 115"/>
                <a:gd name="T86" fmla="*/ 71 w 121"/>
                <a:gd name="T87" fmla="*/ 26 h 115"/>
                <a:gd name="T88" fmla="*/ 59 w 121"/>
                <a:gd name="T89" fmla="*/ 24 h 115"/>
                <a:gd name="T90" fmla="*/ 47 w 121"/>
                <a:gd name="T91" fmla="*/ 17 h 115"/>
                <a:gd name="T92" fmla="*/ 23 w 121"/>
                <a:gd name="T93" fmla="*/ 8 h 115"/>
                <a:gd name="T94" fmla="*/ 10 w 121"/>
                <a:gd name="T95" fmla="*/ 1 h 115"/>
                <a:gd name="T96" fmla="*/ 5 w 121"/>
                <a:gd name="T97" fmla="*/ 1 h 115"/>
                <a:gd name="T98" fmla="*/ 5 w 121"/>
                <a:gd name="T99" fmla="*/ 78 h 115"/>
                <a:gd name="T100" fmla="*/ 0 w 121"/>
                <a:gd name="T101" fmla="*/ 85 h 115"/>
                <a:gd name="T102" fmla="*/ 2 w 121"/>
                <a:gd name="T103" fmla="*/ 91 h 115"/>
                <a:gd name="T104" fmla="*/ 0 w 121"/>
                <a:gd name="T105" fmla="*/ 137 h 11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1"/>
                <a:gd name="T160" fmla="*/ 0 h 115"/>
                <a:gd name="T161" fmla="*/ 121 w 121"/>
                <a:gd name="T162" fmla="*/ 115 h 11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1" h="115">
                  <a:moveTo>
                    <a:pt x="0" y="95"/>
                  </a:moveTo>
                  <a:cubicBezTo>
                    <a:pt x="2" y="96"/>
                    <a:pt x="4" y="97"/>
                    <a:pt x="6" y="97"/>
                  </a:cubicBezTo>
                  <a:cubicBezTo>
                    <a:pt x="8" y="97"/>
                    <a:pt x="11" y="96"/>
                    <a:pt x="13" y="96"/>
                  </a:cubicBezTo>
                  <a:cubicBezTo>
                    <a:pt x="16" y="96"/>
                    <a:pt x="18" y="97"/>
                    <a:pt x="21" y="97"/>
                  </a:cubicBezTo>
                  <a:cubicBezTo>
                    <a:pt x="24" y="97"/>
                    <a:pt x="27" y="97"/>
                    <a:pt x="29" y="95"/>
                  </a:cubicBezTo>
                  <a:cubicBezTo>
                    <a:pt x="31" y="94"/>
                    <a:pt x="34" y="92"/>
                    <a:pt x="33" y="90"/>
                  </a:cubicBezTo>
                  <a:cubicBezTo>
                    <a:pt x="30" y="87"/>
                    <a:pt x="26" y="88"/>
                    <a:pt x="23" y="85"/>
                  </a:cubicBezTo>
                  <a:cubicBezTo>
                    <a:pt x="22" y="85"/>
                    <a:pt x="21" y="83"/>
                    <a:pt x="22" y="83"/>
                  </a:cubicBezTo>
                  <a:cubicBezTo>
                    <a:pt x="26" y="82"/>
                    <a:pt x="30" y="84"/>
                    <a:pt x="34" y="82"/>
                  </a:cubicBezTo>
                  <a:cubicBezTo>
                    <a:pt x="36" y="81"/>
                    <a:pt x="35" y="77"/>
                    <a:pt x="37" y="75"/>
                  </a:cubicBezTo>
                  <a:cubicBezTo>
                    <a:pt x="39" y="73"/>
                    <a:pt x="42" y="72"/>
                    <a:pt x="45" y="72"/>
                  </a:cubicBezTo>
                  <a:cubicBezTo>
                    <a:pt x="48" y="72"/>
                    <a:pt x="51" y="74"/>
                    <a:pt x="54" y="76"/>
                  </a:cubicBezTo>
                  <a:cubicBezTo>
                    <a:pt x="58" y="78"/>
                    <a:pt x="63" y="80"/>
                    <a:pt x="66" y="84"/>
                  </a:cubicBezTo>
                  <a:cubicBezTo>
                    <a:pt x="68" y="86"/>
                    <a:pt x="68" y="90"/>
                    <a:pt x="70" y="93"/>
                  </a:cubicBezTo>
                  <a:cubicBezTo>
                    <a:pt x="71" y="94"/>
                    <a:pt x="72" y="95"/>
                    <a:pt x="73" y="96"/>
                  </a:cubicBezTo>
                  <a:cubicBezTo>
                    <a:pt x="76" y="100"/>
                    <a:pt x="80" y="104"/>
                    <a:pt x="83" y="108"/>
                  </a:cubicBezTo>
                  <a:cubicBezTo>
                    <a:pt x="84" y="109"/>
                    <a:pt x="86" y="110"/>
                    <a:pt x="87" y="110"/>
                  </a:cubicBezTo>
                  <a:cubicBezTo>
                    <a:pt x="90" y="111"/>
                    <a:pt x="94" y="111"/>
                    <a:pt x="97" y="111"/>
                  </a:cubicBezTo>
                  <a:cubicBezTo>
                    <a:pt x="101" y="112"/>
                    <a:pt x="105" y="112"/>
                    <a:pt x="110" y="113"/>
                  </a:cubicBezTo>
                  <a:cubicBezTo>
                    <a:pt x="112" y="113"/>
                    <a:pt x="115" y="115"/>
                    <a:pt x="117" y="114"/>
                  </a:cubicBezTo>
                  <a:cubicBezTo>
                    <a:pt x="119" y="114"/>
                    <a:pt x="121" y="112"/>
                    <a:pt x="120" y="111"/>
                  </a:cubicBezTo>
                  <a:cubicBezTo>
                    <a:pt x="118" y="108"/>
                    <a:pt x="113" y="109"/>
                    <a:pt x="111" y="107"/>
                  </a:cubicBezTo>
                  <a:cubicBezTo>
                    <a:pt x="110" y="105"/>
                    <a:pt x="116" y="105"/>
                    <a:pt x="115" y="103"/>
                  </a:cubicBezTo>
                  <a:cubicBezTo>
                    <a:pt x="114" y="101"/>
                    <a:pt x="111" y="104"/>
                    <a:pt x="108" y="103"/>
                  </a:cubicBezTo>
                  <a:cubicBezTo>
                    <a:pt x="106" y="102"/>
                    <a:pt x="104" y="101"/>
                    <a:pt x="104" y="99"/>
                  </a:cubicBezTo>
                  <a:cubicBezTo>
                    <a:pt x="103" y="97"/>
                    <a:pt x="106" y="96"/>
                    <a:pt x="107" y="95"/>
                  </a:cubicBezTo>
                  <a:cubicBezTo>
                    <a:pt x="107" y="94"/>
                    <a:pt x="105" y="94"/>
                    <a:pt x="104" y="94"/>
                  </a:cubicBezTo>
                  <a:cubicBezTo>
                    <a:pt x="101" y="94"/>
                    <a:pt x="99" y="95"/>
                    <a:pt x="96" y="94"/>
                  </a:cubicBezTo>
                  <a:cubicBezTo>
                    <a:pt x="94" y="93"/>
                    <a:pt x="91" y="91"/>
                    <a:pt x="91" y="89"/>
                  </a:cubicBezTo>
                  <a:cubicBezTo>
                    <a:pt x="90" y="86"/>
                    <a:pt x="92" y="82"/>
                    <a:pt x="91" y="79"/>
                  </a:cubicBezTo>
                  <a:cubicBezTo>
                    <a:pt x="90" y="78"/>
                    <a:pt x="88" y="79"/>
                    <a:pt x="87" y="78"/>
                  </a:cubicBezTo>
                  <a:cubicBezTo>
                    <a:pt x="84" y="76"/>
                    <a:pt x="82" y="74"/>
                    <a:pt x="80" y="71"/>
                  </a:cubicBezTo>
                  <a:cubicBezTo>
                    <a:pt x="80" y="69"/>
                    <a:pt x="80" y="67"/>
                    <a:pt x="80" y="66"/>
                  </a:cubicBezTo>
                  <a:cubicBezTo>
                    <a:pt x="79" y="64"/>
                    <a:pt x="76" y="64"/>
                    <a:pt x="77" y="62"/>
                  </a:cubicBezTo>
                  <a:cubicBezTo>
                    <a:pt x="78" y="60"/>
                    <a:pt x="81" y="60"/>
                    <a:pt x="83" y="59"/>
                  </a:cubicBezTo>
                  <a:cubicBezTo>
                    <a:pt x="85" y="58"/>
                    <a:pt x="89" y="61"/>
                    <a:pt x="90" y="59"/>
                  </a:cubicBezTo>
                  <a:cubicBezTo>
                    <a:pt x="90" y="55"/>
                    <a:pt x="87" y="52"/>
                    <a:pt x="85" y="49"/>
                  </a:cubicBezTo>
                  <a:cubicBezTo>
                    <a:pt x="84" y="48"/>
                    <a:pt x="81" y="49"/>
                    <a:pt x="80" y="49"/>
                  </a:cubicBezTo>
                  <a:cubicBezTo>
                    <a:pt x="77" y="48"/>
                    <a:pt x="74" y="46"/>
                    <a:pt x="72" y="45"/>
                  </a:cubicBezTo>
                  <a:cubicBezTo>
                    <a:pt x="69" y="43"/>
                    <a:pt x="65" y="43"/>
                    <a:pt x="62" y="41"/>
                  </a:cubicBezTo>
                  <a:cubicBezTo>
                    <a:pt x="61" y="40"/>
                    <a:pt x="63" y="38"/>
                    <a:pt x="62" y="36"/>
                  </a:cubicBezTo>
                  <a:cubicBezTo>
                    <a:pt x="62" y="34"/>
                    <a:pt x="62" y="31"/>
                    <a:pt x="60" y="29"/>
                  </a:cubicBezTo>
                  <a:cubicBezTo>
                    <a:pt x="58" y="27"/>
                    <a:pt x="54" y="27"/>
                    <a:pt x="52" y="24"/>
                  </a:cubicBezTo>
                  <a:cubicBezTo>
                    <a:pt x="50" y="23"/>
                    <a:pt x="51" y="19"/>
                    <a:pt x="49" y="18"/>
                  </a:cubicBezTo>
                  <a:cubicBezTo>
                    <a:pt x="47" y="17"/>
                    <a:pt x="44" y="18"/>
                    <a:pt x="41" y="17"/>
                  </a:cubicBezTo>
                  <a:cubicBezTo>
                    <a:pt x="38" y="16"/>
                    <a:pt x="35" y="13"/>
                    <a:pt x="32" y="12"/>
                  </a:cubicBezTo>
                  <a:cubicBezTo>
                    <a:pt x="27" y="9"/>
                    <a:pt x="21" y="8"/>
                    <a:pt x="16" y="6"/>
                  </a:cubicBezTo>
                  <a:cubicBezTo>
                    <a:pt x="13" y="4"/>
                    <a:pt x="10" y="2"/>
                    <a:pt x="7" y="1"/>
                  </a:cubicBezTo>
                  <a:cubicBezTo>
                    <a:pt x="6" y="0"/>
                    <a:pt x="4" y="1"/>
                    <a:pt x="3" y="1"/>
                  </a:cubicBezTo>
                  <a:lnTo>
                    <a:pt x="3" y="54"/>
                  </a:lnTo>
                  <a:cubicBezTo>
                    <a:pt x="3" y="56"/>
                    <a:pt x="0" y="57"/>
                    <a:pt x="0" y="59"/>
                  </a:cubicBezTo>
                  <a:cubicBezTo>
                    <a:pt x="0" y="60"/>
                    <a:pt x="2" y="62"/>
                    <a:pt x="2" y="63"/>
                  </a:cubicBezTo>
                  <a:lnTo>
                    <a:pt x="0" y="95"/>
                  </a:ln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0" name="Freeform 3060"/>
            <p:cNvSpPr>
              <a:spLocks noChangeAspect="1"/>
            </p:cNvSpPr>
            <p:nvPr/>
          </p:nvSpPr>
          <p:spPr bwMode="auto">
            <a:xfrm>
              <a:off x="21181832" y="6383169"/>
              <a:ext cx="52655" cy="30715"/>
            </a:xfrm>
            <a:custGeom>
              <a:avLst/>
              <a:gdLst>
                <a:gd name="T0" fmla="*/ 1 w 10"/>
                <a:gd name="T1" fmla="*/ 1 h 6"/>
                <a:gd name="T2" fmla="*/ 13 w 10"/>
                <a:gd name="T3" fmla="*/ 1 h 6"/>
                <a:gd name="T4" fmla="*/ 13 w 10"/>
                <a:gd name="T5" fmla="*/ 6 h 6"/>
                <a:gd name="T6" fmla="*/ 1 w 10"/>
                <a:gd name="T7" fmla="*/ 7 h 6"/>
                <a:gd name="T8" fmla="*/ 1 w 10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6"/>
                <a:gd name="T17" fmla="*/ 10 w 10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6">
                  <a:moveTo>
                    <a:pt x="1" y="1"/>
                  </a:moveTo>
                  <a:cubicBezTo>
                    <a:pt x="3" y="0"/>
                    <a:pt x="6" y="1"/>
                    <a:pt x="9" y="1"/>
                  </a:cubicBezTo>
                  <a:cubicBezTo>
                    <a:pt x="9" y="2"/>
                    <a:pt x="10" y="3"/>
                    <a:pt x="9" y="4"/>
                  </a:cubicBezTo>
                  <a:cubicBezTo>
                    <a:pt x="7" y="5"/>
                    <a:pt x="4" y="6"/>
                    <a:pt x="1" y="5"/>
                  </a:cubicBezTo>
                  <a:cubicBezTo>
                    <a:pt x="0" y="5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1" name="Freeform 3061"/>
            <p:cNvSpPr>
              <a:spLocks noChangeAspect="1"/>
            </p:cNvSpPr>
            <p:nvPr/>
          </p:nvSpPr>
          <p:spPr bwMode="auto">
            <a:xfrm>
              <a:off x="21291530" y="6554294"/>
              <a:ext cx="272044" cy="166737"/>
            </a:xfrm>
            <a:custGeom>
              <a:avLst/>
              <a:gdLst>
                <a:gd name="T0" fmla="*/ 5 w 51"/>
                <a:gd name="T1" fmla="*/ 28 h 31"/>
                <a:gd name="T2" fmla="*/ 22 w 51"/>
                <a:gd name="T3" fmla="*/ 31 h 31"/>
                <a:gd name="T4" fmla="*/ 32 w 51"/>
                <a:gd name="T5" fmla="*/ 28 h 31"/>
                <a:gd name="T6" fmla="*/ 32 w 51"/>
                <a:gd name="T7" fmla="*/ 22 h 31"/>
                <a:gd name="T8" fmla="*/ 36 w 51"/>
                <a:gd name="T9" fmla="*/ 28 h 31"/>
                <a:gd name="T10" fmla="*/ 47 w 51"/>
                <a:gd name="T11" fmla="*/ 27 h 31"/>
                <a:gd name="T12" fmla="*/ 53 w 51"/>
                <a:gd name="T13" fmla="*/ 16 h 31"/>
                <a:gd name="T14" fmla="*/ 62 w 51"/>
                <a:gd name="T15" fmla="*/ 16 h 31"/>
                <a:gd name="T16" fmla="*/ 61 w 51"/>
                <a:gd name="T17" fmla="*/ 5 h 31"/>
                <a:gd name="T18" fmla="*/ 68 w 51"/>
                <a:gd name="T19" fmla="*/ 2 h 31"/>
                <a:gd name="T20" fmla="*/ 74 w 51"/>
                <a:gd name="T21" fmla="*/ 1 h 31"/>
                <a:gd name="T22" fmla="*/ 74 w 51"/>
                <a:gd name="T23" fmla="*/ 13 h 31"/>
                <a:gd name="T24" fmla="*/ 69 w 51"/>
                <a:gd name="T25" fmla="*/ 18 h 31"/>
                <a:gd name="T26" fmla="*/ 69 w 51"/>
                <a:gd name="T27" fmla="*/ 26 h 31"/>
                <a:gd name="T28" fmla="*/ 62 w 51"/>
                <a:gd name="T29" fmla="*/ 33 h 31"/>
                <a:gd name="T30" fmla="*/ 57 w 51"/>
                <a:gd name="T31" fmla="*/ 33 h 31"/>
                <a:gd name="T32" fmla="*/ 52 w 51"/>
                <a:gd name="T33" fmla="*/ 39 h 31"/>
                <a:gd name="T34" fmla="*/ 33 w 51"/>
                <a:gd name="T35" fmla="*/ 45 h 31"/>
                <a:gd name="T36" fmla="*/ 19 w 51"/>
                <a:gd name="T37" fmla="*/ 45 h 31"/>
                <a:gd name="T38" fmla="*/ 2 w 51"/>
                <a:gd name="T39" fmla="*/ 36 h 31"/>
                <a:gd name="T40" fmla="*/ 1 w 51"/>
                <a:gd name="T41" fmla="*/ 32 h 31"/>
                <a:gd name="T42" fmla="*/ 5 w 51"/>
                <a:gd name="T43" fmla="*/ 28 h 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31"/>
                <a:gd name="T68" fmla="*/ 51 w 51"/>
                <a:gd name="T69" fmla="*/ 31 h 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31">
                  <a:moveTo>
                    <a:pt x="3" y="19"/>
                  </a:moveTo>
                  <a:cubicBezTo>
                    <a:pt x="7" y="19"/>
                    <a:pt x="11" y="20"/>
                    <a:pt x="15" y="20"/>
                  </a:cubicBezTo>
                  <a:cubicBezTo>
                    <a:pt x="17" y="20"/>
                    <a:pt x="19" y="20"/>
                    <a:pt x="21" y="19"/>
                  </a:cubicBezTo>
                  <a:cubicBezTo>
                    <a:pt x="21" y="18"/>
                    <a:pt x="20" y="15"/>
                    <a:pt x="21" y="15"/>
                  </a:cubicBezTo>
                  <a:cubicBezTo>
                    <a:pt x="23" y="16"/>
                    <a:pt x="23" y="19"/>
                    <a:pt x="25" y="19"/>
                  </a:cubicBezTo>
                  <a:cubicBezTo>
                    <a:pt x="28" y="20"/>
                    <a:pt x="30" y="19"/>
                    <a:pt x="32" y="18"/>
                  </a:cubicBezTo>
                  <a:cubicBezTo>
                    <a:pt x="35" y="16"/>
                    <a:pt x="34" y="13"/>
                    <a:pt x="36" y="11"/>
                  </a:cubicBezTo>
                  <a:cubicBezTo>
                    <a:pt x="38" y="10"/>
                    <a:pt x="41" y="12"/>
                    <a:pt x="42" y="11"/>
                  </a:cubicBezTo>
                  <a:cubicBezTo>
                    <a:pt x="43" y="8"/>
                    <a:pt x="39" y="5"/>
                    <a:pt x="41" y="3"/>
                  </a:cubicBezTo>
                  <a:cubicBezTo>
                    <a:pt x="41" y="2"/>
                    <a:pt x="44" y="3"/>
                    <a:pt x="46" y="2"/>
                  </a:cubicBezTo>
                  <a:cubicBezTo>
                    <a:pt x="47" y="2"/>
                    <a:pt x="49" y="0"/>
                    <a:pt x="50" y="1"/>
                  </a:cubicBezTo>
                  <a:cubicBezTo>
                    <a:pt x="51" y="3"/>
                    <a:pt x="50" y="6"/>
                    <a:pt x="50" y="9"/>
                  </a:cubicBezTo>
                  <a:cubicBezTo>
                    <a:pt x="49" y="10"/>
                    <a:pt x="47" y="11"/>
                    <a:pt x="47" y="12"/>
                  </a:cubicBezTo>
                  <a:cubicBezTo>
                    <a:pt x="46" y="14"/>
                    <a:pt x="48" y="16"/>
                    <a:pt x="47" y="17"/>
                  </a:cubicBezTo>
                  <a:cubicBezTo>
                    <a:pt x="46" y="19"/>
                    <a:pt x="44" y="21"/>
                    <a:pt x="42" y="22"/>
                  </a:cubicBezTo>
                  <a:cubicBezTo>
                    <a:pt x="41" y="23"/>
                    <a:pt x="40" y="21"/>
                    <a:pt x="39" y="22"/>
                  </a:cubicBezTo>
                  <a:cubicBezTo>
                    <a:pt x="38" y="23"/>
                    <a:pt x="37" y="25"/>
                    <a:pt x="35" y="26"/>
                  </a:cubicBezTo>
                  <a:cubicBezTo>
                    <a:pt x="31" y="28"/>
                    <a:pt x="27" y="29"/>
                    <a:pt x="22" y="30"/>
                  </a:cubicBezTo>
                  <a:cubicBezTo>
                    <a:pt x="19" y="31"/>
                    <a:pt x="16" y="31"/>
                    <a:pt x="13" y="30"/>
                  </a:cubicBezTo>
                  <a:cubicBezTo>
                    <a:pt x="9" y="29"/>
                    <a:pt x="5" y="26"/>
                    <a:pt x="2" y="24"/>
                  </a:cubicBezTo>
                  <a:cubicBezTo>
                    <a:pt x="1" y="23"/>
                    <a:pt x="0" y="22"/>
                    <a:pt x="1" y="21"/>
                  </a:cubicBezTo>
                  <a:cubicBezTo>
                    <a:pt x="1" y="20"/>
                    <a:pt x="2" y="19"/>
                    <a:pt x="3" y="1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2" name="Freeform 3062"/>
            <p:cNvSpPr>
              <a:spLocks noChangeAspect="1"/>
            </p:cNvSpPr>
            <p:nvPr/>
          </p:nvSpPr>
          <p:spPr bwMode="auto">
            <a:xfrm>
              <a:off x="21458265" y="6422660"/>
              <a:ext cx="149186" cy="184289"/>
            </a:xfrm>
            <a:custGeom>
              <a:avLst/>
              <a:gdLst>
                <a:gd name="T0" fmla="*/ 40 w 29"/>
                <a:gd name="T1" fmla="*/ 42 h 35"/>
                <a:gd name="T2" fmla="*/ 38 w 29"/>
                <a:gd name="T3" fmla="*/ 50 h 35"/>
                <a:gd name="T4" fmla="*/ 33 w 29"/>
                <a:gd name="T5" fmla="*/ 49 h 35"/>
                <a:gd name="T6" fmla="*/ 32 w 29"/>
                <a:gd name="T7" fmla="*/ 36 h 35"/>
                <a:gd name="T8" fmla="*/ 23 w 29"/>
                <a:gd name="T9" fmla="*/ 24 h 35"/>
                <a:gd name="T10" fmla="*/ 13 w 29"/>
                <a:gd name="T11" fmla="*/ 16 h 35"/>
                <a:gd name="T12" fmla="*/ 1 w 29"/>
                <a:gd name="T13" fmla="*/ 5 h 35"/>
                <a:gd name="T14" fmla="*/ 2 w 29"/>
                <a:gd name="T15" fmla="*/ 1 h 35"/>
                <a:gd name="T16" fmla="*/ 15 w 29"/>
                <a:gd name="T17" fmla="*/ 12 h 35"/>
                <a:gd name="T18" fmla="*/ 23 w 29"/>
                <a:gd name="T19" fmla="*/ 20 h 35"/>
                <a:gd name="T20" fmla="*/ 30 w 29"/>
                <a:gd name="T21" fmla="*/ 31 h 35"/>
                <a:gd name="T22" fmla="*/ 35 w 29"/>
                <a:gd name="T23" fmla="*/ 34 h 35"/>
                <a:gd name="T24" fmla="*/ 40 w 29"/>
                <a:gd name="T25" fmla="*/ 42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"/>
                <a:gd name="T40" fmla="*/ 0 h 35"/>
                <a:gd name="T41" fmla="*/ 29 w 29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" h="35">
                  <a:moveTo>
                    <a:pt x="29" y="29"/>
                  </a:moveTo>
                  <a:cubicBezTo>
                    <a:pt x="29" y="31"/>
                    <a:pt x="28" y="33"/>
                    <a:pt x="27" y="35"/>
                  </a:cubicBezTo>
                  <a:cubicBezTo>
                    <a:pt x="26" y="35"/>
                    <a:pt x="24" y="34"/>
                    <a:pt x="24" y="34"/>
                  </a:cubicBezTo>
                  <a:cubicBezTo>
                    <a:pt x="23" y="31"/>
                    <a:pt x="24" y="28"/>
                    <a:pt x="23" y="25"/>
                  </a:cubicBezTo>
                  <a:cubicBezTo>
                    <a:pt x="22" y="22"/>
                    <a:pt x="19" y="19"/>
                    <a:pt x="17" y="17"/>
                  </a:cubicBezTo>
                  <a:cubicBezTo>
                    <a:pt x="15" y="14"/>
                    <a:pt x="12" y="13"/>
                    <a:pt x="9" y="11"/>
                  </a:cubicBezTo>
                  <a:cubicBezTo>
                    <a:pt x="6" y="8"/>
                    <a:pt x="3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ubicBezTo>
                    <a:pt x="5" y="2"/>
                    <a:pt x="8" y="5"/>
                    <a:pt x="11" y="8"/>
                  </a:cubicBezTo>
                  <a:cubicBezTo>
                    <a:pt x="13" y="10"/>
                    <a:pt x="15" y="11"/>
                    <a:pt x="17" y="14"/>
                  </a:cubicBezTo>
                  <a:cubicBezTo>
                    <a:pt x="19" y="16"/>
                    <a:pt x="20" y="19"/>
                    <a:pt x="22" y="22"/>
                  </a:cubicBezTo>
                  <a:cubicBezTo>
                    <a:pt x="23" y="23"/>
                    <a:pt x="25" y="22"/>
                    <a:pt x="26" y="23"/>
                  </a:cubicBezTo>
                  <a:cubicBezTo>
                    <a:pt x="27" y="25"/>
                    <a:pt x="29" y="27"/>
                    <a:pt x="29" y="2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3" name="Freeform 3063"/>
            <p:cNvSpPr>
              <a:spLocks noChangeAspect="1"/>
            </p:cNvSpPr>
            <p:nvPr/>
          </p:nvSpPr>
          <p:spPr bwMode="auto">
            <a:xfrm>
              <a:off x="21712760" y="6655213"/>
              <a:ext cx="78980" cy="105307"/>
            </a:xfrm>
            <a:custGeom>
              <a:avLst/>
              <a:gdLst>
                <a:gd name="T0" fmla="*/ 1 w 15"/>
                <a:gd name="T1" fmla="*/ 2 h 20"/>
                <a:gd name="T2" fmla="*/ 1 w 15"/>
                <a:gd name="T3" fmla="*/ 10 h 20"/>
                <a:gd name="T4" fmla="*/ 8 w 15"/>
                <a:gd name="T5" fmla="*/ 19 h 20"/>
                <a:gd name="T6" fmla="*/ 8 w 15"/>
                <a:gd name="T7" fmla="*/ 26 h 20"/>
                <a:gd name="T8" fmla="*/ 17 w 15"/>
                <a:gd name="T9" fmla="*/ 28 h 20"/>
                <a:gd name="T10" fmla="*/ 20 w 15"/>
                <a:gd name="T11" fmla="*/ 20 h 20"/>
                <a:gd name="T12" fmla="*/ 12 w 15"/>
                <a:gd name="T13" fmla="*/ 13 h 20"/>
                <a:gd name="T14" fmla="*/ 7 w 15"/>
                <a:gd name="T15" fmla="*/ 6 h 20"/>
                <a:gd name="T16" fmla="*/ 1 w 15"/>
                <a:gd name="T17" fmla="*/ 2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0"/>
                <a:gd name="T29" fmla="*/ 15 w 15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0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10"/>
                    <a:pt x="5" y="11"/>
                    <a:pt x="6" y="13"/>
                  </a:cubicBezTo>
                  <a:cubicBezTo>
                    <a:pt x="7" y="15"/>
                    <a:pt x="5" y="17"/>
                    <a:pt x="6" y="18"/>
                  </a:cubicBezTo>
                  <a:cubicBezTo>
                    <a:pt x="7" y="20"/>
                    <a:pt x="10" y="20"/>
                    <a:pt x="12" y="19"/>
                  </a:cubicBezTo>
                  <a:cubicBezTo>
                    <a:pt x="14" y="18"/>
                    <a:pt x="15" y="15"/>
                    <a:pt x="14" y="14"/>
                  </a:cubicBezTo>
                  <a:cubicBezTo>
                    <a:pt x="13" y="11"/>
                    <a:pt x="10" y="10"/>
                    <a:pt x="8" y="9"/>
                  </a:cubicBezTo>
                  <a:cubicBezTo>
                    <a:pt x="7" y="7"/>
                    <a:pt x="6" y="5"/>
                    <a:pt x="5" y="4"/>
                  </a:cubicBezTo>
                  <a:cubicBezTo>
                    <a:pt x="5" y="4"/>
                    <a:pt x="2" y="0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4" name="Freeform 3064"/>
            <p:cNvSpPr>
              <a:spLocks noChangeAspect="1"/>
            </p:cNvSpPr>
            <p:nvPr/>
          </p:nvSpPr>
          <p:spPr bwMode="auto">
            <a:xfrm>
              <a:off x="21826842" y="6751744"/>
              <a:ext cx="61430" cy="61430"/>
            </a:xfrm>
            <a:custGeom>
              <a:avLst/>
              <a:gdLst>
                <a:gd name="T0" fmla="*/ 2 w 12"/>
                <a:gd name="T1" fmla="*/ 0 h 12"/>
                <a:gd name="T2" fmla="*/ 1 w 12"/>
                <a:gd name="T3" fmla="*/ 1 h 12"/>
                <a:gd name="T4" fmla="*/ 8 w 12"/>
                <a:gd name="T5" fmla="*/ 13 h 12"/>
                <a:gd name="T6" fmla="*/ 15 w 12"/>
                <a:gd name="T7" fmla="*/ 15 h 12"/>
                <a:gd name="T8" fmla="*/ 13 w 12"/>
                <a:gd name="T9" fmla="*/ 7 h 12"/>
                <a:gd name="T10" fmla="*/ 2 w 12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2"/>
                <a:gd name="T20" fmla="*/ 12 w 12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2">
                  <a:moveTo>
                    <a:pt x="2" y="0"/>
                  </a:moveTo>
                  <a:cubicBezTo>
                    <a:pt x="2" y="0"/>
                    <a:pt x="0" y="1"/>
                    <a:pt x="1" y="1"/>
                  </a:cubicBezTo>
                  <a:cubicBezTo>
                    <a:pt x="2" y="4"/>
                    <a:pt x="4" y="7"/>
                    <a:pt x="6" y="9"/>
                  </a:cubicBezTo>
                  <a:cubicBezTo>
                    <a:pt x="7" y="10"/>
                    <a:pt x="10" y="12"/>
                    <a:pt x="11" y="11"/>
                  </a:cubicBezTo>
                  <a:cubicBezTo>
                    <a:pt x="12" y="9"/>
                    <a:pt x="11" y="6"/>
                    <a:pt x="9" y="5"/>
                  </a:cubicBezTo>
                  <a:cubicBezTo>
                    <a:pt x="7" y="3"/>
                    <a:pt x="5" y="1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5" name="Freeform 3065"/>
            <p:cNvSpPr>
              <a:spLocks noChangeAspect="1"/>
            </p:cNvSpPr>
            <p:nvPr/>
          </p:nvSpPr>
          <p:spPr bwMode="auto">
            <a:xfrm>
              <a:off x="21954089" y="6826338"/>
              <a:ext cx="96531" cy="65818"/>
            </a:xfrm>
            <a:custGeom>
              <a:avLst/>
              <a:gdLst>
                <a:gd name="T0" fmla="*/ 3 w 19"/>
                <a:gd name="T1" fmla="*/ 0 h 13"/>
                <a:gd name="T2" fmla="*/ 0 w 19"/>
                <a:gd name="T3" fmla="*/ 1 h 13"/>
                <a:gd name="T4" fmla="*/ 3 w 19"/>
                <a:gd name="T5" fmla="*/ 8 h 13"/>
                <a:gd name="T6" fmla="*/ 15 w 19"/>
                <a:gd name="T7" fmla="*/ 15 h 13"/>
                <a:gd name="T8" fmla="*/ 23 w 19"/>
                <a:gd name="T9" fmla="*/ 17 h 13"/>
                <a:gd name="T10" fmla="*/ 24 w 19"/>
                <a:gd name="T11" fmla="*/ 14 h 13"/>
                <a:gd name="T12" fmla="*/ 17 w 19"/>
                <a:gd name="T13" fmla="*/ 8 h 13"/>
                <a:gd name="T14" fmla="*/ 8 w 19"/>
                <a:gd name="T15" fmla="*/ 6 h 13"/>
                <a:gd name="T16" fmla="*/ 3 w 19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3"/>
                <a:gd name="T29" fmla="*/ 19 w 19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3">
                  <a:moveTo>
                    <a:pt x="3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3" y="6"/>
                  </a:cubicBezTo>
                  <a:cubicBezTo>
                    <a:pt x="6" y="8"/>
                    <a:pt x="8" y="9"/>
                    <a:pt x="11" y="11"/>
                  </a:cubicBezTo>
                  <a:cubicBezTo>
                    <a:pt x="13" y="12"/>
                    <a:pt x="15" y="13"/>
                    <a:pt x="17" y="13"/>
                  </a:cubicBezTo>
                  <a:cubicBezTo>
                    <a:pt x="18" y="13"/>
                    <a:pt x="19" y="11"/>
                    <a:pt x="18" y="10"/>
                  </a:cubicBezTo>
                  <a:cubicBezTo>
                    <a:pt x="17" y="8"/>
                    <a:pt x="15" y="7"/>
                    <a:pt x="13" y="6"/>
                  </a:cubicBezTo>
                  <a:cubicBezTo>
                    <a:pt x="11" y="5"/>
                    <a:pt x="8" y="5"/>
                    <a:pt x="6" y="4"/>
                  </a:cubicBezTo>
                  <a:cubicBezTo>
                    <a:pt x="5" y="3"/>
                    <a:pt x="4" y="1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6" name="Freeform 3066"/>
            <p:cNvSpPr>
              <a:spLocks noChangeAspect="1"/>
            </p:cNvSpPr>
            <p:nvPr/>
          </p:nvSpPr>
          <p:spPr bwMode="auto">
            <a:xfrm>
              <a:off x="22094499" y="6874605"/>
              <a:ext cx="57042" cy="109695"/>
            </a:xfrm>
            <a:custGeom>
              <a:avLst/>
              <a:gdLst>
                <a:gd name="T0" fmla="*/ 6 w 11"/>
                <a:gd name="T1" fmla="*/ 1 h 21"/>
                <a:gd name="T2" fmla="*/ 1 w 11"/>
                <a:gd name="T3" fmla="*/ 1 h 21"/>
                <a:gd name="T4" fmla="*/ 2 w 11"/>
                <a:gd name="T5" fmla="*/ 7 h 21"/>
                <a:gd name="T6" fmla="*/ 5 w 11"/>
                <a:gd name="T7" fmla="*/ 18 h 21"/>
                <a:gd name="T8" fmla="*/ 13 w 11"/>
                <a:gd name="T9" fmla="*/ 30 h 21"/>
                <a:gd name="T10" fmla="*/ 13 w 11"/>
                <a:gd name="T11" fmla="*/ 20 h 21"/>
                <a:gd name="T12" fmla="*/ 7 w 11"/>
                <a:gd name="T13" fmla="*/ 12 h 21"/>
                <a:gd name="T14" fmla="*/ 7 w 11"/>
                <a:gd name="T15" fmla="*/ 6 h 21"/>
                <a:gd name="T16" fmla="*/ 6 w 1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21"/>
                <a:gd name="T29" fmla="*/ 11 w 1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21">
                  <a:moveTo>
                    <a:pt x="4" y="1"/>
                  </a:moveTo>
                  <a:cubicBezTo>
                    <a:pt x="3" y="0"/>
                    <a:pt x="1" y="0"/>
                    <a:pt x="1" y="1"/>
                  </a:cubicBezTo>
                  <a:cubicBezTo>
                    <a:pt x="0" y="2"/>
                    <a:pt x="2" y="4"/>
                    <a:pt x="2" y="5"/>
                  </a:cubicBezTo>
                  <a:cubicBezTo>
                    <a:pt x="2" y="8"/>
                    <a:pt x="2" y="11"/>
                    <a:pt x="3" y="13"/>
                  </a:cubicBezTo>
                  <a:cubicBezTo>
                    <a:pt x="4" y="16"/>
                    <a:pt x="6" y="20"/>
                    <a:pt x="9" y="21"/>
                  </a:cubicBezTo>
                  <a:cubicBezTo>
                    <a:pt x="11" y="21"/>
                    <a:pt x="10" y="16"/>
                    <a:pt x="9" y="14"/>
                  </a:cubicBezTo>
                  <a:cubicBezTo>
                    <a:pt x="9" y="12"/>
                    <a:pt x="6" y="10"/>
                    <a:pt x="5" y="8"/>
                  </a:cubicBezTo>
                  <a:cubicBezTo>
                    <a:pt x="5" y="6"/>
                    <a:pt x="6" y="5"/>
                    <a:pt x="5" y="4"/>
                  </a:cubicBezTo>
                  <a:cubicBezTo>
                    <a:pt x="5" y="3"/>
                    <a:pt x="5" y="1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7" name="Freeform 3067"/>
            <p:cNvSpPr>
              <a:spLocks noChangeAspect="1"/>
            </p:cNvSpPr>
            <p:nvPr/>
          </p:nvSpPr>
          <p:spPr bwMode="auto">
            <a:xfrm>
              <a:off x="22138378" y="7032564"/>
              <a:ext cx="65818" cy="43879"/>
            </a:xfrm>
            <a:custGeom>
              <a:avLst/>
              <a:gdLst>
                <a:gd name="T0" fmla="*/ 3 w 13"/>
                <a:gd name="T1" fmla="*/ 0 h 9"/>
                <a:gd name="T2" fmla="*/ 0 w 13"/>
                <a:gd name="T3" fmla="*/ 2 h 9"/>
                <a:gd name="T4" fmla="*/ 3 w 13"/>
                <a:gd name="T5" fmla="*/ 4 h 9"/>
                <a:gd name="T6" fmla="*/ 9 w 13"/>
                <a:gd name="T7" fmla="*/ 10 h 9"/>
                <a:gd name="T8" fmla="*/ 15 w 13"/>
                <a:gd name="T9" fmla="*/ 11 h 9"/>
                <a:gd name="T10" fmla="*/ 17 w 13"/>
                <a:gd name="T11" fmla="*/ 9 h 9"/>
                <a:gd name="T12" fmla="*/ 15 w 13"/>
                <a:gd name="T13" fmla="*/ 4 h 9"/>
                <a:gd name="T14" fmla="*/ 8 w 13"/>
                <a:gd name="T15" fmla="*/ 2 h 9"/>
                <a:gd name="T16" fmla="*/ 3 w 13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3"/>
                    <a:pt x="2" y="3"/>
                    <a:pt x="3" y="4"/>
                  </a:cubicBezTo>
                  <a:cubicBezTo>
                    <a:pt x="5" y="5"/>
                    <a:pt x="6" y="7"/>
                    <a:pt x="7" y="8"/>
                  </a:cubicBezTo>
                  <a:cubicBezTo>
                    <a:pt x="9" y="9"/>
                    <a:pt x="10" y="9"/>
                    <a:pt x="11" y="9"/>
                  </a:cubicBezTo>
                  <a:cubicBezTo>
                    <a:pt x="12" y="9"/>
                    <a:pt x="13" y="8"/>
                    <a:pt x="13" y="7"/>
                  </a:cubicBezTo>
                  <a:cubicBezTo>
                    <a:pt x="13" y="6"/>
                    <a:pt x="12" y="5"/>
                    <a:pt x="11" y="4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8" name="Freeform 3068"/>
            <p:cNvSpPr>
              <a:spLocks noChangeAspect="1"/>
            </p:cNvSpPr>
            <p:nvPr/>
          </p:nvSpPr>
          <p:spPr bwMode="auto">
            <a:xfrm>
              <a:off x="21866333" y="6852665"/>
              <a:ext cx="43879" cy="39491"/>
            </a:xfrm>
            <a:custGeom>
              <a:avLst/>
              <a:gdLst>
                <a:gd name="T0" fmla="*/ 9 w 8"/>
                <a:gd name="T1" fmla="*/ 1 h 8"/>
                <a:gd name="T2" fmla="*/ 5 w 8"/>
                <a:gd name="T3" fmla="*/ 1 h 8"/>
                <a:gd name="T4" fmla="*/ 1 w 8"/>
                <a:gd name="T5" fmla="*/ 7 h 8"/>
                <a:gd name="T6" fmla="*/ 9 w 8"/>
                <a:gd name="T7" fmla="*/ 10 h 8"/>
                <a:gd name="T8" fmla="*/ 13 w 8"/>
                <a:gd name="T9" fmla="*/ 9 h 8"/>
                <a:gd name="T10" fmla="*/ 9 w 8"/>
                <a:gd name="T11" fmla="*/ 3 h 8"/>
                <a:gd name="T12" fmla="*/ 9 w 8"/>
                <a:gd name="T13" fmla="*/ 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6" y="1"/>
                  </a:moveTo>
                  <a:cubicBezTo>
                    <a:pt x="5" y="0"/>
                    <a:pt x="4" y="0"/>
                    <a:pt x="3" y="1"/>
                  </a:cubicBezTo>
                  <a:cubicBezTo>
                    <a:pt x="2" y="2"/>
                    <a:pt x="0" y="4"/>
                    <a:pt x="1" y="5"/>
                  </a:cubicBezTo>
                  <a:cubicBezTo>
                    <a:pt x="1" y="7"/>
                    <a:pt x="4" y="7"/>
                    <a:pt x="6" y="8"/>
                  </a:cubicBezTo>
                  <a:cubicBezTo>
                    <a:pt x="6" y="8"/>
                    <a:pt x="8" y="8"/>
                    <a:pt x="8" y="7"/>
                  </a:cubicBezTo>
                  <a:cubicBezTo>
                    <a:pt x="8" y="6"/>
                    <a:pt x="6" y="5"/>
                    <a:pt x="6" y="3"/>
                  </a:cubicBezTo>
                  <a:cubicBezTo>
                    <a:pt x="6" y="3"/>
                    <a:pt x="6" y="1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79" name="Freeform 3069"/>
            <p:cNvSpPr>
              <a:spLocks noChangeAspect="1"/>
            </p:cNvSpPr>
            <p:nvPr/>
          </p:nvSpPr>
          <p:spPr bwMode="auto">
            <a:xfrm>
              <a:off x="22024293" y="6962360"/>
              <a:ext cx="87755" cy="48267"/>
            </a:xfrm>
            <a:custGeom>
              <a:avLst/>
              <a:gdLst>
                <a:gd name="T0" fmla="*/ 5 w 16"/>
                <a:gd name="T1" fmla="*/ 0 h 9"/>
                <a:gd name="T2" fmla="*/ 0 w 16"/>
                <a:gd name="T3" fmla="*/ 1 h 9"/>
                <a:gd name="T4" fmla="*/ 1 w 16"/>
                <a:gd name="T5" fmla="*/ 9 h 9"/>
                <a:gd name="T6" fmla="*/ 18 w 16"/>
                <a:gd name="T7" fmla="*/ 12 h 9"/>
                <a:gd name="T8" fmla="*/ 24 w 16"/>
                <a:gd name="T9" fmla="*/ 12 h 9"/>
                <a:gd name="T10" fmla="*/ 21 w 16"/>
                <a:gd name="T11" fmla="*/ 7 h 9"/>
                <a:gd name="T12" fmla="*/ 18 w 16"/>
                <a:gd name="T13" fmla="*/ 1 h 9"/>
                <a:gd name="T14" fmla="*/ 9 w 16"/>
                <a:gd name="T15" fmla="*/ 1 h 9"/>
                <a:gd name="T16" fmla="*/ 5 w 16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9"/>
                <a:gd name="T29" fmla="*/ 16 w 16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9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5"/>
                    <a:pt x="1" y="6"/>
                  </a:cubicBezTo>
                  <a:cubicBezTo>
                    <a:pt x="4" y="8"/>
                    <a:pt x="7" y="7"/>
                    <a:pt x="11" y="8"/>
                  </a:cubicBezTo>
                  <a:cubicBezTo>
                    <a:pt x="12" y="8"/>
                    <a:pt x="14" y="9"/>
                    <a:pt x="15" y="8"/>
                  </a:cubicBezTo>
                  <a:cubicBezTo>
                    <a:pt x="16" y="8"/>
                    <a:pt x="15" y="6"/>
                    <a:pt x="14" y="5"/>
                  </a:cubicBezTo>
                  <a:cubicBezTo>
                    <a:pt x="13" y="4"/>
                    <a:pt x="12" y="2"/>
                    <a:pt x="11" y="1"/>
                  </a:cubicBezTo>
                  <a:cubicBezTo>
                    <a:pt x="9" y="0"/>
                    <a:pt x="8" y="1"/>
                    <a:pt x="6" y="1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0" name="Freeform 3070"/>
            <p:cNvSpPr>
              <a:spLocks noChangeAspect="1"/>
            </p:cNvSpPr>
            <p:nvPr/>
          </p:nvSpPr>
          <p:spPr bwMode="auto">
            <a:xfrm>
              <a:off x="22033069" y="7137874"/>
              <a:ext cx="57042" cy="17552"/>
            </a:xfrm>
            <a:custGeom>
              <a:avLst/>
              <a:gdLst>
                <a:gd name="T0" fmla="*/ 2 w 11"/>
                <a:gd name="T1" fmla="*/ 0 h 4"/>
                <a:gd name="T2" fmla="*/ 1 w 11"/>
                <a:gd name="T3" fmla="*/ 2 h 4"/>
                <a:gd name="T4" fmla="*/ 14 w 11"/>
                <a:gd name="T5" fmla="*/ 4 h 4"/>
                <a:gd name="T6" fmla="*/ 14 w 11"/>
                <a:gd name="T7" fmla="*/ 2 h 4"/>
                <a:gd name="T8" fmla="*/ 2 w 11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4"/>
                <a:gd name="T17" fmla="*/ 11 w 11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4">
                  <a:moveTo>
                    <a:pt x="2" y="0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4" y="3"/>
                    <a:pt x="7" y="4"/>
                    <a:pt x="10" y="4"/>
                  </a:cubicBezTo>
                  <a:cubicBezTo>
                    <a:pt x="11" y="4"/>
                    <a:pt x="11" y="2"/>
                    <a:pt x="10" y="2"/>
                  </a:cubicBezTo>
                  <a:cubicBezTo>
                    <a:pt x="7" y="0"/>
                    <a:pt x="5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1" name="Freeform 3071"/>
            <p:cNvSpPr>
              <a:spLocks noChangeAspect="1"/>
            </p:cNvSpPr>
            <p:nvPr/>
          </p:nvSpPr>
          <p:spPr bwMode="auto">
            <a:xfrm>
              <a:off x="19334565" y="4825494"/>
              <a:ext cx="315923" cy="460721"/>
            </a:xfrm>
            <a:custGeom>
              <a:avLst/>
              <a:gdLst>
                <a:gd name="T0" fmla="*/ 42 w 60"/>
                <a:gd name="T1" fmla="*/ 1 h 88"/>
                <a:gd name="T2" fmla="*/ 46 w 60"/>
                <a:gd name="T3" fmla="*/ 7 h 88"/>
                <a:gd name="T4" fmla="*/ 42 w 60"/>
                <a:gd name="T5" fmla="*/ 20 h 88"/>
                <a:gd name="T6" fmla="*/ 50 w 60"/>
                <a:gd name="T7" fmla="*/ 32 h 88"/>
                <a:gd name="T8" fmla="*/ 46 w 60"/>
                <a:gd name="T9" fmla="*/ 51 h 88"/>
                <a:gd name="T10" fmla="*/ 35 w 60"/>
                <a:gd name="T11" fmla="*/ 64 h 88"/>
                <a:gd name="T12" fmla="*/ 35 w 60"/>
                <a:gd name="T13" fmla="*/ 73 h 88"/>
                <a:gd name="T14" fmla="*/ 41 w 60"/>
                <a:gd name="T15" fmla="*/ 84 h 88"/>
                <a:gd name="T16" fmla="*/ 35 w 60"/>
                <a:gd name="T17" fmla="*/ 91 h 88"/>
                <a:gd name="T18" fmla="*/ 52 w 60"/>
                <a:gd name="T19" fmla="*/ 101 h 88"/>
                <a:gd name="T20" fmla="*/ 58 w 60"/>
                <a:gd name="T21" fmla="*/ 94 h 88"/>
                <a:gd name="T22" fmla="*/ 70 w 60"/>
                <a:gd name="T23" fmla="*/ 106 h 88"/>
                <a:gd name="T24" fmla="*/ 72 w 60"/>
                <a:gd name="T25" fmla="*/ 98 h 88"/>
                <a:gd name="T26" fmla="*/ 85 w 60"/>
                <a:gd name="T27" fmla="*/ 103 h 88"/>
                <a:gd name="T28" fmla="*/ 74 w 60"/>
                <a:gd name="T29" fmla="*/ 106 h 88"/>
                <a:gd name="T30" fmla="*/ 84 w 60"/>
                <a:gd name="T31" fmla="*/ 118 h 88"/>
                <a:gd name="T32" fmla="*/ 84 w 60"/>
                <a:gd name="T33" fmla="*/ 125 h 88"/>
                <a:gd name="T34" fmla="*/ 73 w 60"/>
                <a:gd name="T35" fmla="*/ 118 h 88"/>
                <a:gd name="T36" fmla="*/ 62 w 60"/>
                <a:gd name="T37" fmla="*/ 109 h 88"/>
                <a:gd name="T38" fmla="*/ 56 w 60"/>
                <a:gd name="T39" fmla="*/ 103 h 88"/>
                <a:gd name="T40" fmla="*/ 55 w 60"/>
                <a:gd name="T41" fmla="*/ 105 h 88"/>
                <a:gd name="T42" fmla="*/ 56 w 60"/>
                <a:gd name="T43" fmla="*/ 112 h 88"/>
                <a:gd name="T44" fmla="*/ 49 w 60"/>
                <a:gd name="T45" fmla="*/ 105 h 88"/>
                <a:gd name="T46" fmla="*/ 37 w 60"/>
                <a:gd name="T47" fmla="*/ 101 h 88"/>
                <a:gd name="T48" fmla="*/ 36 w 60"/>
                <a:gd name="T49" fmla="*/ 104 h 88"/>
                <a:gd name="T50" fmla="*/ 23 w 60"/>
                <a:gd name="T51" fmla="*/ 101 h 88"/>
                <a:gd name="T52" fmla="*/ 19 w 60"/>
                <a:gd name="T53" fmla="*/ 95 h 88"/>
                <a:gd name="T54" fmla="*/ 24 w 60"/>
                <a:gd name="T55" fmla="*/ 93 h 88"/>
                <a:gd name="T56" fmla="*/ 34 w 60"/>
                <a:gd name="T57" fmla="*/ 93 h 88"/>
                <a:gd name="T58" fmla="*/ 23 w 60"/>
                <a:gd name="T59" fmla="*/ 86 h 88"/>
                <a:gd name="T60" fmla="*/ 17 w 60"/>
                <a:gd name="T61" fmla="*/ 84 h 88"/>
                <a:gd name="T62" fmla="*/ 17 w 60"/>
                <a:gd name="T63" fmla="*/ 91 h 88"/>
                <a:gd name="T64" fmla="*/ 10 w 60"/>
                <a:gd name="T65" fmla="*/ 86 h 88"/>
                <a:gd name="T66" fmla="*/ 7 w 60"/>
                <a:gd name="T67" fmla="*/ 75 h 88"/>
                <a:gd name="T68" fmla="*/ 5 w 60"/>
                <a:gd name="T69" fmla="*/ 69 h 88"/>
                <a:gd name="T70" fmla="*/ 6 w 60"/>
                <a:gd name="T71" fmla="*/ 61 h 88"/>
                <a:gd name="T72" fmla="*/ 0 w 60"/>
                <a:gd name="T73" fmla="*/ 54 h 88"/>
                <a:gd name="T74" fmla="*/ 2 w 60"/>
                <a:gd name="T75" fmla="*/ 47 h 88"/>
                <a:gd name="T76" fmla="*/ 10 w 60"/>
                <a:gd name="T77" fmla="*/ 56 h 88"/>
                <a:gd name="T78" fmla="*/ 10 w 60"/>
                <a:gd name="T79" fmla="*/ 39 h 88"/>
                <a:gd name="T80" fmla="*/ 6 w 60"/>
                <a:gd name="T81" fmla="*/ 23 h 88"/>
                <a:gd name="T82" fmla="*/ 12 w 60"/>
                <a:gd name="T83" fmla="*/ 2 h 88"/>
                <a:gd name="T84" fmla="*/ 24 w 60"/>
                <a:gd name="T85" fmla="*/ 5 h 88"/>
                <a:gd name="T86" fmla="*/ 37 w 60"/>
                <a:gd name="T87" fmla="*/ 8 h 88"/>
                <a:gd name="T88" fmla="*/ 42 w 60"/>
                <a:gd name="T89" fmla="*/ 1 h 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"/>
                <a:gd name="T136" fmla="*/ 0 h 88"/>
                <a:gd name="T137" fmla="*/ 60 w 60"/>
                <a:gd name="T138" fmla="*/ 88 h 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" h="88">
                  <a:moveTo>
                    <a:pt x="29" y="1"/>
                  </a:moveTo>
                  <a:cubicBezTo>
                    <a:pt x="30" y="1"/>
                    <a:pt x="32" y="4"/>
                    <a:pt x="32" y="5"/>
                  </a:cubicBezTo>
                  <a:cubicBezTo>
                    <a:pt x="32" y="8"/>
                    <a:pt x="29" y="11"/>
                    <a:pt x="29" y="14"/>
                  </a:cubicBezTo>
                  <a:cubicBezTo>
                    <a:pt x="30" y="18"/>
                    <a:pt x="35" y="20"/>
                    <a:pt x="35" y="23"/>
                  </a:cubicBezTo>
                  <a:cubicBezTo>
                    <a:pt x="35" y="28"/>
                    <a:pt x="34" y="32"/>
                    <a:pt x="32" y="36"/>
                  </a:cubicBezTo>
                  <a:cubicBezTo>
                    <a:pt x="28" y="38"/>
                    <a:pt x="26" y="41"/>
                    <a:pt x="24" y="45"/>
                  </a:cubicBezTo>
                  <a:cubicBezTo>
                    <a:pt x="23" y="47"/>
                    <a:pt x="23" y="49"/>
                    <a:pt x="24" y="51"/>
                  </a:cubicBezTo>
                  <a:cubicBezTo>
                    <a:pt x="24" y="54"/>
                    <a:pt x="28" y="56"/>
                    <a:pt x="28" y="59"/>
                  </a:cubicBezTo>
                  <a:cubicBezTo>
                    <a:pt x="28" y="61"/>
                    <a:pt x="23" y="63"/>
                    <a:pt x="24" y="64"/>
                  </a:cubicBezTo>
                  <a:cubicBezTo>
                    <a:pt x="27" y="68"/>
                    <a:pt x="31" y="70"/>
                    <a:pt x="36" y="71"/>
                  </a:cubicBezTo>
                  <a:cubicBezTo>
                    <a:pt x="38" y="71"/>
                    <a:pt x="38" y="65"/>
                    <a:pt x="40" y="66"/>
                  </a:cubicBezTo>
                  <a:cubicBezTo>
                    <a:pt x="44" y="67"/>
                    <a:pt x="44" y="74"/>
                    <a:pt x="48" y="75"/>
                  </a:cubicBezTo>
                  <a:cubicBezTo>
                    <a:pt x="50" y="76"/>
                    <a:pt x="48" y="70"/>
                    <a:pt x="50" y="69"/>
                  </a:cubicBezTo>
                  <a:cubicBezTo>
                    <a:pt x="53" y="69"/>
                    <a:pt x="58" y="69"/>
                    <a:pt x="59" y="72"/>
                  </a:cubicBezTo>
                  <a:cubicBezTo>
                    <a:pt x="60" y="74"/>
                    <a:pt x="52" y="73"/>
                    <a:pt x="52" y="75"/>
                  </a:cubicBezTo>
                  <a:cubicBezTo>
                    <a:pt x="52" y="79"/>
                    <a:pt x="57" y="80"/>
                    <a:pt x="58" y="83"/>
                  </a:cubicBezTo>
                  <a:cubicBezTo>
                    <a:pt x="59" y="85"/>
                    <a:pt x="60" y="88"/>
                    <a:pt x="58" y="88"/>
                  </a:cubicBezTo>
                  <a:cubicBezTo>
                    <a:pt x="55" y="88"/>
                    <a:pt x="53" y="85"/>
                    <a:pt x="51" y="83"/>
                  </a:cubicBezTo>
                  <a:cubicBezTo>
                    <a:pt x="48" y="81"/>
                    <a:pt x="46" y="78"/>
                    <a:pt x="43" y="76"/>
                  </a:cubicBezTo>
                  <a:cubicBezTo>
                    <a:pt x="42" y="74"/>
                    <a:pt x="41" y="72"/>
                    <a:pt x="39" y="72"/>
                  </a:cubicBezTo>
                  <a:cubicBezTo>
                    <a:pt x="38" y="72"/>
                    <a:pt x="38" y="73"/>
                    <a:pt x="38" y="74"/>
                  </a:cubicBezTo>
                  <a:cubicBezTo>
                    <a:pt x="38" y="76"/>
                    <a:pt x="41" y="79"/>
                    <a:pt x="39" y="79"/>
                  </a:cubicBezTo>
                  <a:cubicBezTo>
                    <a:pt x="37" y="79"/>
                    <a:pt x="36" y="76"/>
                    <a:pt x="34" y="74"/>
                  </a:cubicBezTo>
                  <a:cubicBezTo>
                    <a:pt x="31" y="73"/>
                    <a:pt x="29" y="71"/>
                    <a:pt x="26" y="71"/>
                  </a:cubicBezTo>
                  <a:cubicBezTo>
                    <a:pt x="25" y="70"/>
                    <a:pt x="26" y="73"/>
                    <a:pt x="25" y="73"/>
                  </a:cubicBezTo>
                  <a:cubicBezTo>
                    <a:pt x="22" y="73"/>
                    <a:pt x="19" y="72"/>
                    <a:pt x="16" y="71"/>
                  </a:cubicBezTo>
                  <a:cubicBezTo>
                    <a:pt x="15" y="70"/>
                    <a:pt x="13" y="69"/>
                    <a:pt x="13" y="67"/>
                  </a:cubicBezTo>
                  <a:cubicBezTo>
                    <a:pt x="14" y="66"/>
                    <a:pt x="16" y="65"/>
                    <a:pt x="17" y="65"/>
                  </a:cubicBezTo>
                  <a:cubicBezTo>
                    <a:pt x="19" y="64"/>
                    <a:pt x="23" y="66"/>
                    <a:pt x="23" y="65"/>
                  </a:cubicBezTo>
                  <a:cubicBezTo>
                    <a:pt x="22" y="62"/>
                    <a:pt x="18" y="61"/>
                    <a:pt x="16" y="60"/>
                  </a:cubicBezTo>
                  <a:cubicBezTo>
                    <a:pt x="15" y="59"/>
                    <a:pt x="13" y="58"/>
                    <a:pt x="12" y="59"/>
                  </a:cubicBezTo>
                  <a:cubicBezTo>
                    <a:pt x="11" y="61"/>
                    <a:pt x="14" y="64"/>
                    <a:pt x="12" y="64"/>
                  </a:cubicBezTo>
                  <a:cubicBezTo>
                    <a:pt x="10" y="64"/>
                    <a:pt x="9" y="62"/>
                    <a:pt x="7" y="60"/>
                  </a:cubicBezTo>
                  <a:cubicBezTo>
                    <a:pt x="6" y="58"/>
                    <a:pt x="6" y="55"/>
                    <a:pt x="5" y="53"/>
                  </a:cubicBezTo>
                  <a:cubicBezTo>
                    <a:pt x="5" y="51"/>
                    <a:pt x="3" y="50"/>
                    <a:pt x="3" y="49"/>
                  </a:cubicBezTo>
                  <a:cubicBezTo>
                    <a:pt x="2" y="47"/>
                    <a:pt x="4" y="45"/>
                    <a:pt x="4" y="43"/>
                  </a:cubicBezTo>
                  <a:cubicBezTo>
                    <a:pt x="3" y="41"/>
                    <a:pt x="0" y="40"/>
                    <a:pt x="0" y="38"/>
                  </a:cubicBezTo>
                  <a:cubicBezTo>
                    <a:pt x="0" y="36"/>
                    <a:pt x="0" y="33"/>
                    <a:pt x="2" y="33"/>
                  </a:cubicBezTo>
                  <a:cubicBezTo>
                    <a:pt x="4" y="33"/>
                    <a:pt x="6" y="40"/>
                    <a:pt x="7" y="39"/>
                  </a:cubicBezTo>
                  <a:cubicBezTo>
                    <a:pt x="10" y="36"/>
                    <a:pt x="8" y="32"/>
                    <a:pt x="7" y="28"/>
                  </a:cubicBezTo>
                  <a:cubicBezTo>
                    <a:pt x="7" y="24"/>
                    <a:pt x="7" y="20"/>
                    <a:pt x="4" y="16"/>
                  </a:cubicBezTo>
                  <a:cubicBezTo>
                    <a:pt x="4" y="11"/>
                    <a:pt x="5" y="6"/>
                    <a:pt x="8" y="2"/>
                  </a:cubicBezTo>
                  <a:cubicBezTo>
                    <a:pt x="10" y="0"/>
                    <a:pt x="14" y="2"/>
                    <a:pt x="17" y="3"/>
                  </a:cubicBezTo>
                  <a:cubicBezTo>
                    <a:pt x="20" y="3"/>
                    <a:pt x="23" y="6"/>
                    <a:pt x="26" y="6"/>
                  </a:cubicBezTo>
                  <a:cubicBezTo>
                    <a:pt x="28" y="5"/>
                    <a:pt x="27" y="1"/>
                    <a:pt x="2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2" name="Freeform 3072"/>
            <p:cNvSpPr>
              <a:spLocks noChangeAspect="1"/>
            </p:cNvSpPr>
            <p:nvPr/>
          </p:nvSpPr>
          <p:spPr bwMode="auto">
            <a:xfrm>
              <a:off x="19382829" y="5220397"/>
              <a:ext cx="109695" cy="109695"/>
            </a:xfrm>
            <a:custGeom>
              <a:avLst/>
              <a:gdLst>
                <a:gd name="T0" fmla="*/ 13 w 21"/>
                <a:gd name="T1" fmla="*/ 1 h 21"/>
                <a:gd name="T2" fmla="*/ 27 w 21"/>
                <a:gd name="T3" fmla="*/ 7 h 21"/>
                <a:gd name="T4" fmla="*/ 27 w 21"/>
                <a:gd name="T5" fmla="*/ 12 h 21"/>
                <a:gd name="T6" fmla="*/ 27 w 21"/>
                <a:gd name="T7" fmla="*/ 27 h 21"/>
                <a:gd name="T8" fmla="*/ 17 w 21"/>
                <a:gd name="T9" fmla="*/ 27 h 21"/>
                <a:gd name="T10" fmla="*/ 10 w 21"/>
                <a:gd name="T11" fmla="*/ 10 h 21"/>
                <a:gd name="T12" fmla="*/ 0 w 21"/>
                <a:gd name="T13" fmla="*/ 6 h 21"/>
                <a:gd name="T14" fmla="*/ 5 w 21"/>
                <a:gd name="T15" fmla="*/ 1 h 21"/>
                <a:gd name="T16" fmla="*/ 13 w 21"/>
                <a:gd name="T17" fmla="*/ 1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1"/>
                <a:gd name="T29" fmla="*/ 21 w 21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1">
                  <a:moveTo>
                    <a:pt x="9" y="1"/>
                  </a:moveTo>
                  <a:cubicBezTo>
                    <a:pt x="12" y="2"/>
                    <a:pt x="16" y="3"/>
                    <a:pt x="19" y="5"/>
                  </a:cubicBezTo>
                  <a:cubicBezTo>
                    <a:pt x="20" y="5"/>
                    <a:pt x="19" y="7"/>
                    <a:pt x="19" y="8"/>
                  </a:cubicBezTo>
                  <a:cubicBezTo>
                    <a:pt x="19" y="12"/>
                    <a:pt x="21" y="16"/>
                    <a:pt x="19" y="19"/>
                  </a:cubicBezTo>
                  <a:cubicBezTo>
                    <a:pt x="18" y="21"/>
                    <a:pt x="14" y="20"/>
                    <a:pt x="12" y="19"/>
                  </a:cubicBezTo>
                  <a:cubicBezTo>
                    <a:pt x="9" y="16"/>
                    <a:pt x="9" y="11"/>
                    <a:pt x="7" y="7"/>
                  </a:cubicBezTo>
                  <a:cubicBezTo>
                    <a:pt x="5" y="5"/>
                    <a:pt x="2" y="6"/>
                    <a:pt x="0" y="4"/>
                  </a:cubicBezTo>
                  <a:cubicBezTo>
                    <a:pt x="0" y="3"/>
                    <a:pt x="2" y="1"/>
                    <a:pt x="3" y="1"/>
                  </a:cubicBezTo>
                  <a:cubicBezTo>
                    <a:pt x="5" y="0"/>
                    <a:pt x="7" y="1"/>
                    <a:pt x="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3" name="Freeform 3073"/>
            <p:cNvSpPr>
              <a:spLocks noChangeAspect="1"/>
            </p:cNvSpPr>
            <p:nvPr/>
          </p:nvSpPr>
          <p:spPr bwMode="auto">
            <a:xfrm>
              <a:off x="19659261" y="5299379"/>
              <a:ext cx="105307" cy="114083"/>
            </a:xfrm>
            <a:custGeom>
              <a:avLst/>
              <a:gdLst>
                <a:gd name="T0" fmla="*/ 2 w 20"/>
                <a:gd name="T1" fmla="*/ 0 h 22"/>
                <a:gd name="T2" fmla="*/ 0 w 20"/>
                <a:gd name="T3" fmla="*/ 2 h 22"/>
                <a:gd name="T4" fmla="*/ 7 w 20"/>
                <a:gd name="T5" fmla="*/ 14 h 22"/>
                <a:gd name="T6" fmla="*/ 12 w 20"/>
                <a:gd name="T7" fmla="*/ 15 h 22"/>
                <a:gd name="T8" fmla="*/ 13 w 20"/>
                <a:gd name="T9" fmla="*/ 24 h 22"/>
                <a:gd name="T10" fmla="*/ 22 w 20"/>
                <a:gd name="T11" fmla="*/ 28 h 22"/>
                <a:gd name="T12" fmla="*/ 28 w 20"/>
                <a:gd name="T13" fmla="*/ 30 h 22"/>
                <a:gd name="T14" fmla="*/ 24 w 20"/>
                <a:gd name="T15" fmla="*/ 24 h 22"/>
                <a:gd name="T16" fmla="*/ 28 w 20"/>
                <a:gd name="T17" fmla="*/ 21 h 22"/>
                <a:gd name="T18" fmla="*/ 23 w 20"/>
                <a:gd name="T19" fmla="*/ 14 h 22"/>
                <a:gd name="T20" fmla="*/ 23 w 20"/>
                <a:gd name="T21" fmla="*/ 6 h 22"/>
                <a:gd name="T22" fmla="*/ 17 w 20"/>
                <a:gd name="T23" fmla="*/ 0 h 22"/>
                <a:gd name="T24" fmla="*/ 7 w 20"/>
                <a:gd name="T25" fmla="*/ 0 h 22"/>
                <a:gd name="T26" fmla="*/ 2 w 20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22"/>
                <a:gd name="T44" fmla="*/ 20 w 20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22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1" y="5"/>
                    <a:pt x="3" y="8"/>
                    <a:pt x="5" y="10"/>
                  </a:cubicBezTo>
                  <a:cubicBezTo>
                    <a:pt x="6" y="11"/>
                    <a:pt x="8" y="10"/>
                    <a:pt x="8" y="11"/>
                  </a:cubicBezTo>
                  <a:cubicBezTo>
                    <a:pt x="9" y="13"/>
                    <a:pt x="8" y="15"/>
                    <a:pt x="9" y="17"/>
                  </a:cubicBezTo>
                  <a:cubicBezTo>
                    <a:pt x="10" y="19"/>
                    <a:pt x="12" y="19"/>
                    <a:pt x="15" y="20"/>
                  </a:cubicBezTo>
                  <a:cubicBezTo>
                    <a:pt x="16" y="21"/>
                    <a:pt x="18" y="22"/>
                    <a:pt x="19" y="21"/>
                  </a:cubicBezTo>
                  <a:cubicBezTo>
                    <a:pt x="20" y="20"/>
                    <a:pt x="17" y="19"/>
                    <a:pt x="17" y="17"/>
                  </a:cubicBezTo>
                  <a:cubicBezTo>
                    <a:pt x="17" y="16"/>
                    <a:pt x="19" y="16"/>
                    <a:pt x="19" y="15"/>
                  </a:cubicBezTo>
                  <a:cubicBezTo>
                    <a:pt x="18" y="13"/>
                    <a:pt x="16" y="12"/>
                    <a:pt x="16" y="10"/>
                  </a:cubicBezTo>
                  <a:cubicBezTo>
                    <a:pt x="16" y="8"/>
                    <a:pt x="17" y="6"/>
                    <a:pt x="16" y="4"/>
                  </a:cubicBezTo>
                  <a:cubicBezTo>
                    <a:pt x="15" y="2"/>
                    <a:pt x="14" y="1"/>
                    <a:pt x="12" y="0"/>
                  </a:cubicBezTo>
                  <a:cubicBezTo>
                    <a:pt x="10" y="0"/>
                    <a:pt x="8" y="0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4" name="Freeform 3074"/>
            <p:cNvSpPr>
              <a:spLocks noChangeAspect="1"/>
            </p:cNvSpPr>
            <p:nvPr/>
          </p:nvSpPr>
          <p:spPr bwMode="auto">
            <a:xfrm>
              <a:off x="19496912" y="5338870"/>
              <a:ext cx="100919" cy="122859"/>
            </a:xfrm>
            <a:custGeom>
              <a:avLst/>
              <a:gdLst>
                <a:gd name="T0" fmla="*/ 5 w 19"/>
                <a:gd name="T1" fmla="*/ 1 h 23"/>
                <a:gd name="T2" fmla="*/ 1 w 19"/>
                <a:gd name="T3" fmla="*/ 5 h 23"/>
                <a:gd name="T4" fmla="*/ 8 w 19"/>
                <a:gd name="T5" fmla="*/ 12 h 23"/>
                <a:gd name="T6" fmla="*/ 2 w 19"/>
                <a:gd name="T7" fmla="*/ 28 h 23"/>
                <a:gd name="T8" fmla="*/ 2 w 19"/>
                <a:gd name="T9" fmla="*/ 34 h 23"/>
                <a:gd name="T10" fmla="*/ 10 w 19"/>
                <a:gd name="T11" fmla="*/ 28 h 23"/>
                <a:gd name="T12" fmla="*/ 18 w 19"/>
                <a:gd name="T13" fmla="*/ 26 h 23"/>
                <a:gd name="T14" fmla="*/ 19 w 19"/>
                <a:gd name="T15" fmla="*/ 22 h 23"/>
                <a:gd name="T16" fmla="*/ 27 w 19"/>
                <a:gd name="T17" fmla="*/ 11 h 23"/>
                <a:gd name="T18" fmla="*/ 23 w 19"/>
                <a:gd name="T19" fmla="*/ 6 h 23"/>
                <a:gd name="T20" fmla="*/ 18 w 19"/>
                <a:gd name="T21" fmla="*/ 9 h 23"/>
                <a:gd name="T22" fmla="*/ 10 w 19"/>
                <a:gd name="T23" fmla="*/ 5 h 23"/>
                <a:gd name="T24" fmla="*/ 5 w 19"/>
                <a:gd name="T25" fmla="*/ 1 h 2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23"/>
                <a:gd name="T41" fmla="*/ 19 w 19"/>
                <a:gd name="T42" fmla="*/ 23 h 2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23">
                  <a:moveTo>
                    <a:pt x="3" y="1"/>
                  </a:moveTo>
                  <a:cubicBezTo>
                    <a:pt x="2" y="1"/>
                    <a:pt x="1" y="2"/>
                    <a:pt x="1" y="3"/>
                  </a:cubicBezTo>
                  <a:cubicBezTo>
                    <a:pt x="2" y="6"/>
                    <a:pt x="6" y="6"/>
                    <a:pt x="6" y="8"/>
                  </a:cubicBezTo>
                  <a:cubicBezTo>
                    <a:pt x="6" y="12"/>
                    <a:pt x="3" y="15"/>
                    <a:pt x="2" y="19"/>
                  </a:cubicBezTo>
                  <a:cubicBezTo>
                    <a:pt x="2" y="20"/>
                    <a:pt x="0" y="23"/>
                    <a:pt x="2" y="23"/>
                  </a:cubicBezTo>
                  <a:cubicBezTo>
                    <a:pt x="4" y="23"/>
                    <a:pt x="5" y="20"/>
                    <a:pt x="7" y="19"/>
                  </a:cubicBezTo>
                  <a:cubicBezTo>
                    <a:pt x="9" y="18"/>
                    <a:pt x="11" y="18"/>
                    <a:pt x="12" y="17"/>
                  </a:cubicBezTo>
                  <a:cubicBezTo>
                    <a:pt x="13" y="17"/>
                    <a:pt x="12" y="15"/>
                    <a:pt x="13" y="15"/>
                  </a:cubicBezTo>
                  <a:cubicBezTo>
                    <a:pt x="14" y="12"/>
                    <a:pt x="17" y="10"/>
                    <a:pt x="18" y="7"/>
                  </a:cubicBezTo>
                  <a:cubicBezTo>
                    <a:pt x="19" y="6"/>
                    <a:pt x="17" y="4"/>
                    <a:pt x="16" y="4"/>
                  </a:cubicBezTo>
                  <a:cubicBezTo>
                    <a:pt x="15" y="3"/>
                    <a:pt x="13" y="6"/>
                    <a:pt x="12" y="6"/>
                  </a:cubicBezTo>
                  <a:cubicBezTo>
                    <a:pt x="10" y="6"/>
                    <a:pt x="9" y="3"/>
                    <a:pt x="7" y="3"/>
                  </a:cubicBezTo>
                  <a:cubicBezTo>
                    <a:pt x="6" y="2"/>
                    <a:pt x="4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5" name="Freeform 3075"/>
            <p:cNvSpPr>
              <a:spLocks noChangeAspect="1"/>
            </p:cNvSpPr>
            <p:nvPr/>
          </p:nvSpPr>
          <p:spPr bwMode="auto">
            <a:xfrm>
              <a:off x="19575894" y="5308155"/>
              <a:ext cx="74592" cy="48267"/>
            </a:xfrm>
            <a:custGeom>
              <a:avLst/>
              <a:gdLst>
                <a:gd name="T0" fmla="*/ 6 w 14"/>
                <a:gd name="T1" fmla="*/ 2 h 9"/>
                <a:gd name="T2" fmla="*/ 6 w 14"/>
                <a:gd name="T3" fmla="*/ 2 h 9"/>
                <a:gd name="T4" fmla="*/ 11 w 14"/>
                <a:gd name="T5" fmla="*/ 6 h 9"/>
                <a:gd name="T6" fmla="*/ 19 w 14"/>
                <a:gd name="T7" fmla="*/ 13 h 9"/>
                <a:gd name="T8" fmla="*/ 21 w 14"/>
                <a:gd name="T9" fmla="*/ 12 h 9"/>
                <a:gd name="T10" fmla="*/ 18 w 14"/>
                <a:gd name="T11" fmla="*/ 5 h 9"/>
                <a:gd name="T12" fmla="*/ 9 w 14"/>
                <a:gd name="T13" fmla="*/ 0 h 9"/>
                <a:gd name="T14" fmla="*/ 5 w 14"/>
                <a:gd name="T15" fmla="*/ 1 h 9"/>
                <a:gd name="T16" fmla="*/ 1 w 14"/>
                <a:gd name="T17" fmla="*/ 5 h 9"/>
                <a:gd name="T18" fmla="*/ 6 w 14"/>
                <a:gd name="T19" fmla="*/ 2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9"/>
                <a:gd name="T32" fmla="*/ 14 w 14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9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5" y="3"/>
                    <a:pt x="6" y="3"/>
                    <a:pt x="7" y="4"/>
                  </a:cubicBezTo>
                  <a:cubicBezTo>
                    <a:pt x="9" y="6"/>
                    <a:pt x="10" y="8"/>
                    <a:pt x="13" y="9"/>
                  </a:cubicBezTo>
                  <a:cubicBezTo>
                    <a:pt x="13" y="9"/>
                    <a:pt x="14" y="8"/>
                    <a:pt x="14" y="8"/>
                  </a:cubicBezTo>
                  <a:cubicBezTo>
                    <a:pt x="13" y="6"/>
                    <a:pt x="13" y="5"/>
                    <a:pt x="12" y="3"/>
                  </a:cubicBezTo>
                  <a:cubicBezTo>
                    <a:pt x="10" y="2"/>
                    <a:pt x="8" y="1"/>
                    <a:pt x="6" y="0"/>
                  </a:cubicBezTo>
                  <a:cubicBezTo>
                    <a:pt x="5" y="0"/>
                    <a:pt x="4" y="0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ubicBezTo>
                    <a:pt x="1" y="4"/>
                    <a:pt x="3" y="3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6" name="Freeform 3076"/>
            <p:cNvSpPr>
              <a:spLocks noChangeAspect="1"/>
            </p:cNvSpPr>
            <p:nvPr/>
          </p:nvSpPr>
          <p:spPr bwMode="auto">
            <a:xfrm>
              <a:off x="19540791" y="5413462"/>
              <a:ext cx="74592" cy="149186"/>
            </a:xfrm>
            <a:custGeom>
              <a:avLst/>
              <a:gdLst>
                <a:gd name="T0" fmla="*/ 19 w 14"/>
                <a:gd name="T1" fmla="*/ 2 h 28"/>
                <a:gd name="T2" fmla="*/ 15 w 14"/>
                <a:gd name="T3" fmla="*/ 0 h 28"/>
                <a:gd name="T4" fmla="*/ 11 w 14"/>
                <a:gd name="T5" fmla="*/ 5 h 28"/>
                <a:gd name="T6" fmla="*/ 11 w 14"/>
                <a:gd name="T7" fmla="*/ 21 h 28"/>
                <a:gd name="T8" fmla="*/ 1 w 14"/>
                <a:gd name="T9" fmla="*/ 23 h 28"/>
                <a:gd name="T10" fmla="*/ 5 w 14"/>
                <a:gd name="T11" fmla="*/ 34 h 28"/>
                <a:gd name="T12" fmla="*/ 12 w 14"/>
                <a:gd name="T13" fmla="*/ 41 h 28"/>
                <a:gd name="T14" fmla="*/ 18 w 14"/>
                <a:gd name="T15" fmla="*/ 36 h 28"/>
                <a:gd name="T16" fmla="*/ 13 w 14"/>
                <a:gd name="T17" fmla="*/ 27 h 28"/>
                <a:gd name="T18" fmla="*/ 19 w 14"/>
                <a:gd name="T19" fmla="*/ 6 h 28"/>
                <a:gd name="T20" fmla="*/ 19 w 14"/>
                <a:gd name="T21" fmla="*/ 2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"/>
                <a:gd name="T34" fmla="*/ 0 h 28"/>
                <a:gd name="T35" fmla="*/ 14 w 14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" h="28">
                  <a:moveTo>
                    <a:pt x="13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9" y="1"/>
                    <a:pt x="7" y="2"/>
                    <a:pt x="7" y="3"/>
                  </a:cubicBezTo>
                  <a:cubicBezTo>
                    <a:pt x="6" y="7"/>
                    <a:pt x="9" y="11"/>
                    <a:pt x="7" y="14"/>
                  </a:cubicBezTo>
                  <a:cubicBezTo>
                    <a:pt x="6" y="16"/>
                    <a:pt x="2" y="14"/>
                    <a:pt x="1" y="16"/>
                  </a:cubicBezTo>
                  <a:cubicBezTo>
                    <a:pt x="0" y="19"/>
                    <a:pt x="1" y="21"/>
                    <a:pt x="3" y="23"/>
                  </a:cubicBezTo>
                  <a:cubicBezTo>
                    <a:pt x="6" y="22"/>
                    <a:pt x="8" y="24"/>
                    <a:pt x="8" y="28"/>
                  </a:cubicBezTo>
                  <a:cubicBezTo>
                    <a:pt x="10" y="28"/>
                    <a:pt x="12" y="26"/>
                    <a:pt x="12" y="25"/>
                  </a:cubicBezTo>
                  <a:cubicBezTo>
                    <a:pt x="13" y="22"/>
                    <a:pt x="9" y="21"/>
                    <a:pt x="9" y="18"/>
                  </a:cubicBezTo>
                  <a:cubicBezTo>
                    <a:pt x="10" y="13"/>
                    <a:pt x="12" y="9"/>
                    <a:pt x="13" y="4"/>
                  </a:cubicBezTo>
                  <a:cubicBezTo>
                    <a:pt x="14" y="3"/>
                    <a:pt x="14" y="2"/>
                    <a:pt x="1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7" name="Freeform 3077"/>
            <p:cNvSpPr>
              <a:spLocks noChangeAspect="1"/>
            </p:cNvSpPr>
            <p:nvPr/>
          </p:nvSpPr>
          <p:spPr bwMode="auto">
            <a:xfrm>
              <a:off x="19606609" y="5387135"/>
              <a:ext cx="48267" cy="149186"/>
            </a:xfrm>
            <a:custGeom>
              <a:avLst/>
              <a:gdLst>
                <a:gd name="T0" fmla="*/ 9 w 9"/>
                <a:gd name="T1" fmla="*/ 1 h 28"/>
                <a:gd name="T2" fmla="*/ 12 w 9"/>
                <a:gd name="T3" fmla="*/ 2 h 28"/>
                <a:gd name="T4" fmla="*/ 12 w 9"/>
                <a:gd name="T5" fmla="*/ 22 h 28"/>
                <a:gd name="T6" fmla="*/ 6 w 9"/>
                <a:gd name="T7" fmla="*/ 28 h 28"/>
                <a:gd name="T8" fmla="*/ 2 w 9"/>
                <a:gd name="T9" fmla="*/ 40 h 28"/>
                <a:gd name="T10" fmla="*/ 0 w 9"/>
                <a:gd name="T11" fmla="*/ 39 h 28"/>
                <a:gd name="T12" fmla="*/ 7 w 9"/>
                <a:gd name="T13" fmla="*/ 18 h 28"/>
                <a:gd name="T14" fmla="*/ 9 w 9"/>
                <a:gd name="T15" fmla="*/ 1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8"/>
                <a:gd name="T26" fmla="*/ 9 w 9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8">
                  <a:moveTo>
                    <a:pt x="6" y="1"/>
                  </a:moveTo>
                  <a:cubicBezTo>
                    <a:pt x="6" y="0"/>
                    <a:pt x="8" y="1"/>
                    <a:pt x="8" y="2"/>
                  </a:cubicBezTo>
                  <a:cubicBezTo>
                    <a:pt x="9" y="6"/>
                    <a:pt x="9" y="11"/>
                    <a:pt x="8" y="15"/>
                  </a:cubicBezTo>
                  <a:cubicBezTo>
                    <a:pt x="8" y="17"/>
                    <a:pt x="5" y="18"/>
                    <a:pt x="4" y="19"/>
                  </a:cubicBezTo>
                  <a:cubicBezTo>
                    <a:pt x="3" y="22"/>
                    <a:pt x="3" y="25"/>
                    <a:pt x="2" y="27"/>
                  </a:cubicBezTo>
                  <a:cubicBezTo>
                    <a:pt x="2" y="28"/>
                    <a:pt x="0" y="27"/>
                    <a:pt x="0" y="26"/>
                  </a:cubicBezTo>
                  <a:cubicBezTo>
                    <a:pt x="1" y="21"/>
                    <a:pt x="3" y="17"/>
                    <a:pt x="5" y="12"/>
                  </a:cubicBezTo>
                  <a:cubicBezTo>
                    <a:pt x="5" y="8"/>
                    <a:pt x="5" y="4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8" name="Freeform 3078"/>
            <p:cNvSpPr>
              <a:spLocks noChangeAspect="1"/>
            </p:cNvSpPr>
            <p:nvPr/>
          </p:nvSpPr>
          <p:spPr bwMode="auto">
            <a:xfrm>
              <a:off x="19659261" y="5382747"/>
              <a:ext cx="74592" cy="114083"/>
            </a:xfrm>
            <a:custGeom>
              <a:avLst/>
              <a:gdLst>
                <a:gd name="T0" fmla="*/ 2 w 14"/>
                <a:gd name="T1" fmla="*/ 0 h 22"/>
                <a:gd name="T2" fmla="*/ 1 w 14"/>
                <a:gd name="T3" fmla="*/ 1 h 22"/>
                <a:gd name="T4" fmla="*/ 1 w 14"/>
                <a:gd name="T5" fmla="*/ 11 h 22"/>
                <a:gd name="T6" fmla="*/ 6 w 14"/>
                <a:gd name="T7" fmla="*/ 13 h 22"/>
                <a:gd name="T8" fmla="*/ 7 w 14"/>
                <a:gd name="T9" fmla="*/ 8 h 22"/>
                <a:gd name="T10" fmla="*/ 9 w 14"/>
                <a:gd name="T11" fmla="*/ 11 h 22"/>
                <a:gd name="T12" fmla="*/ 11 w 14"/>
                <a:gd name="T13" fmla="*/ 25 h 22"/>
                <a:gd name="T14" fmla="*/ 18 w 14"/>
                <a:gd name="T15" fmla="*/ 30 h 22"/>
                <a:gd name="T16" fmla="*/ 18 w 14"/>
                <a:gd name="T17" fmla="*/ 22 h 22"/>
                <a:gd name="T18" fmla="*/ 21 w 14"/>
                <a:gd name="T19" fmla="*/ 21 h 22"/>
                <a:gd name="T20" fmla="*/ 15 w 14"/>
                <a:gd name="T21" fmla="*/ 14 h 22"/>
                <a:gd name="T22" fmla="*/ 13 w 14"/>
                <a:gd name="T23" fmla="*/ 5 h 22"/>
                <a:gd name="T24" fmla="*/ 12 w 14"/>
                <a:gd name="T25" fmla="*/ 0 h 22"/>
                <a:gd name="T26" fmla="*/ 2 w 14"/>
                <a:gd name="T27" fmla="*/ 0 h 2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22"/>
                <a:gd name="T44" fmla="*/ 14 w 14"/>
                <a:gd name="T45" fmla="*/ 22 h 2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22">
                  <a:moveTo>
                    <a:pt x="2" y="0"/>
                  </a:move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5" y="8"/>
                    <a:pt x="4" y="6"/>
                    <a:pt x="5" y="6"/>
                  </a:cubicBezTo>
                  <a:cubicBezTo>
                    <a:pt x="6" y="6"/>
                    <a:pt x="6" y="7"/>
                    <a:pt x="6" y="8"/>
                  </a:cubicBezTo>
                  <a:cubicBezTo>
                    <a:pt x="7" y="11"/>
                    <a:pt x="6" y="15"/>
                    <a:pt x="7" y="18"/>
                  </a:cubicBezTo>
                  <a:cubicBezTo>
                    <a:pt x="8" y="20"/>
                    <a:pt x="11" y="22"/>
                    <a:pt x="12" y="21"/>
                  </a:cubicBezTo>
                  <a:cubicBezTo>
                    <a:pt x="14" y="21"/>
                    <a:pt x="11" y="18"/>
                    <a:pt x="12" y="16"/>
                  </a:cubicBezTo>
                  <a:cubicBezTo>
                    <a:pt x="12" y="15"/>
                    <a:pt x="14" y="16"/>
                    <a:pt x="14" y="15"/>
                  </a:cubicBezTo>
                  <a:cubicBezTo>
                    <a:pt x="13" y="13"/>
                    <a:pt x="11" y="12"/>
                    <a:pt x="10" y="10"/>
                  </a:cubicBezTo>
                  <a:cubicBezTo>
                    <a:pt x="9" y="7"/>
                    <a:pt x="9" y="5"/>
                    <a:pt x="9" y="3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4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89" name="Freeform 3079"/>
            <p:cNvSpPr>
              <a:spLocks noChangeAspect="1"/>
            </p:cNvSpPr>
            <p:nvPr/>
          </p:nvSpPr>
          <p:spPr bwMode="auto">
            <a:xfrm>
              <a:off x="19641710" y="5474892"/>
              <a:ext cx="43879" cy="48267"/>
            </a:xfrm>
            <a:custGeom>
              <a:avLst/>
              <a:gdLst>
                <a:gd name="T0" fmla="*/ 7 w 9"/>
                <a:gd name="T1" fmla="*/ 1 h 9"/>
                <a:gd name="T2" fmla="*/ 10 w 9"/>
                <a:gd name="T3" fmla="*/ 2 h 9"/>
                <a:gd name="T4" fmla="*/ 10 w 9"/>
                <a:gd name="T5" fmla="*/ 11 h 9"/>
                <a:gd name="T6" fmla="*/ 1 w 9"/>
                <a:gd name="T7" fmla="*/ 13 h 9"/>
                <a:gd name="T8" fmla="*/ 1 w 9"/>
                <a:gd name="T9" fmla="*/ 11 h 9"/>
                <a:gd name="T10" fmla="*/ 7 w 9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5" y="1"/>
                  </a:moveTo>
                  <a:cubicBezTo>
                    <a:pt x="6" y="0"/>
                    <a:pt x="7" y="1"/>
                    <a:pt x="8" y="2"/>
                  </a:cubicBezTo>
                  <a:cubicBezTo>
                    <a:pt x="9" y="4"/>
                    <a:pt x="9" y="6"/>
                    <a:pt x="8" y="7"/>
                  </a:cubicBezTo>
                  <a:cubicBezTo>
                    <a:pt x="6" y="9"/>
                    <a:pt x="3" y="9"/>
                    <a:pt x="1" y="9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2" y="5"/>
                    <a:pt x="3" y="2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0" name="Freeform 3080"/>
            <p:cNvSpPr>
              <a:spLocks noChangeAspect="1"/>
            </p:cNvSpPr>
            <p:nvPr/>
          </p:nvSpPr>
          <p:spPr bwMode="auto">
            <a:xfrm>
              <a:off x="19202930" y="5382747"/>
              <a:ext cx="162349" cy="236941"/>
            </a:xfrm>
            <a:custGeom>
              <a:avLst/>
              <a:gdLst>
                <a:gd name="T0" fmla="*/ 39 w 31"/>
                <a:gd name="T1" fmla="*/ 1 h 45"/>
                <a:gd name="T2" fmla="*/ 36 w 31"/>
                <a:gd name="T3" fmla="*/ 1 h 45"/>
                <a:gd name="T4" fmla="*/ 36 w 31"/>
                <a:gd name="T5" fmla="*/ 8 h 45"/>
                <a:gd name="T6" fmla="*/ 37 w 31"/>
                <a:gd name="T7" fmla="*/ 16 h 45"/>
                <a:gd name="T8" fmla="*/ 35 w 31"/>
                <a:gd name="T9" fmla="*/ 14 h 45"/>
                <a:gd name="T10" fmla="*/ 35 w 31"/>
                <a:gd name="T11" fmla="*/ 19 h 45"/>
                <a:gd name="T12" fmla="*/ 29 w 31"/>
                <a:gd name="T13" fmla="*/ 24 h 45"/>
                <a:gd name="T14" fmla="*/ 25 w 31"/>
                <a:gd name="T15" fmla="*/ 28 h 45"/>
                <a:gd name="T16" fmla="*/ 20 w 31"/>
                <a:gd name="T17" fmla="*/ 37 h 45"/>
                <a:gd name="T18" fmla="*/ 12 w 31"/>
                <a:gd name="T19" fmla="*/ 46 h 45"/>
                <a:gd name="T20" fmla="*/ 1 w 31"/>
                <a:gd name="T21" fmla="*/ 59 h 45"/>
                <a:gd name="T22" fmla="*/ 1 w 31"/>
                <a:gd name="T23" fmla="*/ 64 h 45"/>
                <a:gd name="T24" fmla="*/ 7 w 31"/>
                <a:gd name="T25" fmla="*/ 60 h 45"/>
                <a:gd name="T26" fmla="*/ 19 w 31"/>
                <a:gd name="T27" fmla="*/ 49 h 45"/>
                <a:gd name="T28" fmla="*/ 23 w 31"/>
                <a:gd name="T29" fmla="*/ 38 h 45"/>
                <a:gd name="T30" fmla="*/ 25 w 31"/>
                <a:gd name="T31" fmla="*/ 34 h 45"/>
                <a:gd name="T32" fmla="*/ 35 w 31"/>
                <a:gd name="T33" fmla="*/ 29 h 45"/>
                <a:gd name="T34" fmla="*/ 37 w 31"/>
                <a:gd name="T35" fmla="*/ 24 h 45"/>
                <a:gd name="T36" fmla="*/ 43 w 31"/>
                <a:gd name="T37" fmla="*/ 24 h 45"/>
                <a:gd name="T38" fmla="*/ 43 w 31"/>
                <a:gd name="T39" fmla="*/ 19 h 45"/>
                <a:gd name="T40" fmla="*/ 38 w 31"/>
                <a:gd name="T41" fmla="*/ 12 h 45"/>
                <a:gd name="T42" fmla="*/ 39 w 31"/>
                <a:gd name="T43" fmla="*/ 6 h 45"/>
                <a:gd name="T44" fmla="*/ 39 w 31"/>
                <a:gd name="T45" fmla="*/ 1 h 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45"/>
                <a:gd name="T71" fmla="*/ 31 w 31"/>
                <a:gd name="T72" fmla="*/ 45 h 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45">
                  <a:moveTo>
                    <a:pt x="28" y="1"/>
                  </a:moveTo>
                  <a:cubicBezTo>
                    <a:pt x="28" y="0"/>
                    <a:pt x="26" y="0"/>
                    <a:pt x="25" y="1"/>
                  </a:cubicBezTo>
                  <a:cubicBezTo>
                    <a:pt x="25" y="3"/>
                    <a:pt x="25" y="5"/>
                    <a:pt x="25" y="6"/>
                  </a:cubicBezTo>
                  <a:cubicBezTo>
                    <a:pt x="25" y="8"/>
                    <a:pt x="26" y="10"/>
                    <a:pt x="26" y="11"/>
                  </a:cubicBezTo>
                  <a:cubicBezTo>
                    <a:pt x="26" y="12"/>
                    <a:pt x="24" y="10"/>
                    <a:pt x="24" y="10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3" y="14"/>
                    <a:pt x="22" y="16"/>
                    <a:pt x="20" y="17"/>
                  </a:cubicBezTo>
                  <a:cubicBezTo>
                    <a:pt x="20" y="18"/>
                    <a:pt x="18" y="18"/>
                    <a:pt x="18" y="19"/>
                  </a:cubicBezTo>
                  <a:cubicBezTo>
                    <a:pt x="16" y="21"/>
                    <a:pt x="15" y="24"/>
                    <a:pt x="14" y="26"/>
                  </a:cubicBezTo>
                  <a:cubicBezTo>
                    <a:pt x="12" y="28"/>
                    <a:pt x="10" y="30"/>
                    <a:pt x="8" y="32"/>
                  </a:cubicBezTo>
                  <a:cubicBezTo>
                    <a:pt x="6" y="35"/>
                    <a:pt x="3" y="38"/>
                    <a:pt x="1" y="41"/>
                  </a:cubicBezTo>
                  <a:cubicBezTo>
                    <a:pt x="0" y="42"/>
                    <a:pt x="0" y="44"/>
                    <a:pt x="1" y="44"/>
                  </a:cubicBezTo>
                  <a:cubicBezTo>
                    <a:pt x="3" y="45"/>
                    <a:pt x="4" y="43"/>
                    <a:pt x="5" y="42"/>
                  </a:cubicBezTo>
                  <a:cubicBezTo>
                    <a:pt x="8" y="40"/>
                    <a:pt x="11" y="37"/>
                    <a:pt x="13" y="34"/>
                  </a:cubicBezTo>
                  <a:cubicBezTo>
                    <a:pt x="14" y="32"/>
                    <a:pt x="15" y="29"/>
                    <a:pt x="16" y="27"/>
                  </a:cubicBezTo>
                  <a:cubicBezTo>
                    <a:pt x="17" y="25"/>
                    <a:pt x="17" y="24"/>
                    <a:pt x="18" y="23"/>
                  </a:cubicBezTo>
                  <a:cubicBezTo>
                    <a:pt x="20" y="21"/>
                    <a:pt x="22" y="21"/>
                    <a:pt x="24" y="20"/>
                  </a:cubicBezTo>
                  <a:cubicBezTo>
                    <a:pt x="25" y="19"/>
                    <a:pt x="25" y="17"/>
                    <a:pt x="26" y="17"/>
                  </a:cubicBezTo>
                  <a:cubicBezTo>
                    <a:pt x="27" y="16"/>
                    <a:pt x="29" y="18"/>
                    <a:pt x="30" y="17"/>
                  </a:cubicBezTo>
                  <a:cubicBezTo>
                    <a:pt x="31" y="16"/>
                    <a:pt x="31" y="14"/>
                    <a:pt x="30" y="13"/>
                  </a:cubicBezTo>
                  <a:cubicBezTo>
                    <a:pt x="30" y="11"/>
                    <a:pt x="27" y="10"/>
                    <a:pt x="27" y="8"/>
                  </a:cubicBezTo>
                  <a:cubicBezTo>
                    <a:pt x="26" y="6"/>
                    <a:pt x="27" y="5"/>
                    <a:pt x="28" y="4"/>
                  </a:cubicBezTo>
                  <a:cubicBezTo>
                    <a:pt x="28" y="3"/>
                    <a:pt x="29" y="2"/>
                    <a:pt x="28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1" name="Freeform 3081"/>
            <p:cNvSpPr>
              <a:spLocks noChangeAspect="1"/>
            </p:cNvSpPr>
            <p:nvPr/>
          </p:nvSpPr>
          <p:spPr bwMode="auto">
            <a:xfrm>
              <a:off x="19360890" y="5308155"/>
              <a:ext cx="43879" cy="35103"/>
            </a:xfrm>
            <a:custGeom>
              <a:avLst/>
              <a:gdLst>
                <a:gd name="T0" fmla="*/ 6 w 8"/>
                <a:gd name="T1" fmla="*/ 2 h 7"/>
                <a:gd name="T2" fmla="*/ 13 w 8"/>
                <a:gd name="T3" fmla="*/ 8 h 7"/>
                <a:gd name="T4" fmla="*/ 5 w 8"/>
                <a:gd name="T5" fmla="*/ 8 h 7"/>
                <a:gd name="T6" fmla="*/ 0 w 8"/>
                <a:gd name="T7" fmla="*/ 1 h 7"/>
                <a:gd name="T8" fmla="*/ 6 w 8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4" y="2"/>
                  </a:moveTo>
                  <a:cubicBezTo>
                    <a:pt x="5" y="3"/>
                    <a:pt x="8" y="4"/>
                    <a:pt x="8" y="6"/>
                  </a:cubicBezTo>
                  <a:cubicBezTo>
                    <a:pt x="7" y="7"/>
                    <a:pt x="4" y="7"/>
                    <a:pt x="3" y="6"/>
                  </a:cubicBezTo>
                  <a:cubicBezTo>
                    <a:pt x="2" y="5"/>
                    <a:pt x="0" y="3"/>
                    <a:pt x="0" y="1"/>
                  </a:cubicBezTo>
                  <a:cubicBezTo>
                    <a:pt x="0" y="0"/>
                    <a:pt x="3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2" name="Freeform 3082"/>
            <p:cNvSpPr>
              <a:spLocks noChangeAspect="1"/>
            </p:cNvSpPr>
            <p:nvPr/>
          </p:nvSpPr>
          <p:spPr bwMode="auto">
            <a:xfrm>
              <a:off x="19488138" y="5101927"/>
              <a:ext cx="21939" cy="39491"/>
            </a:xfrm>
            <a:custGeom>
              <a:avLst/>
              <a:gdLst>
                <a:gd name="T0" fmla="*/ 1 w 4"/>
                <a:gd name="T1" fmla="*/ 0 h 7"/>
                <a:gd name="T2" fmla="*/ 6 w 4"/>
                <a:gd name="T3" fmla="*/ 4 h 7"/>
                <a:gd name="T4" fmla="*/ 1 w 4"/>
                <a:gd name="T5" fmla="*/ 6 h 7"/>
                <a:gd name="T6" fmla="*/ 5 w 4"/>
                <a:gd name="T7" fmla="*/ 10 h 7"/>
                <a:gd name="T8" fmla="*/ 1 w 4"/>
                <a:gd name="T9" fmla="*/ 12 h 7"/>
                <a:gd name="T10" fmla="*/ 0 w 4"/>
                <a:gd name="T11" fmla="*/ 8 h 7"/>
                <a:gd name="T12" fmla="*/ 1 w 4"/>
                <a:gd name="T13" fmla="*/ 6 h 7"/>
                <a:gd name="T14" fmla="*/ 0 w 4"/>
                <a:gd name="T15" fmla="*/ 4 h 7"/>
                <a:gd name="T16" fmla="*/ 1 w 4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7"/>
                <a:gd name="T29" fmla="*/ 4 w 4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7">
                  <a:moveTo>
                    <a:pt x="1" y="0"/>
                  </a:moveTo>
                  <a:cubicBezTo>
                    <a:pt x="2" y="0"/>
                    <a:pt x="3" y="0"/>
                    <a:pt x="4" y="2"/>
                  </a:cubicBezTo>
                  <a:cubicBezTo>
                    <a:pt x="4" y="3"/>
                    <a:pt x="2" y="3"/>
                    <a:pt x="1" y="4"/>
                  </a:cubicBezTo>
                  <a:cubicBezTo>
                    <a:pt x="1" y="5"/>
                    <a:pt x="3" y="5"/>
                    <a:pt x="3" y="6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3" name="Freeform 3083"/>
            <p:cNvSpPr>
              <a:spLocks noChangeAspect="1"/>
            </p:cNvSpPr>
            <p:nvPr/>
          </p:nvSpPr>
          <p:spPr bwMode="auto">
            <a:xfrm>
              <a:off x="19646098" y="5176521"/>
              <a:ext cx="26327" cy="43879"/>
            </a:xfrm>
            <a:custGeom>
              <a:avLst/>
              <a:gdLst>
                <a:gd name="T0" fmla="*/ 1 w 5"/>
                <a:gd name="T1" fmla="*/ 1 h 8"/>
                <a:gd name="T2" fmla="*/ 5 w 5"/>
                <a:gd name="T3" fmla="*/ 1 h 8"/>
                <a:gd name="T4" fmla="*/ 6 w 5"/>
                <a:gd name="T5" fmla="*/ 8 h 8"/>
                <a:gd name="T6" fmla="*/ 1 w 5"/>
                <a:gd name="T7" fmla="*/ 13 h 8"/>
                <a:gd name="T8" fmla="*/ 1 w 5"/>
                <a:gd name="T9" fmla="*/ 8 h 8"/>
                <a:gd name="T10" fmla="*/ 1 w 5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8"/>
                <a:gd name="T20" fmla="*/ 5 w 5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8">
                  <a:moveTo>
                    <a:pt x="1" y="1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4" y="2"/>
                    <a:pt x="5" y="4"/>
                    <a:pt x="4" y="5"/>
                  </a:cubicBezTo>
                  <a:cubicBezTo>
                    <a:pt x="4" y="6"/>
                    <a:pt x="2" y="8"/>
                    <a:pt x="1" y="8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1" y="3"/>
                    <a:pt x="0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4" name="Freeform 3084"/>
            <p:cNvSpPr>
              <a:spLocks noChangeAspect="1"/>
            </p:cNvSpPr>
            <p:nvPr/>
          </p:nvSpPr>
          <p:spPr bwMode="auto">
            <a:xfrm>
              <a:off x="19777732" y="4180486"/>
              <a:ext cx="39491" cy="70204"/>
            </a:xfrm>
            <a:custGeom>
              <a:avLst/>
              <a:gdLst>
                <a:gd name="T0" fmla="*/ 7 w 8"/>
                <a:gd name="T1" fmla="*/ 1 h 13"/>
                <a:gd name="T2" fmla="*/ 9 w 8"/>
                <a:gd name="T3" fmla="*/ 2 h 13"/>
                <a:gd name="T4" fmla="*/ 1 w 8"/>
                <a:gd name="T5" fmla="*/ 18 h 13"/>
                <a:gd name="T6" fmla="*/ 0 w 8"/>
                <a:gd name="T7" fmla="*/ 17 h 13"/>
                <a:gd name="T8" fmla="*/ 7 w 8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3"/>
                <a:gd name="T17" fmla="*/ 8 w 8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3">
                  <a:moveTo>
                    <a:pt x="5" y="1"/>
                  </a:moveTo>
                  <a:cubicBezTo>
                    <a:pt x="6" y="0"/>
                    <a:pt x="8" y="1"/>
                    <a:pt x="7" y="2"/>
                  </a:cubicBezTo>
                  <a:cubicBezTo>
                    <a:pt x="6" y="5"/>
                    <a:pt x="4" y="9"/>
                    <a:pt x="1" y="12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1" y="7"/>
                    <a:pt x="3" y="4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5" name="Freeform 3085"/>
            <p:cNvSpPr>
              <a:spLocks noChangeAspect="1"/>
            </p:cNvSpPr>
            <p:nvPr/>
          </p:nvSpPr>
          <p:spPr bwMode="auto">
            <a:xfrm>
              <a:off x="19861102" y="4044464"/>
              <a:ext cx="43879" cy="35103"/>
            </a:xfrm>
            <a:custGeom>
              <a:avLst/>
              <a:gdLst>
                <a:gd name="T0" fmla="*/ 9 w 8"/>
                <a:gd name="T1" fmla="*/ 0 h 7"/>
                <a:gd name="T2" fmla="*/ 11 w 8"/>
                <a:gd name="T3" fmla="*/ 1 h 7"/>
                <a:gd name="T4" fmla="*/ 5 w 8"/>
                <a:gd name="T5" fmla="*/ 6 h 7"/>
                <a:gd name="T6" fmla="*/ 6 w 8"/>
                <a:gd name="T7" fmla="*/ 9 h 7"/>
                <a:gd name="T8" fmla="*/ 0 w 8"/>
                <a:gd name="T9" fmla="*/ 6 h 7"/>
                <a:gd name="T10" fmla="*/ 6 w 8"/>
                <a:gd name="T11" fmla="*/ 1 h 7"/>
                <a:gd name="T12" fmla="*/ 9 w 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7"/>
                <a:gd name="T23" fmla="*/ 8 w 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7">
                  <a:moveTo>
                    <a:pt x="6" y="0"/>
                  </a:moveTo>
                  <a:cubicBezTo>
                    <a:pt x="7" y="0"/>
                    <a:pt x="8" y="1"/>
                    <a:pt x="7" y="1"/>
                  </a:cubicBezTo>
                  <a:cubicBezTo>
                    <a:pt x="6" y="3"/>
                    <a:pt x="4" y="3"/>
                    <a:pt x="3" y="4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3" y="2"/>
                    <a:pt x="4" y="1"/>
                  </a:cubicBezTo>
                  <a:cubicBezTo>
                    <a:pt x="5" y="0"/>
                    <a:pt x="5" y="0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6" name="Freeform 3086"/>
            <p:cNvSpPr>
              <a:spLocks noChangeAspect="1"/>
            </p:cNvSpPr>
            <p:nvPr/>
          </p:nvSpPr>
          <p:spPr bwMode="auto">
            <a:xfrm>
              <a:off x="23130022" y="7576653"/>
              <a:ext cx="105307" cy="74592"/>
            </a:xfrm>
            <a:custGeom>
              <a:avLst/>
              <a:gdLst>
                <a:gd name="T0" fmla="*/ 22 w 20"/>
                <a:gd name="T1" fmla="*/ 1 h 14"/>
                <a:gd name="T2" fmla="*/ 14 w 20"/>
                <a:gd name="T3" fmla="*/ 1 h 14"/>
                <a:gd name="T4" fmla="*/ 6 w 20"/>
                <a:gd name="T5" fmla="*/ 7 h 14"/>
                <a:gd name="T6" fmla="*/ 6 w 20"/>
                <a:gd name="T7" fmla="*/ 9 h 14"/>
                <a:gd name="T8" fmla="*/ 1 w 20"/>
                <a:gd name="T9" fmla="*/ 15 h 14"/>
                <a:gd name="T10" fmla="*/ 5 w 20"/>
                <a:gd name="T11" fmla="*/ 19 h 14"/>
                <a:gd name="T12" fmla="*/ 23 w 20"/>
                <a:gd name="T13" fmla="*/ 19 h 14"/>
                <a:gd name="T14" fmla="*/ 29 w 20"/>
                <a:gd name="T15" fmla="*/ 15 h 14"/>
                <a:gd name="T16" fmla="*/ 26 w 20"/>
                <a:gd name="T17" fmla="*/ 2 h 14"/>
                <a:gd name="T18" fmla="*/ 22 w 20"/>
                <a:gd name="T19" fmla="*/ 1 h 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4"/>
                <a:gd name="T32" fmla="*/ 20 w 20"/>
                <a:gd name="T33" fmla="*/ 14 h 1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4">
                  <a:moveTo>
                    <a:pt x="15" y="1"/>
                  </a:moveTo>
                  <a:cubicBezTo>
                    <a:pt x="13" y="0"/>
                    <a:pt x="11" y="0"/>
                    <a:pt x="10" y="1"/>
                  </a:cubicBezTo>
                  <a:cubicBezTo>
                    <a:pt x="8" y="2"/>
                    <a:pt x="6" y="3"/>
                    <a:pt x="4" y="5"/>
                  </a:cubicBezTo>
                  <a:cubicBezTo>
                    <a:pt x="3" y="5"/>
                    <a:pt x="4" y="6"/>
                    <a:pt x="4" y="6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1"/>
                    <a:pt x="2" y="13"/>
                    <a:pt x="3" y="13"/>
                  </a:cubicBezTo>
                  <a:cubicBezTo>
                    <a:pt x="7" y="14"/>
                    <a:pt x="12" y="14"/>
                    <a:pt x="16" y="13"/>
                  </a:cubicBezTo>
                  <a:cubicBezTo>
                    <a:pt x="18" y="13"/>
                    <a:pt x="19" y="11"/>
                    <a:pt x="20" y="10"/>
                  </a:cubicBezTo>
                  <a:cubicBezTo>
                    <a:pt x="20" y="7"/>
                    <a:pt x="19" y="5"/>
                    <a:pt x="18" y="2"/>
                  </a:cubicBezTo>
                  <a:cubicBezTo>
                    <a:pt x="17" y="1"/>
                    <a:pt x="16" y="1"/>
                    <a:pt x="1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7" name="Freeform 3087"/>
            <p:cNvSpPr>
              <a:spLocks noChangeAspect="1"/>
            </p:cNvSpPr>
            <p:nvPr/>
          </p:nvSpPr>
          <p:spPr bwMode="auto">
            <a:xfrm>
              <a:off x="23235331" y="7488898"/>
              <a:ext cx="92143" cy="57042"/>
            </a:xfrm>
            <a:custGeom>
              <a:avLst/>
              <a:gdLst>
                <a:gd name="T0" fmla="*/ 21 w 17"/>
                <a:gd name="T1" fmla="*/ 0 h 11"/>
                <a:gd name="T2" fmla="*/ 15 w 17"/>
                <a:gd name="T3" fmla="*/ 6 h 11"/>
                <a:gd name="T4" fmla="*/ 1 w 17"/>
                <a:gd name="T5" fmla="*/ 9 h 11"/>
                <a:gd name="T6" fmla="*/ 5 w 17"/>
                <a:gd name="T7" fmla="*/ 15 h 11"/>
                <a:gd name="T8" fmla="*/ 14 w 17"/>
                <a:gd name="T9" fmla="*/ 13 h 11"/>
                <a:gd name="T10" fmla="*/ 20 w 17"/>
                <a:gd name="T11" fmla="*/ 13 h 11"/>
                <a:gd name="T12" fmla="*/ 26 w 17"/>
                <a:gd name="T13" fmla="*/ 2 h 11"/>
                <a:gd name="T14" fmla="*/ 21 w 17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4" y="0"/>
                  </a:moveTo>
                  <a:cubicBezTo>
                    <a:pt x="12" y="0"/>
                    <a:pt x="12" y="3"/>
                    <a:pt x="10" y="4"/>
                  </a:cubicBezTo>
                  <a:cubicBezTo>
                    <a:pt x="7" y="5"/>
                    <a:pt x="3" y="5"/>
                    <a:pt x="1" y="7"/>
                  </a:cubicBezTo>
                  <a:cubicBezTo>
                    <a:pt x="0" y="8"/>
                    <a:pt x="1" y="11"/>
                    <a:pt x="3" y="11"/>
                  </a:cubicBezTo>
                  <a:cubicBezTo>
                    <a:pt x="5" y="11"/>
                    <a:pt x="7" y="9"/>
                    <a:pt x="9" y="9"/>
                  </a:cubicBezTo>
                  <a:cubicBezTo>
                    <a:pt x="10" y="8"/>
                    <a:pt x="12" y="9"/>
                    <a:pt x="13" y="9"/>
                  </a:cubicBezTo>
                  <a:cubicBezTo>
                    <a:pt x="13" y="5"/>
                    <a:pt x="15" y="3"/>
                    <a:pt x="17" y="2"/>
                  </a:cubicBezTo>
                  <a:cubicBezTo>
                    <a:pt x="17" y="1"/>
                    <a:pt x="15" y="0"/>
                    <a:pt x="1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8" name="Freeform 3088"/>
            <p:cNvSpPr>
              <a:spLocks noChangeAspect="1"/>
            </p:cNvSpPr>
            <p:nvPr/>
          </p:nvSpPr>
          <p:spPr bwMode="auto">
            <a:xfrm>
              <a:off x="22454299" y="7366039"/>
              <a:ext cx="43879" cy="92143"/>
            </a:xfrm>
            <a:custGeom>
              <a:avLst/>
              <a:gdLst>
                <a:gd name="T0" fmla="*/ 0 w 9"/>
                <a:gd name="T1" fmla="*/ 1 h 17"/>
                <a:gd name="T2" fmla="*/ 2 w 9"/>
                <a:gd name="T3" fmla="*/ 1 h 17"/>
                <a:gd name="T4" fmla="*/ 3 w 9"/>
                <a:gd name="T5" fmla="*/ 12 h 17"/>
                <a:gd name="T6" fmla="*/ 7 w 9"/>
                <a:gd name="T7" fmla="*/ 11 h 17"/>
                <a:gd name="T8" fmla="*/ 8 w 9"/>
                <a:gd name="T9" fmla="*/ 5 h 17"/>
                <a:gd name="T10" fmla="*/ 11 w 9"/>
                <a:gd name="T11" fmla="*/ 6 h 17"/>
                <a:gd name="T12" fmla="*/ 11 w 9"/>
                <a:gd name="T13" fmla="*/ 15 h 17"/>
                <a:gd name="T14" fmla="*/ 11 w 9"/>
                <a:gd name="T15" fmla="*/ 21 h 17"/>
                <a:gd name="T16" fmla="*/ 7 w 9"/>
                <a:gd name="T17" fmla="*/ 23 h 17"/>
                <a:gd name="T18" fmla="*/ 1 w 9"/>
                <a:gd name="T19" fmla="*/ 25 h 17"/>
                <a:gd name="T20" fmla="*/ 0 w 9"/>
                <a:gd name="T21" fmla="*/ 19 h 17"/>
                <a:gd name="T22" fmla="*/ 0 w 9"/>
                <a:gd name="T23" fmla="*/ 1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17"/>
                <a:gd name="T38" fmla="*/ 9 w 9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17">
                  <a:moveTo>
                    <a:pt x="0" y="1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3" y="3"/>
                    <a:pt x="2" y="6"/>
                    <a:pt x="3" y="8"/>
                  </a:cubicBezTo>
                  <a:cubicBezTo>
                    <a:pt x="3" y="9"/>
                    <a:pt x="5" y="8"/>
                    <a:pt x="5" y="7"/>
                  </a:cubicBezTo>
                  <a:cubicBezTo>
                    <a:pt x="6" y="6"/>
                    <a:pt x="5" y="4"/>
                    <a:pt x="6" y="3"/>
                  </a:cubicBezTo>
                  <a:cubicBezTo>
                    <a:pt x="7" y="2"/>
                    <a:pt x="8" y="3"/>
                    <a:pt x="9" y="4"/>
                  </a:cubicBezTo>
                  <a:cubicBezTo>
                    <a:pt x="9" y="6"/>
                    <a:pt x="9" y="8"/>
                    <a:pt x="9" y="10"/>
                  </a:cubicBezTo>
                  <a:cubicBezTo>
                    <a:pt x="9" y="11"/>
                    <a:pt x="9" y="13"/>
                    <a:pt x="9" y="14"/>
                  </a:cubicBezTo>
                  <a:cubicBezTo>
                    <a:pt x="8" y="15"/>
                    <a:pt x="7" y="15"/>
                    <a:pt x="5" y="15"/>
                  </a:cubicBezTo>
                  <a:cubicBezTo>
                    <a:pt x="4" y="16"/>
                    <a:pt x="2" y="17"/>
                    <a:pt x="1" y="16"/>
                  </a:cubicBezTo>
                  <a:cubicBezTo>
                    <a:pt x="0" y="15"/>
                    <a:pt x="0" y="13"/>
                    <a:pt x="0" y="12"/>
                  </a:cubicBezTo>
                  <a:cubicBezTo>
                    <a:pt x="0" y="8"/>
                    <a:pt x="0" y="5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599" name="Freeform 3089"/>
            <p:cNvSpPr>
              <a:spLocks noChangeAspect="1"/>
            </p:cNvSpPr>
            <p:nvPr/>
          </p:nvSpPr>
          <p:spPr bwMode="auto">
            <a:xfrm>
              <a:off x="22485014" y="7466958"/>
              <a:ext cx="39491" cy="52655"/>
            </a:xfrm>
            <a:custGeom>
              <a:avLst/>
              <a:gdLst>
                <a:gd name="T0" fmla="*/ 3 w 8"/>
                <a:gd name="T1" fmla="*/ 1 h 10"/>
                <a:gd name="T2" fmla="*/ 10 w 8"/>
                <a:gd name="T3" fmla="*/ 13 h 10"/>
                <a:gd name="T4" fmla="*/ 3 w 8"/>
                <a:gd name="T5" fmla="*/ 14 h 10"/>
                <a:gd name="T6" fmla="*/ 2 w 8"/>
                <a:gd name="T7" fmla="*/ 10 h 10"/>
                <a:gd name="T8" fmla="*/ 0 w 8"/>
                <a:gd name="T9" fmla="*/ 2 h 10"/>
                <a:gd name="T10" fmla="*/ 3 w 8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0"/>
                <a:gd name="T20" fmla="*/ 8 w 8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0">
                  <a:moveTo>
                    <a:pt x="3" y="1"/>
                  </a:moveTo>
                  <a:cubicBezTo>
                    <a:pt x="5" y="3"/>
                    <a:pt x="8" y="6"/>
                    <a:pt x="8" y="9"/>
                  </a:cubicBezTo>
                  <a:cubicBezTo>
                    <a:pt x="8" y="10"/>
                    <a:pt x="4" y="10"/>
                    <a:pt x="3" y="10"/>
                  </a:cubicBezTo>
                  <a:cubicBezTo>
                    <a:pt x="2" y="9"/>
                    <a:pt x="3" y="8"/>
                    <a:pt x="2" y="7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0" name="Freeform 3090"/>
            <p:cNvSpPr>
              <a:spLocks noChangeAspect="1"/>
            </p:cNvSpPr>
            <p:nvPr/>
          </p:nvSpPr>
          <p:spPr bwMode="auto">
            <a:xfrm>
              <a:off x="22243685" y="7796045"/>
              <a:ext cx="175513" cy="184289"/>
            </a:xfrm>
            <a:custGeom>
              <a:avLst/>
              <a:gdLst>
                <a:gd name="T0" fmla="*/ 1 w 34"/>
                <a:gd name="T1" fmla="*/ 0 h 35"/>
                <a:gd name="T2" fmla="*/ 0 w 34"/>
                <a:gd name="T3" fmla="*/ 2 h 35"/>
                <a:gd name="T4" fmla="*/ 2 w 34"/>
                <a:gd name="T5" fmla="*/ 12 h 35"/>
                <a:gd name="T6" fmla="*/ 8 w 34"/>
                <a:gd name="T7" fmla="*/ 17 h 35"/>
                <a:gd name="T8" fmla="*/ 13 w 34"/>
                <a:gd name="T9" fmla="*/ 26 h 35"/>
                <a:gd name="T10" fmla="*/ 24 w 34"/>
                <a:gd name="T11" fmla="*/ 36 h 35"/>
                <a:gd name="T12" fmla="*/ 32 w 34"/>
                <a:gd name="T13" fmla="*/ 38 h 35"/>
                <a:gd name="T14" fmla="*/ 33 w 34"/>
                <a:gd name="T15" fmla="*/ 48 h 35"/>
                <a:gd name="T16" fmla="*/ 45 w 34"/>
                <a:gd name="T17" fmla="*/ 49 h 35"/>
                <a:gd name="T18" fmla="*/ 45 w 34"/>
                <a:gd name="T19" fmla="*/ 41 h 35"/>
                <a:gd name="T20" fmla="*/ 31 w 34"/>
                <a:gd name="T21" fmla="*/ 30 h 35"/>
                <a:gd name="T22" fmla="*/ 22 w 34"/>
                <a:gd name="T23" fmla="*/ 17 h 35"/>
                <a:gd name="T24" fmla="*/ 11 w 34"/>
                <a:gd name="T25" fmla="*/ 6 h 35"/>
                <a:gd name="T26" fmla="*/ 1 w 34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4"/>
                <a:gd name="T43" fmla="*/ 0 h 35"/>
                <a:gd name="T44" fmla="*/ 34 w 34"/>
                <a:gd name="T45" fmla="*/ 35 h 3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4" h="35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6"/>
                    <a:pt x="2" y="8"/>
                  </a:cubicBezTo>
                  <a:cubicBezTo>
                    <a:pt x="3" y="9"/>
                    <a:pt x="5" y="10"/>
                    <a:pt x="6" y="12"/>
                  </a:cubicBezTo>
                  <a:cubicBezTo>
                    <a:pt x="8" y="14"/>
                    <a:pt x="8" y="16"/>
                    <a:pt x="9" y="18"/>
                  </a:cubicBezTo>
                  <a:cubicBezTo>
                    <a:pt x="11" y="21"/>
                    <a:pt x="14" y="23"/>
                    <a:pt x="17" y="25"/>
                  </a:cubicBezTo>
                  <a:cubicBezTo>
                    <a:pt x="19" y="26"/>
                    <a:pt x="22" y="26"/>
                    <a:pt x="23" y="27"/>
                  </a:cubicBezTo>
                  <a:cubicBezTo>
                    <a:pt x="25" y="29"/>
                    <a:pt x="23" y="32"/>
                    <a:pt x="24" y="33"/>
                  </a:cubicBezTo>
                  <a:cubicBezTo>
                    <a:pt x="26" y="34"/>
                    <a:pt x="30" y="35"/>
                    <a:pt x="32" y="34"/>
                  </a:cubicBezTo>
                  <a:cubicBezTo>
                    <a:pt x="34" y="33"/>
                    <a:pt x="33" y="29"/>
                    <a:pt x="32" y="28"/>
                  </a:cubicBezTo>
                  <a:cubicBezTo>
                    <a:pt x="30" y="24"/>
                    <a:pt x="25" y="24"/>
                    <a:pt x="22" y="21"/>
                  </a:cubicBezTo>
                  <a:cubicBezTo>
                    <a:pt x="20" y="18"/>
                    <a:pt x="19" y="14"/>
                    <a:pt x="16" y="12"/>
                  </a:cubicBezTo>
                  <a:cubicBezTo>
                    <a:pt x="14" y="9"/>
                    <a:pt x="10" y="7"/>
                    <a:pt x="8" y="4"/>
                  </a:cubicBezTo>
                  <a:cubicBezTo>
                    <a:pt x="6" y="3"/>
                    <a:pt x="4" y="1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1" name="Freeform 3091"/>
            <p:cNvSpPr>
              <a:spLocks noChangeAspect="1"/>
            </p:cNvSpPr>
            <p:nvPr/>
          </p:nvSpPr>
          <p:spPr bwMode="auto">
            <a:xfrm>
              <a:off x="22432359" y="7835536"/>
              <a:ext cx="30715" cy="48267"/>
            </a:xfrm>
            <a:custGeom>
              <a:avLst/>
              <a:gdLst>
                <a:gd name="T0" fmla="*/ 6 w 6"/>
                <a:gd name="T1" fmla="*/ 1 h 9"/>
                <a:gd name="T2" fmla="*/ 7 w 6"/>
                <a:gd name="T3" fmla="*/ 9 h 9"/>
                <a:gd name="T4" fmla="*/ 7 w 6"/>
                <a:gd name="T5" fmla="*/ 13 h 9"/>
                <a:gd name="T6" fmla="*/ 1 w 6"/>
                <a:gd name="T7" fmla="*/ 9 h 9"/>
                <a:gd name="T8" fmla="*/ 2 w 6"/>
                <a:gd name="T9" fmla="*/ 2 h 9"/>
                <a:gd name="T10" fmla="*/ 6 w 6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9"/>
                <a:gd name="T20" fmla="*/ 6 w 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9">
                  <a:moveTo>
                    <a:pt x="4" y="1"/>
                  </a:moveTo>
                  <a:cubicBezTo>
                    <a:pt x="5" y="2"/>
                    <a:pt x="5" y="4"/>
                    <a:pt x="5" y="6"/>
                  </a:cubicBezTo>
                  <a:cubicBezTo>
                    <a:pt x="5" y="7"/>
                    <a:pt x="6" y="9"/>
                    <a:pt x="5" y="9"/>
                  </a:cubicBezTo>
                  <a:cubicBezTo>
                    <a:pt x="3" y="9"/>
                    <a:pt x="2" y="8"/>
                    <a:pt x="1" y="6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2" name="Freeform 3092"/>
            <p:cNvSpPr>
              <a:spLocks noChangeAspect="1"/>
            </p:cNvSpPr>
            <p:nvPr/>
          </p:nvSpPr>
          <p:spPr bwMode="auto">
            <a:xfrm>
              <a:off x="22480626" y="7888188"/>
              <a:ext cx="26327" cy="30715"/>
            </a:xfrm>
            <a:custGeom>
              <a:avLst/>
              <a:gdLst>
                <a:gd name="T0" fmla="*/ 2 w 5"/>
                <a:gd name="T1" fmla="*/ 1 h 6"/>
                <a:gd name="T2" fmla="*/ 7 w 5"/>
                <a:gd name="T3" fmla="*/ 5 h 6"/>
                <a:gd name="T4" fmla="*/ 2 w 5"/>
                <a:gd name="T5" fmla="*/ 8 h 6"/>
                <a:gd name="T6" fmla="*/ 0 w 5"/>
                <a:gd name="T7" fmla="*/ 7 h 6"/>
                <a:gd name="T8" fmla="*/ 2 w 5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1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5" y="5"/>
                    <a:pt x="3" y="6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3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3" name="Freeform 3093"/>
            <p:cNvSpPr>
              <a:spLocks noChangeAspect="1"/>
            </p:cNvSpPr>
            <p:nvPr/>
          </p:nvSpPr>
          <p:spPr bwMode="auto">
            <a:xfrm>
              <a:off x="18851904" y="7072055"/>
              <a:ext cx="2610749" cy="2250949"/>
            </a:xfrm>
            <a:custGeom>
              <a:avLst/>
              <a:gdLst>
                <a:gd name="T0" fmla="*/ 103 w 496"/>
                <a:gd name="T1" fmla="*/ 203 h 427"/>
                <a:gd name="T2" fmla="*/ 156 w 496"/>
                <a:gd name="T3" fmla="*/ 186 h 427"/>
                <a:gd name="T4" fmla="*/ 179 w 496"/>
                <a:gd name="T5" fmla="*/ 150 h 427"/>
                <a:gd name="T6" fmla="*/ 196 w 496"/>
                <a:gd name="T7" fmla="*/ 119 h 427"/>
                <a:gd name="T8" fmla="*/ 206 w 496"/>
                <a:gd name="T9" fmla="*/ 124 h 427"/>
                <a:gd name="T10" fmla="*/ 228 w 496"/>
                <a:gd name="T11" fmla="*/ 115 h 427"/>
                <a:gd name="T12" fmla="*/ 224 w 496"/>
                <a:gd name="T13" fmla="*/ 96 h 427"/>
                <a:gd name="T14" fmla="*/ 236 w 496"/>
                <a:gd name="T15" fmla="*/ 80 h 427"/>
                <a:gd name="T16" fmla="*/ 260 w 496"/>
                <a:gd name="T17" fmla="*/ 67 h 427"/>
                <a:gd name="T18" fmla="*/ 289 w 496"/>
                <a:gd name="T19" fmla="*/ 87 h 427"/>
                <a:gd name="T20" fmla="*/ 305 w 496"/>
                <a:gd name="T21" fmla="*/ 93 h 427"/>
                <a:gd name="T22" fmla="*/ 326 w 496"/>
                <a:gd name="T23" fmla="*/ 101 h 427"/>
                <a:gd name="T24" fmla="*/ 314 w 496"/>
                <a:gd name="T25" fmla="*/ 77 h 427"/>
                <a:gd name="T26" fmla="*/ 345 w 496"/>
                <a:gd name="T27" fmla="*/ 38 h 427"/>
                <a:gd name="T28" fmla="*/ 378 w 496"/>
                <a:gd name="T29" fmla="*/ 29 h 427"/>
                <a:gd name="T30" fmla="*/ 371 w 496"/>
                <a:gd name="T31" fmla="*/ 13 h 427"/>
                <a:gd name="T32" fmla="*/ 403 w 496"/>
                <a:gd name="T33" fmla="*/ 28 h 427"/>
                <a:gd name="T34" fmla="*/ 438 w 496"/>
                <a:gd name="T35" fmla="*/ 36 h 427"/>
                <a:gd name="T36" fmla="*/ 428 w 496"/>
                <a:gd name="T37" fmla="*/ 59 h 427"/>
                <a:gd name="T38" fmla="*/ 461 w 496"/>
                <a:gd name="T39" fmla="*/ 115 h 427"/>
                <a:gd name="T40" fmla="*/ 513 w 496"/>
                <a:gd name="T41" fmla="*/ 145 h 427"/>
                <a:gd name="T42" fmla="*/ 536 w 496"/>
                <a:gd name="T43" fmla="*/ 46 h 427"/>
                <a:gd name="T44" fmla="*/ 555 w 496"/>
                <a:gd name="T45" fmla="*/ 1 h 427"/>
                <a:gd name="T46" fmla="*/ 567 w 496"/>
                <a:gd name="T47" fmla="*/ 36 h 427"/>
                <a:gd name="T48" fmla="*/ 589 w 496"/>
                <a:gd name="T49" fmla="*/ 71 h 427"/>
                <a:gd name="T50" fmla="*/ 607 w 496"/>
                <a:gd name="T51" fmla="*/ 131 h 427"/>
                <a:gd name="T52" fmla="*/ 623 w 496"/>
                <a:gd name="T53" fmla="*/ 184 h 427"/>
                <a:gd name="T54" fmla="*/ 649 w 496"/>
                <a:gd name="T55" fmla="*/ 201 h 427"/>
                <a:gd name="T56" fmla="*/ 661 w 496"/>
                <a:gd name="T57" fmla="*/ 245 h 427"/>
                <a:gd name="T58" fmla="*/ 683 w 496"/>
                <a:gd name="T59" fmla="*/ 249 h 427"/>
                <a:gd name="T60" fmla="*/ 699 w 496"/>
                <a:gd name="T61" fmla="*/ 290 h 427"/>
                <a:gd name="T62" fmla="*/ 714 w 496"/>
                <a:gd name="T63" fmla="*/ 334 h 427"/>
                <a:gd name="T64" fmla="*/ 701 w 496"/>
                <a:gd name="T65" fmla="*/ 417 h 427"/>
                <a:gd name="T66" fmla="*/ 656 w 496"/>
                <a:gd name="T67" fmla="*/ 493 h 427"/>
                <a:gd name="T68" fmla="*/ 627 w 496"/>
                <a:gd name="T69" fmla="*/ 536 h 427"/>
                <a:gd name="T70" fmla="*/ 572 w 496"/>
                <a:gd name="T71" fmla="*/ 593 h 427"/>
                <a:gd name="T72" fmla="*/ 527 w 496"/>
                <a:gd name="T73" fmla="*/ 603 h 427"/>
                <a:gd name="T74" fmla="*/ 506 w 496"/>
                <a:gd name="T75" fmla="*/ 607 h 427"/>
                <a:gd name="T76" fmla="*/ 462 w 496"/>
                <a:gd name="T77" fmla="*/ 602 h 427"/>
                <a:gd name="T78" fmla="*/ 438 w 496"/>
                <a:gd name="T79" fmla="*/ 565 h 427"/>
                <a:gd name="T80" fmla="*/ 413 w 496"/>
                <a:gd name="T81" fmla="*/ 542 h 427"/>
                <a:gd name="T82" fmla="*/ 413 w 496"/>
                <a:gd name="T83" fmla="*/ 509 h 427"/>
                <a:gd name="T84" fmla="*/ 396 w 496"/>
                <a:gd name="T85" fmla="*/ 523 h 427"/>
                <a:gd name="T86" fmla="*/ 417 w 496"/>
                <a:gd name="T87" fmla="*/ 476 h 427"/>
                <a:gd name="T88" fmla="*/ 377 w 496"/>
                <a:gd name="T89" fmla="*/ 520 h 427"/>
                <a:gd name="T90" fmla="*/ 360 w 496"/>
                <a:gd name="T91" fmla="*/ 488 h 427"/>
                <a:gd name="T92" fmla="*/ 324 w 496"/>
                <a:gd name="T93" fmla="*/ 460 h 427"/>
                <a:gd name="T94" fmla="*/ 214 w 496"/>
                <a:gd name="T95" fmla="*/ 464 h 427"/>
                <a:gd name="T96" fmla="*/ 134 w 496"/>
                <a:gd name="T97" fmla="*/ 500 h 427"/>
                <a:gd name="T98" fmla="*/ 60 w 496"/>
                <a:gd name="T99" fmla="*/ 527 h 427"/>
                <a:gd name="T100" fmla="*/ 10 w 496"/>
                <a:gd name="T101" fmla="*/ 494 h 427"/>
                <a:gd name="T102" fmla="*/ 22 w 496"/>
                <a:gd name="T103" fmla="*/ 439 h 427"/>
                <a:gd name="T104" fmla="*/ 0 w 496"/>
                <a:gd name="T105" fmla="*/ 334 h 427"/>
                <a:gd name="T106" fmla="*/ 17 w 496"/>
                <a:gd name="T107" fmla="*/ 336 h 427"/>
                <a:gd name="T108" fmla="*/ 16 w 496"/>
                <a:gd name="T109" fmla="*/ 260 h 427"/>
                <a:gd name="T110" fmla="*/ 24 w 496"/>
                <a:gd name="T111" fmla="*/ 246 h 427"/>
                <a:gd name="T112" fmla="*/ 66 w 496"/>
                <a:gd name="T113" fmla="*/ 214 h 4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6"/>
                <a:gd name="T172" fmla="*/ 0 h 427"/>
                <a:gd name="T173" fmla="*/ 496 w 496"/>
                <a:gd name="T174" fmla="*/ 427 h 4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6" h="427">
                  <a:moveTo>
                    <a:pt x="50" y="145"/>
                  </a:moveTo>
                  <a:cubicBezTo>
                    <a:pt x="52" y="145"/>
                    <a:pt x="54" y="144"/>
                    <a:pt x="56" y="144"/>
                  </a:cubicBezTo>
                  <a:cubicBezTo>
                    <a:pt x="59" y="144"/>
                    <a:pt x="62" y="147"/>
                    <a:pt x="64" y="145"/>
                  </a:cubicBezTo>
                  <a:cubicBezTo>
                    <a:pt x="66" y="143"/>
                    <a:pt x="68" y="139"/>
                    <a:pt x="72" y="141"/>
                  </a:cubicBezTo>
                  <a:cubicBezTo>
                    <a:pt x="74" y="141"/>
                    <a:pt x="77" y="140"/>
                    <a:pt x="79" y="139"/>
                  </a:cubicBezTo>
                  <a:cubicBezTo>
                    <a:pt x="81" y="138"/>
                    <a:pt x="81" y="135"/>
                    <a:pt x="83" y="134"/>
                  </a:cubicBezTo>
                  <a:cubicBezTo>
                    <a:pt x="85" y="134"/>
                    <a:pt x="89" y="135"/>
                    <a:pt x="91" y="135"/>
                  </a:cubicBezTo>
                  <a:cubicBezTo>
                    <a:pt x="97" y="133"/>
                    <a:pt x="104" y="133"/>
                    <a:pt x="108" y="129"/>
                  </a:cubicBezTo>
                  <a:cubicBezTo>
                    <a:pt x="113" y="126"/>
                    <a:pt x="114" y="121"/>
                    <a:pt x="116" y="116"/>
                  </a:cubicBezTo>
                  <a:cubicBezTo>
                    <a:pt x="117" y="115"/>
                    <a:pt x="115" y="113"/>
                    <a:pt x="116" y="112"/>
                  </a:cubicBezTo>
                  <a:cubicBezTo>
                    <a:pt x="118" y="110"/>
                    <a:pt x="122" y="111"/>
                    <a:pt x="124" y="109"/>
                  </a:cubicBezTo>
                  <a:cubicBezTo>
                    <a:pt x="125" y="108"/>
                    <a:pt x="124" y="106"/>
                    <a:pt x="124" y="104"/>
                  </a:cubicBezTo>
                  <a:cubicBezTo>
                    <a:pt x="124" y="103"/>
                    <a:pt x="122" y="101"/>
                    <a:pt x="123" y="100"/>
                  </a:cubicBezTo>
                  <a:cubicBezTo>
                    <a:pt x="124" y="95"/>
                    <a:pt x="125" y="91"/>
                    <a:pt x="128" y="87"/>
                  </a:cubicBezTo>
                  <a:cubicBezTo>
                    <a:pt x="129" y="84"/>
                    <a:pt x="132" y="82"/>
                    <a:pt x="135" y="80"/>
                  </a:cubicBezTo>
                  <a:cubicBezTo>
                    <a:pt x="135" y="79"/>
                    <a:pt x="136" y="81"/>
                    <a:pt x="136" y="82"/>
                  </a:cubicBezTo>
                  <a:cubicBezTo>
                    <a:pt x="136" y="84"/>
                    <a:pt x="135" y="85"/>
                    <a:pt x="135" y="86"/>
                  </a:cubicBezTo>
                  <a:cubicBezTo>
                    <a:pt x="136" y="90"/>
                    <a:pt x="136" y="95"/>
                    <a:pt x="139" y="97"/>
                  </a:cubicBezTo>
                  <a:cubicBezTo>
                    <a:pt x="142" y="98"/>
                    <a:pt x="145" y="94"/>
                    <a:pt x="145" y="92"/>
                  </a:cubicBezTo>
                  <a:cubicBezTo>
                    <a:pt x="146" y="90"/>
                    <a:pt x="143" y="88"/>
                    <a:pt x="143" y="86"/>
                  </a:cubicBezTo>
                  <a:cubicBezTo>
                    <a:pt x="142" y="85"/>
                    <a:pt x="142" y="83"/>
                    <a:pt x="143" y="82"/>
                  </a:cubicBezTo>
                  <a:cubicBezTo>
                    <a:pt x="143" y="81"/>
                    <a:pt x="145" y="80"/>
                    <a:pt x="146" y="80"/>
                  </a:cubicBezTo>
                  <a:cubicBezTo>
                    <a:pt x="150" y="80"/>
                    <a:pt x="154" y="83"/>
                    <a:pt x="158" y="83"/>
                  </a:cubicBezTo>
                  <a:cubicBezTo>
                    <a:pt x="158" y="83"/>
                    <a:pt x="159" y="81"/>
                    <a:pt x="158" y="80"/>
                  </a:cubicBezTo>
                  <a:cubicBezTo>
                    <a:pt x="158" y="79"/>
                    <a:pt x="156" y="80"/>
                    <a:pt x="155" y="79"/>
                  </a:cubicBezTo>
                  <a:cubicBezTo>
                    <a:pt x="155" y="78"/>
                    <a:pt x="156" y="75"/>
                    <a:pt x="155" y="74"/>
                  </a:cubicBezTo>
                  <a:cubicBezTo>
                    <a:pt x="155" y="73"/>
                    <a:pt x="153" y="73"/>
                    <a:pt x="153" y="72"/>
                  </a:cubicBezTo>
                  <a:cubicBezTo>
                    <a:pt x="153" y="70"/>
                    <a:pt x="155" y="67"/>
                    <a:pt x="156" y="67"/>
                  </a:cubicBezTo>
                  <a:cubicBezTo>
                    <a:pt x="159" y="67"/>
                    <a:pt x="160" y="72"/>
                    <a:pt x="162" y="71"/>
                  </a:cubicBezTo>
                  <a:cubicBezTo>
                    <a:pt x="165" y="70"/>
                    <a:pt x="161" y="66"/>
                    <a:pt x="162" y="64"/>
                  </a:cubicBezTo>
                  <a:cubicBezTo>
                    <a:pt x="163" y="63"/>
                    <a:pt x="167" y="66"/>
                    <a:pt x="167" y="64"/>
                  </a:cubicBezTo>
                  <a:cubicBezTo>
                    <a:pt x="168" y="61"/>
                    <a:pt x="164" y="59"/>
                    <a:pt x="164" y="56"/>
                  </a:cubicBezTo>
                  <a:cubicBezTo>
                    <a:pt x="164" y="54"/>
                    <a:pt x="167" y="51"/>
                    <a:pt x="169" y="51"/>
                  </a:cubicBezTo>
                  <a:cubicBezTo>
                    <a:pt x="172" y="51"/>
                    <a:pt x="171" y="56"/>
                    <a:pt x="173" y="56"/>
                  </a:cubicBezTo>
                  <a:cubicBezTo>
                    <a:pt x="176" y="56"/>
                    <a:pt x="175" y="51"/>
                    <a:pt x="177" y="50"/>
                  </a:cubicBezTo>
                  <a:cubicBezTo>
                    <a:pt x="178" y="48"/>
                    <a:pt x="180" y="48"/>
                    <a:pt x="181" y="47"/>
                  </a:cubicBezTo>
                  <a:cubicBezTo>
                    <a:pt x="183" y="47"/>
                    <a:pt x="184" y="49"/>
                    <a:pt x="185" y="48"/>
                  </a:cubicBezTo>
                  <a:cubicBezTo>
                    <a:pt x="186" y="47"/>
                    <a:pt x="185" y="44"/>
                    <a:pt x="186" y="43"/>
                  </a:cubicBezTo>
                  <a:cubicBezTo>
                    <a:pt x="189" y="43"/>
                    <a:pt x="191" y="46"/>
                    <a:pt x="193" y="48"/>
                  </a:cubicBezTo>
                  <a:cubicBezTo>
                    <a:pt x="196" y="51"/>
                    <a:pt x="200" y="55"/>
                    <a:pt x="201" y="60"/>
                  </a:cubicBezTo>
                  <a:cubicBezTo>
                    <a:pt x="202" y="62"/>
                    <a:pt x="197" y="68"/>
                    <a:pt x="199" y="68"/>
                  </a:cubicBezTo>
                  <a:cubicBezTo>
                    <a:pt x="203" y="69"/>
                    <a:pt x="202" y="62"/>
                    <a:pt x="205" y="61"/>
                  </a:cubicBezTo>
                  <a:cubicBezTo>
                    <a:pt x="207" y="59"/>
                    <a:pt x="209" y="59"/>
                    <a:pt x="212" y="60"/>
                  </a:cubicBezTo>
                  <a:cubicBezTo>
                    <a:pt x="213" y="61"/>
                    <a:pt x="211" y="64"/>
                    <a:pt x="212" y="64"/>
                  </a:cubicBezTo>
                  <a:cubicBezTo>
                    <a:pt x="214" y="64"/>
                    <a:pt x="213" y="60"/>
                    <a:pt x="214" y="60"/>
                  </a:cubicBezTo>
                  <a:cubicBezTo>
                    <a:pt x="216" y="60"/>
                    <a:pt x="218" y="61"/>
                    <a:pt x="219" y="63"/>
                  </a:cubicBezTo>
                  <a:cubicBezTo>
                    <a:pt x="220" y="64"/>
                    <a:pt x="220" y="66"/>
                    <a:pt x="221" y="67"/>
                  </a:cubicBezTo>
                  <a:cubicBezTo>
                    <a:pt x="222" y="69"/>
                    <a:pt x="225" y="71"/>
                    <a:pt x="227" y="70"/>
                  </a:cubicBezTo>
                  <a:cubicBezTo>
                    <a:pt x="229" y="70"/>
                    <a:pt x="223" y="68"/>
                    <a:pt x="223" y="66"/>
                  </a:cubicBezTo>
                  <a:cubicBezTo>
                    <a:pt x="222" y="65"/>
                    <a:pt x="222" y="63"/>
                    <a:pt x="222" y="61"/>
                  </a:cubicBezTo>
                  <a:cubicBezTo>
                    <a:pt x="222" y="60"/>
                    <a:pt x="224" y="59"/>
                    <a:pt x="224" y="58"/>
                  </a:cubicBezTo>
                  <a:cubicBezTo>
                    <a:pt x="222" y="56"/>
                    <a:pt x="218" y="56"/>
                    <a:pt x="218" y="53"/>
                  </a:cubicBezTo>
                  <a:cubicBezTo>
                    <a:pt x="218" y="49"/>
                    <a:pt x="221" y="45"/>
                    <a:pt x="224" y="41"/>
                  </a:cubicBezTo>
                  <a:cubicBezTo>
                    <a:pt x="225" y="39"/>
                    <a:pt x="228" y="39"/>
                    <a:pt x="230" y="37"/>
                  </a:cubicBezTo>
                  <a:cubicBezTo>
                    <a:pt x="232" y="33"/>
                    <a:pt x="231" y="28"/>
                    <a:pt x="234" y="25"/>
                  </a:cubicBezTo>
                  <a:cubicBezTo>
                    <a:pt x="235" y="24"/>
                    <a:pt x="238" y="28"/>
                    <a:pt x="240" y="27"/>
                  </a:cubicBezTo>
                  <a:cubicBezTo>
                    <a:pt x="242" y="26"/>
                    <a:pt x="241" y="21"/>
                    <a:pt x="243" y="20"/>
                  </a:cubicBezTo>
                  <a:cubicBezTo>
                    <a:pt x="247" y="19"/>
                    <a:pt x="252" y="20"/>
                    <a:pt x="257" y="20"/>
                  </a:cubicBezTo>
                  <a:cubicBezTo>
                    <a:pt x="257" y="21"/>
                    <a:pt x="257" y="23"/>
                    <a:pt x="258" y="23"/>
                  </a:cubicBezTo>
                  <a:cubicBezTo>
                    <a:pt x="259" y="23"/>
                    <a:pt x="262" y="22"/>
                    <a:pt x="263" y="20"/>
                  </a:cubicBezTo>
                  <a:cubicBezTo>
                    <a:pt x="263" y="19"/>
                    <a:pt x="263" y="17"/>
                    <a:pt x="262" y="15"/>
                  </a:cubicBezTo>
                  <a:cubicBezTo>
                    <a:pt x="260" y="13"/>
                    <a:pt x="257" y="14"/>
                    <a:pt x="255" y="12"/>
                  </a:cubicBezTo>
                  <a:cubicBezTo>
                    <a:pt x="253" y="11"/>
                    <a:pt x="250" y="9"/>
                    <a:pt x="252" y="7"/>
                  </a:cubicBezTo>
                  <a:cubicBezTo>
                    <a:pt x="253" y="6"/>
                    <a:pt x="256" y="8"/>
                    <a:pt x="258" y="9"/>
                  </a:cubicBezTo>
                  <a:cubicBezTo>
                    <a:pt x="260" y="9"/>
                    <a:pt x="263" y="10"/>
                    <a:pt x="264" y="11"/>
                  </a:cubicBezTo>
                  <a:cubicBezTo>
                    <a:pt x="266" y="12"/>
                    <a:pt x="267" y="14"/>
                    <a:pt x="269" y="15"/>
                  </a:cubicBezTo>
                  <a:cubicBezTo>
                    <a:pt x="271" y="15"/>
                    <a:pt x="273" y="14"/>
                    <a:pt x="275" y="15"/>
                  </a:cubicBezTo>
                  <a:cubicBezTo>
                    <a:pt x="277" y="15"/>
                    <a:pt x="278" y="18"/>
                    <a:pt x="280" y="19"/>
                  </a:cubicBezTo>
                  <a:cubicBezTo>
                    <a:pt x="281" y="19"/>
                    <a:pt x="282" y="16"/>
                    <a:pt x="284" y="17"/>
                  </a:cubicBezTo>
                  <a:cubicBezTo>
                    <a:pt x="287" y="17"/>
                    <a:pt x="289" y="22"/>
                    <a:pt x="292" y="22"/>
                  </a:cubicBezTo>
                  <a:cubicBezTo>
                    <a:pt x="295" y="23"/>
                    <a:pt x="298" y="20"/>
                    <a:pt x="301" y="20"/>
                  </a:cubicBezTo>
                  <a:cubicBezTo>
                    <a:pt x="302" y="21"/>
                    <a:pt x="302" y="26"/>
                    <a:pt x="304" y="25"/>
                  </a:cubicBezTo>
                  <a:cubicBezTo>
                    <a:pt x="306" y="24"/>
                    <a:pt x="305" y="19"/>
                    <a:pt x="307" y="18"/>
                  </a:cubicBezTo>
                  <a:cubicBezTo>
                    <a:pt x="310" y="18"/>
                    <a:pt x="315" y="20"/>
                    <a:pt x="315" y="23"/>
                  </a:cubicBezTo>
                  <a:cubicBezTo>
                    <a:pt x="315" y="28"/>
                    <a:pt x="310" y="31"/>
                    <a:pt x="306" y="35"/>
                  </a:cubicBezTo>
                  <a:cubicBezTo>
                    <a:pt x="304" y="37"/>
                    <a:pt x="299" y="38"/>
                    <a:pt x="298" y="41"/>
                  </a:cubicBezTo>
                  <a:cubicBezTo>
                    <a:pt x="297" y="44"/>
                    <a:pt x="300" y="48"/>
                    <a:pt x="299" y="51"/>
                  </a:cubicBezTo>
                  <a:cubicBezTo>
                    <a:pt x="298" y="56"/>
                    <a:pt x="293" y="60"/>
                    <a:pt x="294" y="65"/>
                  </a:cubicBezTo>
                  <a:cubicBezTo>
                    <a:pt x="296" y="70"/>
                    <a:pt x="303" y="72"/>
                    <a:pt x="307" y="75"/>
                  </a:cubicBezTo>
                  <a:cubicBezTo>
                    <a:pt x="311" y="77"/>
                    <a:pt x="316" y="78"/>
                    <a:pt x="320" y="80"/>
                  </a:cubicBezTo>
                  <a:cubicBezTo>
                    <a:pt x="323" y="82"/>
                    <a:pt x="327" y="84"/>
                    <a:pt x="330" y="87"/>
                  </a:cubicBezTo>
                  <a:cubicBezTo>
                    <a:pt x="332" y="88"/>
                    <a:pt x="334" y="90"/>
                    <a:pt x="336" y="91"/>
                  </a:cubicBezTo>
                  <a:cubicBezTo>
                    <a:pt x="339" y="94"/>
                    <a:pt x="342" y="98"/>
                    <a:pt x="345" y="100"/>
                  </a:cubicBezTo>
                  <a:cubicBezTo>
                    <a:pt x="349" y="101"/>
                    <a:pt x="354" y="104"/>
                    <a:pt x="357" y="101"/>
                  </a:cubicBezTo>
                  <a:cubicBezTo>
                    <a:pt x="362" y="97"/>
                    <a:pt x="363" y="89"/>
                    <a:pt x="366" y="83"/>
                  </a:cubicBezTo>
                  <a:cubicBezTo>
                    <a:pt x="368" y="77"/>
                    <a:pt x="371" y="71"/>
                    <a:pt x="372" y="65"/>
                  </a:cubicBezTo>
                  <a:cubicBezTo>
                    <a:pt x="374" y="57"/>
                    <a:pt x="372" y="49"/>
                    <a:pt x="372" y="40"/>
                  </a:cubicBezTo>
                  <a:cubicBezTo>
                    <a:pt x="372" y="38"/>
                    <a:pt x="372" y="34"/>
                    <a:pt x="373" y="32"/>
                  </a:cubicBezTo>
                  <a:cubicBezTo>
                    <a:pt x="374" y="29"/>
                    <a:pt x="376" y="28"/>
                    <a:pt x="377" y="26"/>
                  </a:cubicBezTo>
                  <a:cubicBezTo>
                    <a:pt x="378" y="24"/>
                    <a:pt x="377" y="22"/>
                    <a:pt x="377" y="20"/>
                  </a:cubicBezTo>
                  <a:cubicBezTo>
                    <a:pt x="379" y="14"/>
                    <a:pt x="381" y="8"/>
                    <a:pt x="383" y="3"/>
                  </a:cubicBezTo>
                  <a:cubicBezTo>
                    <a:pt x="383" y="1"/>
                    <a:pt x="385" y="0"/>
                    <a:pt x="386" y="1"/>
                  </a:cubicBezTo>
                  <a:cubicBezTo>
                    <a:pt x="387" y="1"/>
                    <a:pt x="387" y="3"/>
                    <a:pt x="388" y="5"/>
                  </a:cubicBezTo>
                  <a:cubicBezTo>
                    <a:pt x="389" y="8"/>
                    <a:pt x="389" y="11"/>
                    <a:pt x="390" y="14"/>
                  </a:cubicBezTo>
                  <a:cubicBezTo>
                    <a:pt x="392" y="16"/>
                    <a:pt x="396" y="16"/>
                    <a:pt x="397" y="18"/>
                  </a:cubicBezTo>
                  <a:cubicBezTo>
                    <a:pt x="397" y="20"/>
                    <a:pt x="394" y="23"/>
                    <a:pt x="394" y="25"/>
                  </a:cubicBezTo>
                  <a:cubicBezTo>
                    <a:pt x="395" y="31"/>
                    <a:pt x="398" y="36"/>
                    <a:pt x="400" y="42"/>
                  </a:cubicBezTo>
                  <a:cubicBezTo>
                    <a:pt x="400" y="45"/>
                    <a:pt x="399" y="49"/>
                    <a:pt x="400" y="53"/>
                  </a:cubicBezTo>
                  <a:cubicBezTo>
                    <a:pt x="401" y="54"/>
                    <a:pt x="403" y="53"/>
                    <a:pt x="404" y="53"/>
                  </a:cubicBezTo>
                  <a:cubicBezTo>
                    <a:pt x="406" y="52"/>
                    <a:pt x="407" y="49"/>
                    <a:pt x="409" y="49"/>
                  </a:cubicBezTo>
                  <a:cubicBezTo>
                    <a:pt x="411" y="49"/>
                    <a:pt x="410" y="52"/>
                    <a:pt x="411" y="53"/>
                  </a:cubicBezTo>
                  <a:cubicBezTo>
                    <a:pt x="413" y="56"/>
                    <a:pt x="417" y="58"/>
                    <a:pt x="417" y="62"/>
                  </a:cubicBezTo>
                  <a:cubicBezTo>
                    <a:pt x="419" y="67"/>
                    <a:pt x="416" y="72"/>
                    <a:pt x="417" y="78"/>
                  </a:cubicBezTo>
                  <a:cubicBezTo>
                    <a:pt x="417" y="82"/>
                    <a:pt x="420" y="86"/>
                    <a:pt x="422" y="91"/>
                  </a:cubicBezTo>
                  <a:cubicBezTo>
                    <a:pt x="423" y="93"/>
                    <a:pt x="425" y="96"/>
                    <a:pt x="425" y="98"/>
                  </a:cubicBezTo>
                  <a:cubicBezTo>
                    <a:pt x="425" y="102"/>
                    <a:pt x="422" y="105"/>
                    <a:pt x="422" y="109"/>
                  </a:cubicBezTo>
                  <a:cubicBezTo>
                    <a:pt x="422" y="113"/>
                    <a:pt x="422" y="118"/>
                    <a:pt x="425" y="121"/>
                  </a:cubicBezTo>
                  <a:cubicBezTo>
                    <a:pt x="426" y="124"/>
                    <a:pt x="430" y="126"/>
                    <a:pt x="433" y="127"/>
                  </a:cubicBezTo>
                  <a:cubicBezTo>
                    <a:pt x="434" y="128"/>
                    <a:pt x="437" y="126"/>
                    <a:pt x="438" y="127"/>
                  </a:cubicBezTo>
                  <a:cubicBezTo>
                    <a:pt x="439" y="128"/>
                    <a:pt x="438" y="131"/>
                    <a:pt x="439" y="133"/>
                  </a:cubicBezTo>
                  <a:cubicBezTo>
                    <a:pt x="440" y="134"/>
                    <a:pt x="442" y="134"/>
                    <a:pt x="444" y="135"/>
                  </a:cubicBezTo>
                  <a:cubicBezTo>
                    <a:pt x="446" y="136"/>
                    <a:pt x="449" y="137"/>
                    <a:pt x="451" y="139"/>
                  </a:cubicBezTo>
                  <a:cubicBezTo>
                    <a:pt x="452" y="140"/>
                    <a:pt x="453" y="141"/>
                    <a:pt x="453" y="143"/>
                  </a:cubicBezTo>
                  <a:cubicBezTo>
                    <a:pt x="453" y="144"/>
                    <a:pt x="451" y="145"/>
                    <a:pt x="452" y="146"/>
                  </a:cubicBezTo>
                  <a:cubicBezTo>
                    <a:pt x="453" y="149"/>
                    <a:pt x="457" y="150"/>
                    <a:pt x="458" y="153"/>
                  </a:cubicBezTo>
                  <a:cubicBezTo>
                    <a:pt x="460" y="159"/>
                    <a:pt x="457" y="165"/>
                    <a:pt x="459" y="170"/>
                  </a:cubicBezTo>
                  <a:cubicBezTo>
                    <a:pt x="459" y="172"/>
                    <a:pt x="461" y="174"/>
                    <a:pt x="463" y="173"/>
                  </a:cubicBezTo>
                  <a:cubicBezTo>
                    <a:pt x="465" y="173"/>
                    <a:pt x="465" y="170"/>
                    <a:pt x="466" y="170"/>
                  </a:cubicBezTo>
                  <a:cubicBezTo>
                    <a:pt x="468" y="169"/>
                    <a:pt x="469" y="171"/>
                    <a:pt x="471" y="172"/>
                  </a:cubicBezTo>
                  <a:cubicBezTo>
                    <a:pt x="472" y="172"/>
                    <a:pt x="473" y="171"/>
                    <a:pt x="474" y="172"/>
                  </a:cubicBezTo>
                  <a:cubicBezTo>
                    <a:pt x="475" y="175"/>
                    <a:pt x="475" y="179"/>
                    <a:pt x="474" y="183"/>
                  </a:cubicBezTo>
                  <a:cubicBezTo>
                    <a:pt x="474" y="185"/>
                    <a:pt x="469" y="186"/>
                    <a:pt x="470" y="188"/>
                  </a:cubicBezTo>
                  <a:cubicBezTo>
                    <a:pt x="472" y="190"/>
                    <a:pt x="476" y="188"/>
                    <a:pt x="478" y="190"/>
                  </a:cubicBezTo>
                  <a:cubicBezTo>
                    <a:pt x="482" y="193"/>
                    <a:pt x="483" y="198"/>
                    <a:pt x="486" y="201"/>
                  </a:cubicBezTo>
                  <a:cubicBezTo>
                    <a:pt x="488" y="204"/>
                    <a:pt x="490" y="206"/>
                    <a:pt x="491" y="209"/>
                  </a:cubicBezTo>
                  <a:cubicBezTo>
                    <a:pt x="493" y="211"/>
                    <a:pt x="494" y="213"/>
                    <a:pt x="494" y="215"/>
                  </a:cubicBezTo>
                  <a:cubicBezTo>
                    <a:pt x="495" y="218"/>
                    <a:pt x="493" y="220"/>
                    <a:pt x="494" y="222"/>
                  </a:cubicBezTo>
                  <a:cubicBezTo>
                    <a:pt x="494" y="225"/>
                    <a:pt x="496" y="228"/>
                    <a:pt x="496" y="231"/>
                  </a:cubicBezTo>
                  <a:cubicBezTo>
                    <a:pt x="496" y="236"/>
                    <a:pt x="492" y="241"/>
                    <a:pt x="492" y="246"/>
                  </a:cubicBezTo>
                  <a:cubicBezTo>
                    <a:pt x="492" y="251"/>
                    <a:pt x="494" y="256"/>
                    <a:pt x="494" y="262"/>
                  </a:cubicBezTo>
                  <a:cubicBezTo>
                    <a:pt x="494" y="266"/>
                    <a:pt x="494" y="271"/>
                    <a:pt x="493" y="275"/>
                  </a:cubicBezTo>
                  <a:cubicBezTo>
                    <a:pt x="491" y="280"/>
                    <a:pt x="489" y="284"/>
                    <a:pt x="487" y="289"/>
                  </a:cubicBezTo>
                  <a:cubicBezTo>
                    <a:pt x="484" y="296"/>
                    <a:pt x="483" y="303"/>
                    <a:pt x="480" y="310"/>
                  </a:cubicBezTo>
                  <a:cubicBezTo>
                    <a:pt x="478" y="315"/>
                    <a:pt x="476" y="320"/>
                    <a:pt x="472" y="324"/>
                  </a:cubicBezTo>
                  <a:cubicBezTo>
                    <a:pt x="469" y="328"/>
                    <a:pt x="464" y="329"/>
                    <a:pt x="461" y="332"/>
                  </a:cubicBezTo>
                  <a:cubicBezTo>
                    <a:pt x="458" y="335"/>
                    <a:pt x="457" y="338"/>
                    <a:pt x="456" y="341"/>
                  </a:cubicBezTo>
                  <a:cubicBezTo>
                    <a:pt x="454" y="343"/>
                    <a:pt x="453" y="346"/>
                    <a:pt x="451" y="348"/>
                  </a:cubicBezTo>
                  <a:cubicBezTo>
                    <a:pt x="449" y="351"/>
                    <a:pt x="447" y="354"/>
                    <a:pt x="445" y="358"/>
                  </a:cubicBezTo>
                  <a:cubicBezTo>
                    <a:pt x="444" y="360"/>
                    <a:pt x="444" y="364"/>
                    <a:pt x="443" y="366"/>
                  </a:cubicBezTo>
                  <a:cubicBezTo>
                    <a:pt x="441" y="368"/>
                    <a:pt x="437" y="369"/>
                    <a:pt x="436" y="371"/>
                  </a:cubicBezTo>
                  <a:cubicBezTo>
                    <a:pt x="433" y="376"/>
                    <a:pt x="431" y="381"/>
                    <a:pt x="429" y="387"/>
                  </a:cubicBezTo>
                  <a:cubicBezTo>
                    <a:pt x="427" y="392"/>
                    <a:pt x="428" y="397"/>
                    <a:pt x="426" y="402"/>
                  </a:cubicBezTo>
                  <a:cubicBezTo>
                    <a:pt x="424" y="405"/>
                    <a:pt x="421" y="408"/>
                    <a:pt x="418" y="409"/>
                  </a:cubicBezTo>
                  <a:cubicBezTo>
                    <a:pt x="412" y="411"/>
                    <a:pt x="405" y="409"/>
                    <a:pt x="398" y="411"/>
                  </a:cubicBezTo>
                  <a:cubicBezTo>
                    <a:pt x="394" y="413"/>
                    <a:pt x="391" y="417"/>
                    <a:pt x="388" y="420"/>
                  </a:cubicBezTo>
                  <a:cubicBezTo>
                    <a:pt x="384" y="422"/>
                    <a:pt x="380" y="425"/>
                    <a:pt x="375" y="426"/>
                  </a:cubicBezTo>
                  <a:cubicBezTo>
                    <a:pt x="373" y="426"/>
                    <a:pt x="371" y="424"/>
                    <a:pt x="369" y="423"/>
                  </a:cubicBezTo>
                  <a:cubicBezTo>
                    <a:pt x="368" y="422"/>
                    <a:pt x="368" y="419"/>
                    <a:pt x="366" y="418"/>
                  </a:cubicBezTo>
                  <a:cubicBezTo>
                    <a:pt x="365" y="417"/>
                    <a:pt x="362" y="421"/>
                    <a:pt x="361" y="419"/>
                  </a:cubicBezTo>
                  <a:cubicBezTo>
                    <a:pt x="359" y="417"/>
                    <a:pt x="364" y="415"/>
                    <a:pt x="363" y="413"/>
                  </a:cubicBezTo>
                  <a:cubicBezTo>
                    <a:pt x="362" y="411"/>
                    <a:pt x="360" y="414"/>
                    <a:pt x="358" y="414"/>
                  </a:cubicBezTo>
                  <a:cubicBezTo>
                    <a:pt x="356" y="416"/>
                    <a:pt x="354" y="419"/>
                    <a:pt x="352" y="420"/>
                  </a:cubicBezTo>
                  <a:cubicBezTo>
                    <a:pt x="349" y="423"/>
                    <a:pt x="346" y="425"/>
                    <a:pt x="342" y="427"/>
                  </a:cubicBezTo>
                  <a:cubicBezTo>
                    <a:pt x="340" y="427"/>
                    <a:pt x="339" y="426"/>
                    <a:pt x="338" y="425"/>
                  </a:cubicBezTo>
                  <a:cubicBezTo>
                    <a:pt x="335" y="422"/>
                    <a:pt x="333" y="418"/>
                    <a:pt x="330" y="417"/>
                  </a:cubicBezTo>
                  <a:cubicBezTo>
                    <a:pt x="328" y="415"/>
                    <a:pt x="324" y="418"/>
                    <a:pt x="321" y="417"/>
                  </a:cubicBezTo>
                  <a:cubicBezTo>
                    <a:pt x="319" y="416"/>
                    <a:pt x="316" y="414"/>
                    <a:pt x="314" y="413"/>
                  </a:cubicBezTo>
                  <a:cubicBezTo>
                    <a:pt x="311" y="412"/>
                    <a:pt x="308" y="412"/>
                    <a:pt x="307" y="411"/>
                  </a:cubicBezTo>
                  <a:cubicBezTo>
                    <a:pt x="304" y="408"/>
                    <a:pt x="301" y="404"/>
                    <a:pt x="301" y="400"/>
                  </a:cubicBezTo>
                  <a:cubicBezTo>
                    <a:pt x="300" y="397"/>
                    <a:pt x="304" y="394"/>
                    <a:pt x="304" y="391"/>
                  </a:cubicBezTo>
                  <a:cubicBezTo>
                    <a:pt x="304" y="386"/>
                    <a:pt x="302" y="381"/>
                    <a:pt x="301" y="377"/>
                  </a:cubicBezTo>
                  <a:cubicBezTo>
                    <a:pt x="301" y="375"/>
                    <a:pt x="303" y="371"/>
                    <a:pt x="301" y="370"/>
                  </a:cubicBezTo>
                  <a:cubicBezTo>
                    <a:pt x="299" y="370"/>
                    <a:pt x="297" y="374"/>
                    <a:pt x="294" y="375"/>
                  </a:cubicBezTo>
                  <a:cubicBezTo>
                    <a:pt x="292" y="375"/>
                    <a:pt x="289" y="376"/>
                    <a:pt x="287" y="375"/>
                  </a:cubicBezTo>
                  <a:cubicBezTo>
                    <a:pt x="285" y="374"/>
                    <a:pt x="286" y="372"/>
                    <a:pt x="287" y="371"/>
                  </a:cubicBezTo>
                  <a:cubicBezTo>
                    <a:pt x="288" y="368"/>
                    <a:pt x="293" y="366"/>
                    <a:pt x="293" y="362"/>
                  </a:cubicBezTo>
                  <a:cubicBezTo>
                    <a:pt x="294" y="358"/>
                    <a:pt x="291" y="355"/>
                    <a:pt x="289" y="352"/>
                  </a:cubicBezTo>
                  <a:cubicBezTo>
                    <a:pt x="288" y="351"/>
                    <a:pt x="287" y="352"/>
                    <a:pt x="287" y="353"/>
                  </a:cubicBezTo>
                  <a:cubicBezTo>
                    <a:pt x="285" y="357"/>
                    <a:pt x="285" y="362"/>
                    <a:pt x="283" y="366"/>
                  </a:cubicBezTo>
                  <a:cubicBezTo>
                    <a:pt x="282" y="367"/>
                    <a:pt x="280" y="368"/>
                    <a:pt x="278" y="368"/>
                  </a:cubicBezTo>
                  <a:cubicBezTo>
                    <a:pt x="275" y="369"/>
                    <a:pt x="271" y="371"/>
                    <a:pt x="270" y="368"/>
                  </a:cubicBezTo>
                  <a:cubicBezTo>
                    <a:pt x="269" y="366"/>
                    <a:pt x="273" y="363"/>
                    <a:pt x="275" y="362"/>
                  </a:cubicBezTo>
                  <a:cubicBezTo>
                    <a:pt x="277" y="361"/>
                    <a:pt x="279" y="364"/>
                    <a:pt x="280" y="362"/>
                  </a:cubicBezTo>
                  <a:cubicBezTo>
                    <a:pt x="283" y="357"/>
                    <a:pt x="284" y="350"/>
                    <a:pt x="286" y="344"/>
                  </a:cubicBezTo>
                  <a:cubicBezTo>
                    <a:pt x="288" y="340"/>
                    <a:pt x="289" y="337"/>
                    <a:pt x="290" y="334"/>
                  </a:cubicBezTo>
                  <a:cubicBezTo>
                    <a:pt x="291" y="332"/>
                    <a:pt x="292" y="329"/>
                    <a:pt x="290" y="330"/>
                  </a:cubicBezTo>
                  <a:cubicBezTo>
                    <a:pt x="287" y="332"/>
                    <a:pt x="285" y="336"/>
                    <a:pt x="282" y="339"/>
                  </a:cubicBezTo>
                  <a:cubicBezTo>
                    <a:pt x="279" y="342"/>
                    <a:pt x="275" y="344"/>
                    <a:pt x="272" y="347"/>
                  </a:cubicBezTo>
                  <a:cubicBezTo>
                    <a:pt x="268" y="350"/>
                    <a:pt x="264" y="353"/>
                    <a:pt x="260" y="357"/>
                  </a:cubicBezTo>
                  <a:cubicBezTo>
                    <a:pt x="260" y="358"/>
                    <a:pt x="262" y="359"/>
                    <a:pt x="262" y="360"/>
                  </a:cubicBezTo>
                  <a:cubicBezTo>
                    <a:pt x="262" y="362"/>
                    <a:pt x="263" y="365"/>
                    <a:pt x="261" y="365"/>
                  </a:cubicBezTo>
                  <a:cubicBezTo>
                    <a:pt x="258" y="364"/>
                    <a:pt x="255" y="362"/>
                    <a:pt x="253" y="359"/>
                  </a:cubicBezTo>
                  <a:cubicBezTo>
                    <a:pt x="253" y="357"/>
                    <a:pt x="255" y="355"/>
                    <a:pt x="255" y="354"/>
                  </a:cubicBezTo>
                  <a:cubicBezTo>
                    <a:pt x="254" y="348"/>
                    <a:pt x="253" y="343"/>
                    <a:pt x="250" y="338"/>
                  </a:cubicBezTo>
                  <a:cubicBezTo>
                    <a:pt x="249" y="336"/>
                    <a:pt x="245" y="336"/>
                    <a:pt x="244" y="334"/>
                  </a:cubicBezTo>
                  <a:cubicBezTo>
                    <a:pt x="243" y="332"/>
                    <a:pt x="247" y="329"/>
                    <a:pt x="246" y="327"/>
                  </a:cubicBezTo>
                  <a:cubicBezTo>
                    <a:pt x="243" y="323"/>
                    <a:pt x="238" y="322"/>
                    <a:pt x="234" y="320"/>
                  </a:cubicBezTo>
                  <a:cubicBezTo>
                    <a:pt x="231" y="319"/>
                    <a:pt x="228" y="321"/>
                    <a:pt x="225" y="319"/>
                  </a:cubicBezTo>
                  <a:cubicBezTo>
                    <a:pt x="221" y="318"/>
                    <a:pt x="219" y="312"/>
                    <a:pt x="214" y="311"/>
                  </a:cubicBezTo>
                  <a:cubicBezTo>
                    <a:pt x="204" y="310"/>
                    <a:pt x="193" y="311"/>
                    <a:pt x="183" y="314"/>
                  </a:cubicBezTo>
                  <a:cubicBezTo>
                    <a:pt x="177" y="315"/>
                    <a:pt x="172" y="321"/>
                    <a:pt x="166" y="323"/>
                  </a:cubicBezTo>
                  <a:cubicBezTo>
                    <a:pt x="160" y="324"/>
                    <a:pt x="154" y="320"/>
                    <a:pt x="148" y="321"/>
                  </a:cubicBezTo>
                  <a:cubicBezTo>
                    <a:pt x="141" y="323"/>
                    <a:pt x="135" y="327"/>
                    <a:pt x="128" y="330"/>
                  </a:cubicBezTo>
                  <a:cubicBezTo>
                    <a:pt x="125" y="332"/>
                    <a:pt x="121" y="333"/>
                    <a:pt x="119" y="336"/>
                  </a:cubicBezTo>
                  <a:cubicBezTo>
                    <a:pt x="116" y="338"/>
                    <a:pt x="115" y="344"/>
                    <a:pt x="111" y="346"/>
                  </a:cubicBezTo>
                  <a:cubicBezTo>
                    <a:pt x="106" y="348"/>
                    <a:pt x="99" y="346"/>
                    <a:pt x="93" y="346"/>
                  </a:cubicBezTo>
                  <a:cubicBezTo>
                    <a:pt x="85" y="347"/>
                    <a:pt x="76" y="345"/>
                    <a:pt x="67" y="348"/>
                  </a:cubicBezTo>
                  <a:cubicBezTo>
                    <a:pt x="63" y="349"/>
                    <a:pt x="62" y="354"/>
                    <a:pt x="58" y="356"/>
                  </a:cubicBezTo>
                  <a:cubicBezTo>
                    <a:pt x="56" y="357"/>
                    <a:pt x="54" y="356"/>
                    <a:pt x="52" y="357"/>
                  </a:cubicBezTo>
                  <a:cubicBezTo>
                    <a:pt x="48" y="359"/>
                    <a:pt x="46" y="364"/>
                    <a:pt x="42" y="365"/>
                  </a:cubicBezTo>
                  <a:cubicBezTo>
                    <a:pt x="37" y="367"/>
                    <a:pt x="32" y="365"/>
                    <a:pt x="27" y="366"/>
                  </a:cubicBezTo>
                  <a:cubicBezTo>
                    <a:pt x="22" y="365"/>
                    <a:pt x="19" y="361"/>
                    <a:pt x="15" y="358"/>
                  </a:cubicBezTo>
                  <a:cubicBezTo>
                    <a:pt x="12" y="355"/>
                    <a:pt x="8" y="353"/>
                    <a:pt x="7" y="349"/>
                  </a:cubicBezTo>
                  <a:cubicBezTo>
                    <a:pt x="5" y="347"/>
                    <a:pt x="6" y="344"/>
                    <a:pt x="7" y="342"/>
                  </a:cubicBezTo>
                  <a:cubicBezTo>
                    <a:pt x="9" y="340"/>
                    <a:pt x="13" y="344"/>
                    <a:pt x="14" y="342"/>
                  </a:cubicBezTo>
                  <a:cubicBezTo>
                    <a:pt x="17" y="338"/>
                    <a:pt x="17" y="333"/>
                    <a:pt x="18" y="328"/>
                  </a:cubicBezTo>
                  <a:cubicBezTo>
                    <a:pt x="19" y="324"/>
                    <a:pt x="20" y="320"/>
                    <a:pt x="19" y="316"/>
                  </a:cubicBezTo>
                  <a:cubicBezTo>
                    <a:pt x="19" y="312"/>
                    <a:pt x="16" y="308"/>
                    <a:pt x="15" y="304"/>
                  </a:cubicBezTo>
                  <a:cubicBezTo>
                    <a:pt x="14" y="296"/>
                    <a:pt x="17" y="288"/>
                    <a:pt x="16" y="280"/>
                  </a:cubicBezTo>
                  <a:cubicBezTo>
                    <a:pt x="15" y="272"/>
                    <a:pt x="11" y="265"/>
                    <a:pt x="10" y="257"/>
                  </a:cubicBezTo>
                  <a:cubicBezTo>
                    <a:pt x="9" y="254"/>
                    <a:pt x="10" y="250"/>
                    <a:pt x="9" y="247"/>
                  </a:cubicBezTo>
                  <a:cubicBezTo>
                    <a:pt x="7" y="241"/>
                    <a:pt x="2" y="237"/>
                    <a:pt x="0" y="231"/>
                  </a:cubicBezTo>
                  <a:cubicBezTo>
                    <a:pt x="0" y="229"/>
                    <a:pt x="2" y="227"/>
                    <a:pt x="3" y="228"/>
                  </a:cubicBezTo>
                  <a:cubicBezTo>
                    <a:pt x="5" y="228"/>
                    <a:pt x="4" y="233"/>
                    <a:pt x="6" y="234"/>
                  </a:cubicBezTo>
                  <a:cubicBezTo>
                    <a:pt x="7" y="233"/>
                    <a:pt x="6" y="228"/>
                    <a:pt x="8" y="228"/>
                  </a:cubicBezTo>
                  <a:cubicBezTo>
                    <a:pt x="10" y="229"/>
                    <a:pt x="10" y="234"/>
                    <a:pt x="12" y="233"/>
                  </a:cubicBezTo>
                  <a:cubicBezTo>
                    <a:pt x="14" y="230"/>
                    <a:pt x="14" y="226"/>
                    <a:pt x="13" y="222"/>
                  </a:cubicBezTo>
                  <a:cubicBezTo>
                    <a:pt x="12" y="216"/>
                    <a:pt x="6" y="212"/>
                    <a:pt x="5" y="206"/>
                  </a:cubicBezTo>
                  <a:cubicBezTo>
                    <a:pt x="4" y="202"/>
                    <a:pt x="6" y="197"/>
                    <a:pt x="7" y="193"/>
                  </a:cubicBezTo>
                  <a:cubicBezTo>
                    <a:pt x="7" y="189"/>
                    <a:pt x="10" y="185"/>
                    <a:pt x="11" y="180"/>
                  </a:cubicBezTo>
                  <a:cubicBezTo>
                    <a:pt x="11" y="177"/>
                    <a:pt x="11" y="173"/>
                    <a:pt x="11" y="169"/>
                  </a:cubicBezTo>
                  <a:cubicBezTo>
                    <a:pt x="12" y="166"/>
                    <a:pt x="13" y="164"/>
                    <a:pt x="15" y="162"/>
                  </a:cubicBezTo>
                  <a:cubicBezTo>
                    <a:pt x="16" y="161"/>
                    <a:pt x="18" y="162"/>
                    <a:pt x="18" y="162"/>
                  </a:cubicBezTo>
                  <a:cubicBezTo>
                    <a:pt x="18" y="165"/>
                    <a:pt x="15" y="169"/>
                    <a:pt x="17" y="171"/>
                  </a:cubicBezTo>
                  <a:cubicBezTo>
                    <a:pt x="17" y="172"/>
                    <a:pt x="19" y="168"/>
                    <a:pt x="20" y="167"/>
                  </a:cubicBezTo>
                  <a:cubicBezTo>
                    <a:pt x="22" y="165"/>
                    <a:pt x="24" y="163"/>
                    <a:pt x="26" y="162"/>
                  </a:cubicBezTo>
                  <a:cubicBezTo>
                    <a:pt x="30" y="159"/>
                    <a:pt x="34" y="157"/>
                    <a:pt x="37" y="155"/>
                  </a:cubicBezTo>
                  <a:cubicBezTo>
                    <a:pt x="40" y="153"/>
                    <a:pt x="43" y="150"/>
                    <a:pt x="46" y="148"/>
                  </a:cubicBezTo>
                  <a:cubicBezTo>
                    <a:pt x="47" y="147"/>
                    <a:pt x="48" y="146"/>
                    <a:pt x="50" y="14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4" name="Freeform 3094"/>
            <p:cNvSpPr>
              <a:spLocks noChangeAspect="1"/>
            </p:cNvSpPr>
            <p:nvPr/>
          </p:nvSpPr>
          <p:spPr bwMode="auto">
            <a:xfrm>
              <a:off x="20080491" y="7111546"/>
              <a:ext cx="74592" cy="39491"/>
            </a:xfrm>
            <a:custGeom>
              <a:avLst/>
              <a:gdLst>
                <a:gd name="T0" fmla="*/ 1 w 14"/>
                <a:gd name="T1" fmla="*/ 0 h 8"/>
                <a:gd name="T2" fmla="*/ 6 w 14"/>
                <a:gd name="T3" fmla="*/ 6 h 8"/>
                <a:gd name="T4" fmla="*/ 16 w 14"/>
                <a:gd name="T5" fmla="*/ 1 h 8"/>
                <a:gd name="T6" fmla="*/ 19 w 14"/>
                <a:gd name="T7" fmla="*/ 6 h 8"/>
                <a:gd name="T8" fmla="*/ 9 w 14"/>
                <a:gd name="T9" fmla="*/ 10 h 8"/>
                <a:gd name="T10" fmla="*/ 1 w 14"/>
                <a:gd name="T11" fmla="*/ 8 h 8"/>
                <a:gd name="T12" fmla="*/ 0 w 14"/>
                <a:gd name="T13" fmla="*/ 1 h 8"/>
                <a:gd name="T14" fmla="*/ 1 w 1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8"/>
                <a:gd name="T26" fmla="*/ 14 w 14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8">
                  <a:moveTo>
                    <a:pt x="1" y="0"/>
                  </a:moveTo>
                  <a:cubicBezTo>
                    <a:pt x="2" y="1"/>
                    <a:pt x="2" y="4"/>
                    <a:pt x="4" y="4"/>
                  </a:cubicBezTo>
                  <a:cubicBezTo>
                    <a:pt x="6" y="4"/>
                    <a:pt x="8" y="1"/>
                    <a:pt x="11" y="1"/>
                  </a:cubicBezTo>
                  <a:cubicBezTo>
                    <a:pt x="12" y="1"/>
                    <a:pt x="14" y="3"/>
                    <a:pt x="13" y="4"/>
                  </a:cubicBezTo>
                  <a:cubicBezTo>
                    <a:pt x="11" y="6"/>
                    <a:pt x="9" y="8"/>
                    <a:pt x="6" y="8"/>
                  </a:cubicBezTo>
                  <a:cubicBezTo>
                    <a:pt x="4" y="8"/>
                    <a:pt x="2" y="7"/>
                    <a:pt x="1" y="6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5" name="Freeform 3095"/>
            <p:cNvSpPr>
              <a:spLocks noChangeAspect="1"/>
            </p:cNvSpPr>
            <p:nvPr/>
          </p:nvSpPr>
          <p:spPr bwMode="auto">
            <a:xfrm>
              <a:off x="20054164" y="7120322"/>
              <a:ext cx="26327" cy="30715"/>
            </a:xfrm>
            <a:custGeom>
              <a:avLst/>
              <a:gdLst>
                <a:gd name="T0" fmla="*/ 5 w 5"/>
                <a:gd name="T1" fmla="*/ 0 h 6"/>
                <a:gd name="T2" fmla="*/ 0 w 5"/>
                <a:gd name="T3" fmla="*/ 7 h 6"/>
                <a:gd name="T4" fmla="*/ 7 w 5"/>
                <a:gd name="T5" fmla="*/ 7 h 6"/>
                <a:gd name="T6" fmla="*/ 5 w 5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6"/>
                <a:gd name="T14" fmla="*/ 5 w 5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6">
                  <a:moveTo>
                    <a:pt x="3" y="0"/>
                  </a:moveTo>
                  <a:cubicBezTo>
                    <a:pt x="3" y="0"/>
                    <a:pt x="2" y="4"/>
                    <a:pt x="0" y="5"/>
                  </a:cubicBezTo>
                  <a:cubicBezTo>
                    <a:pt x="1" y="6"/>
                    <a:pt x="5" y="6"/>
                    <a:pt x="5" y="5"/>
                  </a:cubicBezTo>
                  <a:cubicBezTo>
                    <a:pt x="5" y="4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6" name="Freeform 3096"/>
            <p:cNvSpPr>
              <a:spLocks noChangeAspect="1"/>
            </p:cNvSpPr>
            <p:nvPr/>
          </p:nvSpPr>
          <p:spPr bwMode="auto">
            <a:xfrm>
              <a:off x="20444681" y="7304609"/>
              <a:ext cx="52655" cy="43879"/>
            </a:xfrm>
            <a:custGeom>
              <a:avLst/>
              <a:gdLst>
                <a:gd name="T0" fmla="*/ 2 w 10"/>
                <a:gd name="T1" fmla="*/ 1 h 8"/>
                <a:gd name="T2" fmla="*/ 2 w 10"/>
                <a:gd name="T3" fmla="*/ 9 h 8"/>
                <a:gd name="T4" fmla="*/ 13 w 10"/>
                <a:gd name="T5" fmla="*/ 11 h 8"/>
                <a:gd name="T6" fmla="*/ 12 w 10"/>
                <a:gd name="T7" fmla="*/ 6 h 8"/>
                <a:gd name="T8" fmla="*/ 13 w 10"/>
                <a:gd name="T9" fmla="*/ 1 h 8"/>
                <a:gd name="T10" fmla="*/ 8 w 10"/>
                <a:gd name="T11" fmla="*/ 4 h 8"/>
                <a:gd name="T12" fmla="*/ 6 w 10"/>
                <a:gd name="T13" fmla="*/ 0 h 8"/>
                <a:gd name="T14" fmla="*/ 6 w 10"/>
                <a:gd name="T15" fmla="*/ 4 h 8"/>
                <a:gd name="T16" fmla="*/ 2 w 10"/>
                <a:gd name="T17" fmla="*/ 1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8"/>
                <a:gd name="T29" fmla="*/ 10 w 10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8">
                  <a:moveTo>
                    <a:pt x="2" y="1"/>
                  </a:moveTo>
                  <a:cubicBezTo>
                    <a:pt x="1" y="2"/>
                    <a:pt x="0" y="5"/>
                    <a:pt x="2" y="6"/>
                  </a:cubicBezTo>
                  <a:cubicBezTo>
                    <a:pt x="3" y="8"/>
                    <a:pt x="6" y="8"/>
                    <a:pt x="9" y="7"/>
                  </a:cubicBezTo>
                  <a:cubicBezTo>
                    <a:pt x="10" y="7"/>
                    <a:pt x="8" y="5"/>
                    <a:pt x="8" y="4"/>
                  </a:cubicBezTo>
                  <a:cubicBezTo>
                    <a:pt x="8" y="3"/>
                    <a:pt x="10" y="2"/>
                    <a:pt x="9" y="1"/>
                  </a:cubicBezTo>
                  <a:cubicBezTo>
                    <a:pt x="8" y="0"/>
                    <a:pt x="7" y="2"/>
                    <a:pt x="6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2"/>
                    <a:pt x="4" y="2"/>
                  </a:cubicBezTo>
                  <a:cubicBezTo>
                    <a:pt x="3" y="2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7" name="Freeform 3097"/>
            <p:cNvSpPr>
              <a:spLocks noChangeAspect="1"/>
            </p:cNvSpPr>
            <p:nvPr/>
          </p:nvSpPr>
          <p:spPr bwMode="auto">
            <a:xfrm>
              <a:off x="20488558" y="7431857"/>
              <a:ext cx="21939" cy="30715"/>
            </a:xfrm>
            <a:custGeom>
              <a:avLst/>
              <a:gdLst>
                <a:gd name="T0" fmla="*/ 5 w 4"/>
                <a:gd name="T1" fmla="*/ 1 h 6"/>
                <a:gd name="T2" fmla="*/ 5 w 4"/>
                <a:gd name="T3" fmla="*/ 8 h 6"/>
                <a:gd name="T4" fmla="*/ 0 w 4"/>
                <a:gd name="T5" fmla="*/ 7 h 6"/>
                <a:gd name="T6" fmla="*/ 0 w 4"/>
                <a:gd name="T7" fmla="*/ 2 h 6"/>
                <a:gd name="T8" fmla="*/ 5 w 4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1"/>
                  </a:moveTo>
                  <a:cubicBezTo>
                    <a:pt x="3" y="2"/>
                    <a:pt x="4" y="4"/>
                    <a:pt x="3" y="6"/>
                  </a:cubicBezTo>
                  <a:cubicBezTo>
                    <a:pt x="3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8" name="Freeform 3098"/>
            <p:cNvSpPr>
              <a:spLocks noChangeAspect="1"/>
            </p:cNvSpPr>
            <p:nvPr/>
          </p:nvSpPr>
          <p:spPr bwMode="auto">
            <a:xfrm>
              <a:off x="21462653" y="8173396"/>
              <a:ext cx="30715" cy="61430"/>
            </a:xfrm>
            <a:custGeom>
              <a:avLst/>
              <a:gdLst>
                <a:gd name="T0" fmla="*/ 7 w 6"/>
                <a:gd name="T1" fmla="*/ 0 h 12"/>
                <a:gd name="T2" fmla="*/ 8 w 6"/>
                <a:gd name="T3" fmla="*/ 2 h 12"/>
                <a:gd name="T4" fmla="*/ 2 w 6"/>
                <a:gd name="T5" fmla="*/ 16 h 12"/>
                <a:gd name="T6" fmla="*/ 0 w 6"/>
                <a:gd name="T7" fmla="*/ 14 h 12"/>
                <a:gd name="T8" fmla="*/ 1 w 6"/>
                <a:gd name="T9" fmla="*/ 6 h 12"/>
                <a:gd name="T10" fmla="*/ 7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2"/>
                <a:gd name="T20" fmla="*/ 6 w 6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2">
                  <a:moveTo>
                    <a:pt x="5" y="0"/>
                  </a:moveTo>
                  <a:cubicBezTo>
                    <a:pt x="5" y="0"/>
                    <a:pt x="6" y="1"/>
                    <a:pt x="6" y="2"/>
                  </a:cubicBezTo>
                  <a:cubicBezTo>
                    <a:pt x="5" y="5"/>
                    <a:pt x="4" y="9"/>
                    <a:pt x="2" y="12"/>
                  </a:cubicBezTo>
                  <a:cubicBezTo>
                    <a:pt x="1" y="12"/>
                    <a:pt x="0" y="11"/>
                    <a:pt x="0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2" y="2"/>
                    <a:pt x="3" y="1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09" name="Freeform 3099"/>
            <p:cNvSpPr>
              <a:spLocks noChangeAspect="1"/>
            </p:cNvSpPr>
            <p:nvPr/>
          </p:nvSpPr>
          <p:spPr bwMode="auto">
            <a:xfrm>
              <a:off x="20909788" y="9388822"/>
              <a:ext cx="26327" cy="52655"/>
            </a:xfrm>
            <a:custGeom>
              <a:avLst/>
              <a:gdLst>
                <a:gd name="T0" fmla="*/ 0 w 5"/>
                <a:gd name="T1" fmla="*/ 2 h 10"/>
                <a:gd name="T2" fmla="*/ 5 w 5"/>
                <a:gd name="T3" fmla="*/ 1 h 10"/>
                <a:gd name="T4" fmla="*/ 7 w 5"/>
                <a:gd name="T5" fmla="*/ 8 h 10"/>
                <a:gd name="T6" fmla="*/ 6 w 5"/>
                <a:gd name="T7" fmla="*/ 14 h 10"/>
                <a:gd name="T8" fmla="*/ 1 w 5"/>
                <a:gd name="T9" fmla="*/ 10 h 10"/>
                <a:gd name="T10" fmla="*/ 0 w 5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0"/>
                <a:gd name="T20" fmla="*/ 5 w 5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0">
                  <a:moveTo>
                    <a:pt x="0" y="2"/>
                  </a:moveTo>
                  <a:cubicBezTo>
                    <a:pt x="0" y="1"/>
                    <a:pt x="2" y="0"/>
                    <a:pt x="3" y="1"/>
                  </a:cubicBezTo>
                  <a:cubicBezTo>
                    <a:pt x="4" y="2"/>
                    <a:pt x="5" y="4"/>
                    <a:pt x="5" y="6"/>
                  </a:cubicBezTo>
                  <a:cubicBezTo>
                    <a:pt x="5" y="7"/>
                    <a:pt x="5" y="10"/>
                    <a:pt x="4" y="10"/>
                  </a:cubicBezTo>
                  <a:cubicBezTo>
                    <a:pt x="2" y="10"/>
                    <a:pt x="2" y="8"/>
                    <a:pt x="1" y="7"/>
                  </a:cubicBezTo>
                  <a:cubicBezTo>
                    <a:pt x="0" y="5"/>
                    <a:pt x="0" y="4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0" name="Freeform 3100"/>
            <p:cNvSpPr>
              <a:spLocks noChangeAspect="1"/>
            </p:cNvSpPr>
            <p:nvPr/>
          </p:nvSpPr>
          <p:spPr bwMode="auto">
            <a:xfrm>
              <a:off x="20686010" y="9467802"/>
              <a:ext cx="223778" cy="263269"/>
            </a:xfrm>
            <a:custGeom>
              <a:avLst/>
              <a:gdLst>
                <a:gd name="T0" fmla="*/ 23 w 42"/>
                <a:gd name="T1" fmla="*/ 12 h 50"/>
                <a:gd name="T2" fmla="*/ 35 w 42"/>
                <a:gd name="T3" fmla="*/ 12 h 50"/>
                <a:gd name="T4" fmla="*/ 49 w 42"/>
                <a:gd name="T5" fmla="*/ 8 h 50"/>
                <a:gd name="T6" fmla="*/ 59 w 42"/>
                <a:gd name="T7" fmla="*/ 6 h 50"/>
                <a:gd name="T8" fmla="*/ 62 w 42"/>
                <a:gd name="T9" fmla="*/ 12 h 50"/>
                <a:gd name="T10" fmla="*/ 57 w 42"/>
                <a:gd name="T11" fmla="*/ 34 h 50"/>
                <a:gd name="T12" fmla="*/ 53 w 42"/>
                <a:gd name="T13" fmla="*/ 38 h 50"/>
                <a:gd name="T14" fmla="*/ 47 w 42"/>
                <a:gd name="T15" fmla="*/ 52 h 50"/>
                <a:gd name="T16" fmla="*/ 46 w 42"/>
                <a:gd name="T17" fmla="*/ 62 h 50"/>
                <a:gd name="T18" fmla="*/ 43 w 42"/>
                <a:gd name="T19" fmla="*/ 62 h 50"/>
                <a:gd name="T20" fmla="*/ 41 w 42"/>
                <a:gd name="T21" fmla="*/ 55 h 50"/>
                <a:gd name="T22" fmla="*/ 36 w 42"/>
                <a:gd name="T23" fmla="*/ 58 h 50"/>
                <a:gd name="T24" fmla="*/ 34 w 42"/>
                <a:gd name="T25" fmla="*/ 60 h 50"/>
                <a:gd name="T26" fmla="*/ 28 w 42"/>
                <a:gd name="T27" fmla="*/ 64 h 50"/>
                <a:gd name="T28" fmla="*/ 22 w 42"/>
                <a:gd name="T29" fmla="*/ 71 h 50"/>
                <a:gd name="T30" fmla="*/ 19 w 42"/>
                <a:gd name="T31" fmla="*/ 67 h 50"/>
                <a:gd name="T32" fmla="*/ 12 w 42"/>
                <a:gd name="T33" fmla="*/ 70 h 50"/>
                <a:gd name="T34" fmla="*/ 7 w 42"/>
                <a:gd name="T35" fmla="*/ 62 h 50"/>
                <a:gd name="T36" fmla="*/ 2 w 42"/>
                <a:gd name="T37" fmla="*/ 52 h 50"/>
                <a:gd name="T38" fmla="*/ 2 w 42"/>
                <a:gd name="T39" fmla="*/ 41 h 50"/>
                <a:gd name="T40" fmla="*/ 7 w 42"/>
                <a:gd name="T41" fmla="*/ 41 h 50"/>
                <a:gd name="T42" fmla="*/ 0 w 42"/>
                <a:gd name="T43" fmla="*/ 22 h 50"/>
                <a:gd name="T44" fmla="*/ 0 w 42"/>
                <a:gd name="T45" fmla="*/ 8 h 50"/>
                <a:gd name="T46" fmla="*/ 5 w 42"/>
                <a:gd name="T47" fmla="*/ 1 h 50"/>
                <a:gd name="T48" fmla="*/ 12 w 42"/>
                <a:gd name="T49" fmla="*/ 6 h 50"/>
                <a:gd name="T50" fmla="*/ 23 w 42"/>
                <a:gd name="T51" fmla="*/ 12 h 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50"/>
                <a:gd name="T80" fmla="*/ 42 w 42"/>
                <a:gd name="T81" fmla="*/ 50 h 5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50">
                  <a:moveTo>
                    <a:pt x="16" y="8"/>
                  </a:moveTo>
                  <a:cubicBezTo>
                    <a:pt x="19" y="9"/>
                    <a:pt x="22" y="8"/>
                    <a:pt x="24" y="8"/>
                  </a:cubicBezTo>
                  <a:cubicBezTo>
                    <a:pt x="27" y="7"/>
                    <a:pt x="30" y="6"/>
                    <a:pt x="33" y="6"/>
                  </a:cubicBezTo>
                  <a:cubicBezTo>
                    <a:pt x="35" y="5"/>
                    <a:pt x="37" y="4"/>
                    <a:pt x="40" y="4"/>
                  </a:cubicBezTo>
                  <a:cubicBezTo>
                    <a:pt x="41" y="4"/>
                    <a:pt x="42" y="6"/>
                    <a:pt x="42" y="8"/>
                  </a:cubicBezTo>
                  <a:cubicBezTo>
                    <a:pt x="42" y="13"/>
                    <a:pt x="41" y="18"/>
                    <a:pt x="39" y="23"/>
                  </a:cubicBezTo>
                  <a:cubicBezTo>
                    <a:pt x="39" y="25"/>
                    <a:pt x="37" y="26"/>
                    <a:pt x="36" y="27"/>
                  </a:cubicBezTo>
                  <a:cubicBezTo>
                    <a:pt x="34" y="30"/>
                    <a:pt x="32" y="33"/>
                    <a:pt x="32" y="36"/>
                  </a:cubicBezTo>
                  <a:cubicBezTo>
                    <a:pt x="31" y="38"/>
                    <a:pt x="32" y="41"/>
                    <a:pt x="31" y="43"/>
                  </a:cubicBezTo>
                  <a:cubicBezTo>
                    <a:pt x="31" y="44"/>
                    <a:pt x="29" y="43"/>
                    <a:pt x="29" y="43"/>
                  </a:cubicBezTo>
                  <a:cubicBezTo>
                    <a:pt x="28" y="41"/>
                    <a:pt x="29" y="39"/>
                    <a:pt x="28" y="38"/>
                  </a:cubicBezTo>
                  <a:cubicBezTo>
                    <a:pt x="27" y="37"/>
                    <a:pt x="26" y="39"/>
                    <a:pt x="25" y="40"/>
                  </a:cubicBezTo>
                  <a:cubicBezTo>
                    <a:pt x="24" y="41"/>
                    <a:pt x="23" y="41"/>
                    <a:pt x="23" y="42"/>
                  </a:cubicBezTo>
                  <a:cubicBezTo>
                    <a:pt x="21" y="43"/>
                    <a:pt x="20" y="44"/>
                    <a:pt x="19" y="44"/>
                  </a:cubicBezTo>
                  <a:cubicBezTo>
                    <a:pt x="18" y="46"/>
                    <a:pt x="17" y="48"/>
                    <a:pt x="15" y="49"/>
                  </a:cubicBezTo>
                  <a:cubicBezTo>
                    <a:pt x="14" y="50"/>
                    <a:pt x="14" y="47"/>
                    <a:pt x="13" y="47"/>
                  </a:cubicBezTo>
                  <a:cubicBezTo>
                    <a:pt x="11" y="47"/>
                    <a:pt x="9" y="49"/>
                    <a:pt x="8" y="48"/>
                  </a:cubicBezTo>
                  <a:cubicBezTo>
                    <a:pt x="6" y="47"/>
                    <a:pt x="5" y="45"/>
                    <a:pt x="5" y="43"/>
                  </a:cubicBezTo>
                  <a:cubicBezTo>
                    <a:pt x="4" y="41"/>
                    <a:pt x="3" y="38"/>
                    <a:pt x="2" y="36"/>
                  </a:cubicBezTo>
                  <a:cubicBezTo>
                    <a:pt x="2" y="33"/>
                    <a:pt x="1" y="31"/>
                    <a:pt x="2" y="28"/>
                  </a:cubicBezTo>
                  <a:cubicBezTo>
                    <a:pt x="2" y="27"/>
                    <a:pt x="5" y="29"/>
                    <a:pt x="5" y="28"/>
                  </a:cubicBezTo>
                  <a:cubicBezTo>
                    <a:pt x="4" y="24"/>
                    <a:pt x="1" y="20"/>
                    <a:pt x="0" y="15"/>
                  </a:cubicBezTo>
                  <a:cubicBezTo>
                    <a:pt x="0" y="12"/>
                    <a:pt x="0" y="9"/>
                    <a:pt x="0" y="6"/>
                  </a:cubicBezTo>
                  <a:cubicBezTo>
                    <a:pt x="1" y="4"/>
                    <a:pt x="1" y="1"/>
                    <a:pt x="3" y="1"/>
                  </a:cubicBezTo>
                  <a:cubicBezTo>
                    <a:pt x="5" y="0"/>
                    <a:pt x="6" y="3"/>
                    <a:pt x="8" y="4"/>
                  </a:cubicBezTo>
                  <a:cubicBezTo>
                    <a:pt x="11" y="5"/>
                    <a:pt x="13" y="7"/>
                    <a:pt x="16" y="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1" name="Freeform 3101"/>
            <p:cNvSpPr>
              <a:spLocks noChangeAspect="1"/>
            </p:cNvSpPr>
            <p:nvPr/>
          </p:nvSpPr>
          <p:spPr bwMode="auto">
            <a:xfrm>
              <a:off x="20251617" y="9042184"/>
              <a:ext cx="100919" cy="48267"/>
            </a:xfrm>
            <a:custGeom>
              <a:avLst/>
              <a:gdLst>
                <a:gd name="T0" fmla="*/ 1 w 19"/>
                <a:gd name="T1" fmla="*/ 2 h 9"/>
                <a:gd name="T2" fmla="*/ 0 w 19"/>
                <a:gd name="T3" fmla="*/ 7 h 9"/>
                <a:gd name="T4" fmla="*/ 7 w 19"/>
                <a:gd name="T5" fmla="*/ 12 h 9"/>
                <a:gd name="T6" fmla="*/ 12 w 19"/>
                <a:gd name="T7" fmla="*/ 11 h 9"/>
                <a:gd name="T8" fmla="*/ 16 w 19"/>
                <a:gd name="T9" fmla="*/ 12 h 9"/>
                <a:gd name="T10" fmla="*/ 22 w 19"/>
                <a:gd name="T11" fmla="*/ 6 h 9"/>
                <a:gd name="T12" fmla="*/ 27 w 19"/>
                <a:gd name="T13" fmla="*/ 7 h 9"/>
                <a:gd name="T14" fmla="*/ 28 w 19"/>
                <a:gd name="T15" fmla="*/ 5 h 9"/>
                <a:gd name="T16" fmla="*/ 25 w 19"/>
                <a:gd name="T17" fmla="*/ 5 h 9"/>
                <a:gd name="T18" fmla="*/ 21 w 19"/>
                <a:gd name="T19" fmla="*/ 5 h 9"/>
                <a:gd name="T20" fmla="*/ 19 w 19"/>
                <a:gd name="T21" fmla="*/ 2 h 9"/>
                <a:gd name="T22" fmla="*/ 19 w 19"/>
                <a:gd name="T23" fmla="*/ 0 h 9"/>
                <a:gd name="T24" fmla="*/ 1 w 19"/>
                <a:gd name="T25" fmla="*/ 2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9"/>
                <a:gd name="T41" fmla="*/ 19 w 19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9">
                  <a:moveTo>
                    <a:pt x="1" y="2"/>
                  </a:moveTo>
                  <a:cubicBezTo>
                    <a:pt x="0" y="3"/>
                    <a:pt x="0" y="4"/>
                    <a:pt x="0" y="5"/>
                  </a:cubicBezTo>
                  <a:cubicBezTo>
                    <a:pt x="1" y="7"/>
                    <a:pt x="3" y="8"/>
                    <a:pt x="5" y="8"/>
                  </a:cubicBezTo>
                  <a:cubicBezTo>
                    <a:pt x="6" y="8"/>
                    <a:pt x="7" y="7"/>
                    <a:pt x="8" y="7"/>
                  </a:cubicBezTo>
                  <a:cubicBezTo>
                    <a:pt x="10" y="7"/>
                    <a:pt x="10" y="9"/>
                    <a:pt x="11" y="8"/>
                  </a:cubicBezTo>
                  <a:cubicBezTo>
                    <a:pt x="13" y="8"/>
                    <a:pt x="14" y="5"/>
                    <a:pt x="15" y="4"/>
                  </a:cubicBezTo>
                  <a:cubicBezTo>
                    <a:pt x="16" y="4"/>
                    <a:pt x="17" y="5"/>
                    <a:pt x="18" y="5"/>
                  </a:cubicBezTo>
                  <a:cubicBezTo>
                    <a:pt x="19" y="5"/>
                    <a:pt x="19" y="4"/>
                    <a:pt x="19" y="3"/>
                  </a:cubicBezTo>
                  <a:cubicBezTo>
                    <a:pt x="18" y="3"/>
                    <a:pt x="17" y="3"/>
                    <a:pt x="17" y="3"/>
                  </a:cubicBezTo>
                  <a:cubicBezTo>
                    <a:pt x="16" y="3"/>
                    <a:pt x="15" y="3"/>
                    <a:pt x="14" y="3"/>
                  </a:cubicBezTo>
                  <a:cubicBezTo>
                    <a:pt x="14" y="3"/>
                    <a:pt x="13" y="3"/>
                    <a:pt x="13" y="2"/>
                  </a:cubicBezTo>
                  <a:cubicBezTo>
                    <a:pt x="13" y="1"/>
                    <a:pt x="14" y="0"/>
                    <a:pt x="13" y="0"/>
                  </a:cubicBezTo>
                  <a:cubicBezTo>
                    <a:pt x="9" y="0"/>
                    <a:pt x="4" y="0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2" name="Freeform 3102"/>
            <p:cNvSpPr>
              <a:spLocks noChangeAspect="1"/>
            </p:cNvSpPr>
            <p:nvPr/>
          </p:nvSpPr>
          <p:spPr bwMode="auto">
            <a:xfrm>
              <a:off x="19773346" y="7313384"/>
              <a:ext cx="8776" cy="13164"/>
            </a:xfrm>
            <a:custGeom>
              <a:avLst/>
              <a:gdLst>
                <a:gd name="T0" fmla="*/ 2 w 2"/>
                <a:gd name="T1" fmla="*/ 3 h 2"/>
                <a:gd name="T2" fmla="*/ 1 w 2"/>
                <a:gd name="T3" fmla="*/ 5 h 2"/>
                <a:gd name="T4" fmla="*/ 0 w 2"/>
                <a:gd name="T5" fmla="*/ 3 h 2"/>
                <a:gd name="T6" fmla="*/ 1 w 2"/>
                <a:gd name="T7" fmla="*/ 0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3" name="Freeform 3103"/>
            <p:cNvSpPr>
              <a:spLocks noChangeAspect="1"/>
            </p:cNvSpPr>
            <p:nvPr/>
          </p:nvSpPr>
          <p:spPr bwMode="auto">
            <a:xfrm>
              <a:off x="12871314" y="-918155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3 w 2"/>
                <a:gd name="T3" fmla="*/ 7 h 5"/>
                <a:gd name="T4" fmla="*/ 0 w 2"/>
                <a:gd name="T5" fmla="*/ 5 h 5"/>
                <a:gd name="T6" fmla="*/ 3 w 2"/>
                <a:gd name="T7" fmla="*/ 1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4" name="Freeform 3104"/>
            <p:cNvSpPr>
              <a:spLocks noChangeAspect="1"/>
            </p:cNvSpPr>
            <p:nvPr/>
          </p:nvSpPr>
          <p:spPr bwMode="auto">
            <a:xfrm>
              <a:off x="12515900" y="-966419"/>
              <a:ext cx="17552" cy="13164"/>
            </a:xfrm>
            <a:custGeom>
              <a:avLst/>
              <a:gdLst>
                <a:gd name="T0" fmla="*/ 1 w 4"/>
                <a:gd name="T1" fmla="*/ 5 h 2"/>
                <a:gd name="T2" fmla="*/ 0 w 4"/>
                <a:gd name="T3" fmla="*/ 3 h 2"/>
                <a:gd name="T4" fmla="*/ 2 w 4"/>
                <a:gd name="T5" fmla="*/ 0 h 2"/>
                <a:gd name="T6" fmla="*/ 4 w 4"/>
                <a:gd name="T7" fmla="*/ 3 h 2"/>
                <a:gd name="T8" fmla="*/ 1 w 4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5" name="Freeform 3105"/>
            <p:cNvSpPr>
              <a:spLocks noChangeAspect="1"/>
            </p:cNvSpPr>
            <p:nvPr/>
          </p:nvSpPr>
          <p:spPr bwMode="auto">
            <a:xfrm>
              <a:off x="23094921" y="9731071"/>
              <a:ext cx="17552" cy="26327"/>
            </a:xfrm>
            <a:custGeom>
              <a:avLst/>
              <a:gdLst>
                <a:gd name="T0" fmla="*/ 5 w 3"/>
                <a:gd name="T1" fmla="*/ 5 h 5"/>
                <a:gd name="T2" fmla="*/ 1 w 3"/>
                <a:gd name="T3" fmla="*/ 6 h 5"/>
                <a:gd name="T4" fmla="*/ 0 w 3"/>
                <a:gd name="T5" fmla="*/ 2 h 5"/>
                <a:gd name="T6" fmla="*/ 1 w 3"/>
                <a:gd name="T7" fmla="*/ 0 h 5"/>
                <a:gd name="T8" fmla="*/ 5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6" name="Freeform 3106"/>
            <p:cNvSpPr>
              <a:spLocks noChangeAspect="1"/>
            </p:cNvSpPr>
            <p:nvPr/>
          </p:nvSpPr>
          <p:spPr bwMode="auto">
            <a:xfrm>
              <a:off x="14543071" y="262168"/>
              <a:ext cx="39491" cy="4388"/>
            </a:xfrm>
            <a:custGeom>
              <a:avLst/>
              <a:gdLst>
                <a:gd name="T0" fmla="*/ 3 w 8"/>
                <a:gd name="T1" fmla="*/ 1 h 1"/>
                <a:gd name="T2" fmla="*/ 0 w 8"/>
                <a:gd name="T3" fmla="*/ 0 h 1"/>
                <a:gd name="T4" fmla="*/ 6 w 8"/>
                <a:gd name="T5" fmla="*/ 0 h 1"/>
                <a:gd name="T6" fmla="*/ 9 w 8"/>
                <a:gd name="T7" fmla="*/ 1 h 1"/>
                <a:gd name="T8" fmla="*/ 3 w 8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3" y="1"/>
                  </a:moveTo>
                  <a:cubicBezTo>
                    <a:pt x="2" y="1"/>
                    <a:pt x="0" y="1"/>
                    <a:pt x="0" y="0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8" y="0"/>
                    <a:pt x="7" y="1"/>
                  </a:cubicBezTo>
                  <a:cubicBezTo>
                    <a:pt x="7" y="1"/>
                    <a:pt x="4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7" name="Freeform 3107"/>
            <p:cNvSpPr>
              <a:spLocks noChangeAspect="1"/>
            </p:cNvSpPr>
            <p:nvPr/>
          </p:nvSpPr>
          <p:spPr bwMode="auto">
            <a:xfrm>
              <a:off x="14731748" y="279720"/>
              <a:ext cx="35103" cy="13164"/>
            </a:xfrm>
            <a:custGeom>
              <a:avLst/>
              <a:gdLst>
                <a:gd name="T0" fmla="*/ 2 w 7"/>
                <a:gd name="T1" fmla="*/ 2 h 3"/>
                <a:gd name="T2" fmla="*/ 0 w 7"/>
                <a:gd name="T3" fmla="*/ 2 h 3"/>
                <a:gd name="T4" fmla="*/ 3 w 7"/>
                <a:gd name="T5" fmla="*/ 1 h 3"/>
                <a:gd name="T6" fmla="*/ 8 w 7"/>
                <a:gd name="T7" fmla="*/ 1 h 3"/>
                <a:gd name="T8" fmla="*/ 2 w 7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3"/>
                <a:gd name="T17" fmla="*/ 7 w 7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3">
                  <a:moveTo>
                    <a:pt x="2" y="2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2"/>
                    <a:pt x="2" y="1"/>
                    <a:pt x="3" y="1"/>
                  </a:cubicBezTo>
                  <a:cubicBezTo>
                    <a:pt x="4" y="0"/>
                    <a:pt x="7" y="0"/>
                    <a:pt x="6" y="1"/>
                  </a:cubicBezTo>
                  <a:cubicBezTo>
                    <a:pt x="6" y="1"/>
                    <a:pt x="4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8" name="Freeform 3108"/>
            <p:cNvSpPr>
              <a:spLocks noChangeAspect="1"/>
            </p:cNvSpPr>
            <p:nvPr/>
          </p:nvSpPr>
          <p:spPr bwMode="auto">
            <a:xfrm>
              <a:off x="14819503" y="205126"/>
              <a:ext cx="39491" cy="35103"/>
            </a:xfrm>
            <a:custGeom>
              <a:avLst/>
              <a:gdLst>
                <a:gd name="T0" fmla="*/ 4 w 7"/>
                <a:gd name="T1" fmla="*/ 3 h 7"/>
                <a:gd name="T2" fmla="*/ 0 w 7"/>
                <a:gd name="T3" fmla="*/ 0 h 7"/>
                <a:gd name="T4" fmla="*/ 6 w 7"/>
                <a:gd name="T5" fmla="*/ 3 h 7"/>
                <a:gd name="T6" fmla="*/ 10 w 7"/>
                <a:gd name="T7" fmla="*/ 9 h 7"/>
                <a:gd name="T8" fmla="*/ 4 w 7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3"/>
                  </a:move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3" y="2"/>
                    <a:pt x="4" y="3"/>
                  </a:cubicBezTo>
                  <a:cubicBezTo>
                    <a:pt x="5" y="4"/>
                    <a:pt x="7" y="7"/>
                    <a:pt x="6" y="7"/>
                  </a:cubicBezTo>
                  <a:cubicBezTo>
                    <a:pt x="5" y="7"/>
                    <a:pt x="3" y="5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19" name="Freeform 3109"/>
            <p:cNvSpPr>
              <a:spLocks noChangeAspect="1"/>
            </p:cNvSpPr>
            <p:nvPr/>
          </p:nvSpPr>
          <p:spPr bwMode="auto">
            <a:xfrm>
              <a:off x="9554127" y="3184452"/>
              <a:ext cx="26327" cy="13164"/>
            </a:xfrm>
            <a:custGeom>
              <a:avLst/>
              <a:gdLst>
                <a:gd name="T0" fmla="*/ 6 w 5"/>
                <a:gd name="T1" fmla="*/ 3 h 2"/>
                <a:gd name="T2" fmla="*/ 7 w 5"/>
                <a:gd name="T3" fmla="*/ 5 h 2"/>
                <a:gd name="T4" fmla="*/ 5 w 5"/>
                <a:gd name="T5" fmla="*/ 5 h 2"/>
                <a:gd name="T6" fmla="*/ 1 w 5"/>
                <a:gd name="T7" fmla="*/ 3 h 2"/>
                <a:gd name="T8" fmla="*/ 6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0" name="Freeform 3110"/>
            <p:cNvSpPr>
              <a:spLocks noChangeAspect="1"/>
            </p:cNvSpPr>
            <p:nvPr/>
          </p:nvSpPr>
          <p:spPr bwMode="auto">
            <a:xfrm>
              <a:off x="9580452" y="3162513"/>
              <a:ext cx="26327" cy="17552"/>
            </a:xfrm>
            <a:custGeom>
              <a:avLst/>
              <a:gdLst>
                <a:gd name="T0" fmla="*/ 6 w 5"/>
                <a:gd name="T1" fmla="*/ 4 h 3"/>
                <a:gd name="T2" fmla="*/ 7 w 5"/>
                <a:gd name="T3" fmla="*/ 5 h 3"/>
                <a:gd name="T4" fmla="*/ 5 w 5"/>
                <a:gd name="T5" fmla="*/ 5 h 3"/>
                <a:gd name="T6" fmla="*/ 1 w 5"/>
                <a:gd name="T7" fmla="*/ 1 h 3"/>
                <a:gd name="T8" fmla="*/ 6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4" y="2"/>
                  </a:moveTo>
                  <a:cubicBezTo>
                    <a:pt x="4" y="2"/>
                    <a:pt x="5" y="2"/>
                    <a:pt x="5" y="3"/>
                  </a:cubicBezTo>
                  <a:cubicBezTo>
                    <a:pt x="5" y="3"/>
                    <a:pt x="3" y="3"/>
                    <a:pt x="3" y="3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1" name="Freeform 3111"/>
            <p:cNvSpPr>
              <a:spLocks noChangeAspect="1"/>
            </p:cNvSpPr>
            <p:nvPr/>
          </p:nvSpPr>
          <p:spPr bwMode="auto">
            <a:xfrm>
              <a:off x="9734026" y="3250268"/>
              <a:ext cx="35103" cy="21939"/>
            </a:xfrm>
            <a:custGeom>
              <a:avLst/>
              <a:gdLst>
                <a:gd name="T0" fmla="*/ 2 w 7"/>
                <a:gd name="T1" fmla="*/ 4 h 4"/>
                <a:gd name="T2" fmla="*/ 0 w 7"/>
                <a:gd name="T3" fmla="*/ 0 h 4"/>
                <a:gd name="T4" fmla="*/ 6 w 7"/>
                <a:gd name="T5" fmla="*/ 0 h 4"/>
                <a:gd name="T6" fmla="*/ 8 w 7"/>
                <a:gd name="T7" fmla="*/ 5 h 4"/>
                <a:gd name="T8" fmla="*/ 2 w 7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4"/>
                <a:gd name="T17" fmla="*/ 7 w 7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4">
                  <a:moveTo>
                    <a:pt x="2" y="2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3" y="0"/>
                    <a:pt x="4" y="0"/>
                  </a:cubicBezTo>
                  <a:cubicBezTo>
                    <a:pt x="5" y="1"/>
                    <a:pt x="7" y="2"/>
                    <a:pt x="6" y="3"/>
                  </a:cubicBezTo>
                  <a:cubicBezTo>
                    <a:pt x="6" y="4"/>
                    <a:pt x="4" y="3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2" name="Freeform 3112"/>
            <p:cNvSpPr>
              <a:spLocks noChangeAspect="1"/>
            </p:cNvSpPr>
            <p:nvPr/>
          </p:nvSpPr>
          <p:spPr bwMode="auto">
            <a:xfrm>
              <a:off x="13893675" y="494722"/>
              <a:ext cx="21939" cy="17552"/>
            </a:xfrm>
            <a:custGeom>
              <a:avLst/>
              <a:gdLst>
                <a:gd name="T0" fmla="*/ 5 w 4"/>
                <a:gd name="T1" fmla="*/ 1 h 3"/>
                <a:gd name="T2" fmla="*/ 5 w 4"/>
                <a:gd name="T3" fmla="*/ 4 h 3"/>
                <a:gd name="T4" fmla="*/ 4 w 4"/>
                <a:gd name="T5" fmla="*/ 4 h 3"/>
                <a:gd name="T6" fmla="*/ 1 w 4"/>
                <a:gd name="T7" fmla="*/ 0 h 3"/>
                <a:gd name="T8" fmla="*/ 5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4" y="1"/>
                    <a:pt x="4" y="2"/>
                    <a:pt x="3" y="2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3" name="Freeform 3113"/>
            <p:cNvSpPr>
              <a:spLocks noChangeAspect="1"/>
            </p:cNvSpPr>
            <p:nvPr/>
          </p:nvSpPr>
          <p:spPr bwMode="auto">
            <a:xfrm>
              <a:off x="13516322" y="670235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4" name="Freeform 3114"/>
            <p:cNvSpPr>
              <a:spLocks noChangeAspect="1"/>
            </p:cNvSpPr>
            <p:nvPr/>
          </p:nvSpPr>
          <p:spPr bwMode="auto">
            <a:xfrm>
              <a:off x="12467635" y="-400391"/>
              <a:ext cx="21939" cy="13164"/>
            </a:xfrm>
            <a:custGeom>
              <a:avLst/>
              <a:gdLst>
                <a:gd name="T0" fmla="*/ 6 w 4"/>
                <a:gd name="T1" fmla="*/ 2 h 3"/>
                <a:gd name="T2" fmla="*/ 5 w 4"/>
                <a:gd name="T3" fmla="*/ 3 h 3"/>
                <a:gd name="T4" fmla="*/ 1 w 4"/>
                <a:gd name="T5" fmla="*/ 2 h 3"/>
                <a:gd name="T6" fmla="*/ 4 w 4"/>
                <a:gd name="T7" fmla="*/ 0 h 3"/>
                <a:gd name="T8" fmla="*/ 6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2"/>
                    <a:pt x="4" y="3"/>
                    <a:pt x="3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5" name="Freeform 3115"/>
            <p:cNvSpPr>
              <a:spLocks noChangeAspect="1"/>
            </p:cNvSpPr>
            <p:nvPr/>
          </p:nvSpPr>
          <p:spPr bwMode="auto">
            <a:xfrm>
              <a:off x="9378614" y="3083533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6" name="Freeform 3116"/>
            <p:cNvSpPr>
              <a:spLocks noChangeAspect="1"/>
            </p:cNvSpPr>
            <p:nvPr/>
          </p:nvSpPr>
          <p:spPr bwMode="auto">
            <a:xfrm>
              <a:off x="9633107" y="3158125"/>
              <a:ext cx="17552" cy="17552"/>
            </a:xfrm>
            <a:custGeom>
              <a:avLst/>
              <a:gdLst>
                <a:gd name="T0" fmla="*/ 4 w 3"/>
                <a:gd name="T1" fmla="*/ 1 h 3"/>
                <a:gd name="T2" fmla="*/ 5 w 3"/>
                <a:gd name="T3" fmla="*/ 4 h 3"/>
                <a:gd name="T4" fmla="*/ 1 w 3"/>
                <a:gd name="T5" fmla="*/ 5 h 3"/>
                <a:gd name="T6" fmla="*/ 0 w 3"/>
                <a:gd name="T7" fmla="*/ 1 h 3"/>
                <a:gd name="T8" fmla="*/ 4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7" name="Freeform 3117"/>
            <p:cNvSpPr>
              <a:spLocks noChangeAspect="1"/>
            </p:cNvSpPr>
            <p:nvPr/>
          </p:nvSpPr>
          <p:spPr bwMode="auto">
            <a:xfrm>
              <a:off x="15977887" y="10573531"/>
              <a:ext cx="35103" cy="26327"/>
            </a:xfrm>
            <a:custGeom>
              <a:avLst/>
              <a:gdLst>
                <a:gd name="T0" fmla="*/ 4 w 6"/>
                <a:gd name="T1" fmla="*/ 6 h 5"/>
                <a:gd name="T2" fmla="*/ 1 w 6"/>
                <a:gd name="T3" fmla="*/ 2 h 5"/>
                <a:gd name="T4" fmla="*/ 5 w 6"/>
                <a:gd name="T5" fmla="*/ 1 h 5"/>
                <a:gd name="T6" fmla="*/ 11 w 6"/>
                <a:gd name="T7" fmla="*/ 5 h 5"/>
                <a:gd name="T8" fmla="*/ 4 w 6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3"/>
                    <a:pt x="1" y="2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6" y="3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8" name="Freeform 3118"/>
            <p:cNvSpPr>
              <a:spLocks noChangeAspect="1"/>
            </p:cNvSpPr>
            <p:nvPr/>
          </p:nvSpPr>
          <p:spPr bwMode="auto">
            <a:xfrm>
              <a:off x="22748282" y="9116776"/>
              <a:ext cx="8776" cy="2193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29" name="Freeform 3119"/>
            <p:cNvSpPr>
              <a:spLocks noChangeAspect="1"/>
            </p:cNvSpPr>
            <p:nvPr/>
          </p:nvSpPr>
          <p:spPr bwMode="auto">
            <a:xfrm>
              <a:off x="22752670" y="9077287"/>
              <a:ext cx="8776" cy="21939"/>
            </a:xfrm>
            <a:custGeom>
              <a:avLst/>
              <a:gdLst>
                <a:gd name="T0" fmla="*/ 2 w 2"/>
                <a:gd name="T1" fmla="*/ 5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1 h 4"/>
                <a:gd name="T8" fmla="*/ 2 w 2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0" name="Freeform 3120"/>
            <p:cNvSpPr>
              <a:spLocks noChangeAspect="1"/>
            </p:cNvSpPr>
            <p:nvPr/>
          </p:nvSpPr>
          <p:spPr bwMode="auto">
            <a:xfrm>
              <a:off x="14714196" y="-558353"/>
              <a:ext cx="17552" cy="13164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1" name="Freeform 3121"/>
            <p:cNvSpPr>
              <a:spLocks noChangeAspect="1"/>
            </p:cNvSpPr>
            <p:nvPr/>
          </p:nvSpPr>
          <p:spPr bwMode="auto">
            <a:xfrm>
              <a:off x="13419791" y="-1106829"/>
              <a:ext cx="17552" cy="8776"/>
            </a:xfrm>
            <a:custGeom>
              <a:avLst/>
              <a:gdLst>
                <a:gd name="T0" fmla="*/ 1 w 3"/>
                <a:gd name="T1" fmla="*/ 1 h 2"/>
                <a:gd name="T2" fmla="*/ 1 w 3"/>
                <a:gd name="T3" fmla="*/ 0 h 2"/>
                <a:gd name="T4" fmla="*/ 4 w 3"/>
                <a:gd name="T5" fmla="*/ 0 h 2"/>
                <a:gd name="T6" fmla="*/ 5 w 3"/>
                <a:gd name="T7" fmla="*/ 2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2" y="2"/>
                    <a:pt x="1" y="2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2" name="Freeform 3122"/>
            <p:cNvSpPr>
              <a:spLocks noChangeAspect="1"/>
            </p:cNvSpPr>
            <p:nvPr/>
          </p:nvSpPr>
          <p:spPr bwMode="auto">
            <a:xfrm>
              <a:off x="12520288" y="-1181423"/>
              <a:ext cx="13164" cy="17552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4 h 3"/>
                <a:gd name="T4" fmla="*/ 1 w 3"/>
                <a:gd name="T5" fmla="*/ 4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3" name="Freeform 3123"/>
            <p:cNvSpPr>
              <a:spLocks noChangeAspect="1"/>
            </p:cNvSpPr>
            <p:nvPr/>
          </p:nvSpPr>
          <p:spPr bwMode="auto">
            <a:xfrm>
              <a:off x="12480799" y="-997134"/>
              <a:ext cx="17552" cy="13164"/>
            </a:xfrm>
            <a:custGeom>
              <a:avLst/>
              <a:gdLst>
                <a:gd name="T0" fmla="*/ 1 w 3"/>
                <a:gd name="T1" fmla="*/ 3 h 2"/>
                <a:gd name="T2" fmla="*/ 0 w 3"/>
                <a:gd name="T3" fmla="*/ 3 h 2"/>
                <a:gd name="T4" fmla="*/ 1 w 3"/>
                <a:gd name="T5" fmla="*/ 0 h 2"/>
                <a:gd name="T6" fmla="*/ 5 w 3"/>
                <a:gd name="T7" fmla="*/ 0 h 2"/>
                <a:gd name="T8" fmla="*/ 1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4" name="Freeform 3124"/>
            <p:cNvSpPr>
              <a:spLocks noChangeAspect="1"/>
            </p:cNvSpPr>
            <p:nvPr/>
          </p:nvSpPr>
          <p:spPr bwMode="auto">
            <a:xfrm>
              <a:off x="9760353" y="3333638"/>
              <a:ext cx="8776" cy="17552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4 h 3"/>
                <a:gd name="T4" fmla="*/ 1 w 2"/>
                <a:gd name="T5" fmla="*/ 4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5" name="Oval 3125"/>
            <p:cNvSpPr>
              <a:spLocks noChangeAspect="1" noChangeArrowheads="1"/>
            </p:cNvSpPr>
            <p:nvPr/>
          </p:nvSpPr>
          <p:spPr bwMode="auto">
            <a:xfrm>
              <a:off x="9589228" y="3136186"/>
              <a:ext cx="8776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6" name="Freeform 3126"/>
            <p:cNvSpPr>
              <a:spLocks noChangeAspect="1"/>
            </p:cNvSpPr>
            <p:nvPr/>
          </p:nvSpPr>
          <p:spPr bwMode="auto">
            <a:xfrm>
              <a:off x="10453628" y="6848278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7" name="Freeform 3127"/>
            <p:cNvSpPr>
              <a:spLocks noChangeAspect="1"/>
            </p:cNvSpPr>
            <p:nvPr/>
          </p:nvSpPr>
          <p:spPr bwMode="auto">
            <a:xfrm>
              <a:off x="11028432" y="7480122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8" name="Freeform 3128"/>
            <p:cNvSpPr>
              <a:spLocks noChangeAspect="1"/>
            </p:cNvSpPr>
            <p:nvPr/>
          </p:nvSpPr>
          <p:spPr bwMode="auto">
            <a:xfrm>
              <a:off x="23094921" y="9761786"/>
              <a:ext cx="8776" cy="13164"/>
            </a:xfrm>
            <a:custGeom>
              <a:avLst/>
              <a:gdLst>
                <a:gd name="T0" fmla="*/ 2 w 2"/>
                <a:gd name="T1" fmla="*/ 3 h 2"/>
                <a:gd name="T2" fmla="*/ 1 w 2"/>
                <a:gd name="T3" fmla="*/ 5 h 2"/>
                <a:gd name="T4" fmla="*/ 0 w 2"/>
                <a:gd name="T5" fmla="*/ 3 h 2"/>
                <a:gd name="T6" fmla="*/ 1 w 2"/>
                <a:gd name="T7" fmla="*/ 0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39" name="Freeform 3129"/>
            <p:cNvSpPr>
              <a:spLocks noChangeAspect="1"/>
            </p:cNvSpPr>
            <p:nvPr/>
          </p:nvSpPr>
          <p:spPr bwMode="auto">
            <a:xfrm>
              <a:off x="21945313" y="10538428"/>
              <a:ext cx="8776" cy="17552"/>
            </a:xfrm>
            <a:custGeom>
              <a:avLst/>
              <a:gdLst>
                <a:gd name="T0" fmla="*/ 4 w 1"/>
                <a:gd name="T1" fmla="*/ 4 h 3"/>
                <a:gd name="T2" fmla="*/ 4 w 1"/>
                <a:gd name="T3" fmla="*/ 5 h 3"/>
                <a:gd name="T4" fmla="*/ 0 w 1"/>
                <a:gd name="T5" fmla="*/ 1 h 3"/>
                <a:gd name="T6" fmla="*/ 4 w 1"/>
                <a:gd name="T7" fmla="*/ 0 h 3"/>
                <a:gd name="T8" fmla="*/ 4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0" name="Freeform 3130"/>
            <p:cNvSpPr>
              <a:spLocks noChangeAspect="1"/>
            </p:cNvSpPr>
            <p:nvPr/>
          </p:nvSpPr>
          <p:spPr bwMode="auto">
            <a:xfrm>
              <a:off x="21234487" y="10718329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1" name="Oval 3131"/>
            <p:cNvSpPr>
              <a:spLocks noChangeAspect="1" noChangeArrowheads="1"/>
            </p:cNvSpPr>
            <p:nvPr/>
          </p:nvSpPr>
          <p:spPr bwMode="auto">
            <a:xfrm>
              <a:off x="22563996" y="9459026"/>
              <a:ext cx="4388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2" name="Freeform 3132"/>
            <p:cNvSpPr>
              <a:spLocks noChangeAspect="1"/>
            </p:cNvSpPr>
            <p:nvPr/>
          </p:nvSpPr>
          <p:spPr bwMode="auto">
            <a:xfrm>
              <a:off x="22577157" y="9138715"/>
              <a:ext cx="364188" cy="425618"/>
            </a:xfrm>
            <a:custGeom>
              <a:avLst/>
              <a:gdLst>
                <a:gd name="T0" fmla="*/ 64 w 69"/>
                <a:gd name="T1" fmla="*/ 28 h 81"/>
                <a:gd name="T2" fmla="*/ 79 w 69"/>
                <a:gd name="T3" fmla="*/ 26 h 81"/>
                <a:gd name="T4" fmla="*/ 90 w 69"/>
                <a:gd name="T5" fmla="*/ 17 h 81"/>
                <a:gd name="T6" fmla="*/ 100 w 69"/>
                <a:gd name="T7" fmla="*/ 23 h 81"/>
                <a:gd name="T8" fmla="*/ 93 w 69"/>
                <a:gd name="T9" fmla="*/ 29 h 81"/>
                <a:gd name="T10" fmla="*/ 88 w 69"/>
                <a:gd name="T11" fmla="*/ 42 h 81"/>
                <a:gd name="T12" fmla="*/ 78 w 69"/>
                <a:gd name="T13" fmla="*/ 43 h 81"/>
                <a:gd name="T14" fmla="*/ 77 w 69"/>
                <a:gd name="T15" fmla="*/ 53 h 81"/>
                <a:gd name="T16" fmla="*/ 77 w 69"/>
                <a:gd name="T17" fmla="*/ 56 h 81"/>
                <a:gd name="T18" fmla="*/ 73 w 69"/>
                <a:gd name="T19" fmla="*/ 59 h 81"/>
                <a:gd name="T20" fmla="*/ 72 w 69"/>
                <a:gd name="T21" fmla="*/ 55 h 81"/>
                <a:gd name="T22" fmla="*/ 64 w 69"/>
                <a:gd name="T23" fmla="*/ 55 h 81"/>
                <a:gd name="T24" fmla="*/ 55 w 69"/>
                <a:gd name="T25" fmla="*/ 63 h 81"/>
                <a:gd name="T26" fmla="*/ 59 w 69"/>
                <a:gd name="T27" fmla="*/ 68 h 81"/>
                <a:gd name="T28" fmla="*/ 46 w 69"/>
                <a:gd name="T29" fmla="*/ 83 h 81"/>
                <a:gd name="T30" fmla="*/ 36 w 69"/>
                <a:gd name="T31" fmla="*/ 99 h 81"/>
                <a:gd name="T32" fmla="*/ 19 w 69"/>
                <a:gd name="T33" fmla="*/ 115 h 81"/>
                <a:gd name="T34" fmla="*/ 10 w 69"/>
                <a:gd name="T35" fmla="*/ 111 h 81"/>
                <a:gd name="T36" fmla="*/ 6 w 69"/>
                <a:gd name="T37" fmla="*/ 107 h 81"/>
                <a:gd name="T38" fmla="*/ 16 w 69"/>
                <a:gd name="T39" fmla="*/ 93 h 81"/>
                <a:gd name="T40" fmla="*/ 22 w 69"/>
                <a:gd name="T41" fmla="*/ 85 h 81"/>
                <a:gd name="T42" fmla="*/ 19 w 69"/>
                <a:gd name="T43" fmla="*/ 73 h 81"/>
                <a:gd name="T44" fmla="*/ 12 w 69"/>
                <a:gd name="T45" fmla="*/ 71 h 81"/>
                <a:gd name="T46" fmla="*/ 6 w 69"/>
                <a:gd name="T47" fmla="*/ 66 h 81"/>
                <a:gd name="T48" fmla="*/ 1 w 69"/>
                <a:gd name="T49" fmla="*/ 61 h 81"/>
                <a:gd name="T50" fmla="*/ 8 w 69"/>
                <a:gd name="T51" fmla="*/ 55 h 81"/>
                <a:gd name="T52" fmla="*/ 19 w 69"/>
                <a:gd name="T53" fmla="*/ 50 h 81"/>
                <a:gd name="T54" fmla="*/ 26 w 69"/>
                <a:gd name="T55" fmla="*/ 35 h 81"/>
                <a:gd name="T56" fmla="*/ 30 w 69"/>
                <a:gd name="T57" fmla="*/ 29 h 81"/>
                <a:gd name="T58" fmla="*/ 29 w 69"/>
                <a:gd name="T59" fmla="*/ 16 h 81"/>
                <a:gd name="T60" fmla="*/ 31 w 69"/>
                <a:gd name="T61" fmla="*/ 7 h 81"/>
                <a:gd name="T62" fmla="*/ 36 w 69"/>
                <a:gd name="T63" fmla="*/ 8 h 81"/>
                <a:gd name="T64" fmla="*/ 37 w 69"/>
                <a:gd name="T65" fmla="*/ 5 h 81"/>
                <a:gd name="T66" fmla="*/ 42 w 69"/>
                <a:gd name="T67" fmla="*/ 6 h 81"/>
                <a:gd name="T68" fmla="*/ 42 w 69"/>
                <a:gd name="T69" fmla="*/ 12 h 81"/>
                <a:gd name="T70" fmla="*/ 48 w 69"/>
                <a:gd name="T71" fmla="*/ 12 h 81"/>
                <a:gd name="T72" fmla="*/ 48 w 69"/>
                <a:gd name="T73" fmla="*/ 2 h 81"/>
                <a:gd name="T74" fmla="*/ 52 w 69"/>
                <a:gd name="T75" fmla="*/ 2 h 81"/>
                <a:gd name="T76" fmla="*/ 52 w 69"/>
                <a:gd name="T77" fmla="*/ 22 h 81"/>
                <a:gd name="T78" fmla="*/ 64 w 69"/>
                <a:gd name="T79" fmla="*/ 28 h 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9"/>
                <a:gd name="T121" fmla="*/ 0 h 81"/>
                <a:gd name="T122" fmla="*/ 69 w 69"/>
                <a:gd name="T123" fmla="*/ 81 h 8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9" h="81">
                  <a:moveTo>
                    <a:pt x="44" y="19"/>
                  </a:moveTo>
                  <a:cubicBezTo>
                    <a:pt x="48" y="20"/>
                    <a:pt x="52" y="20"/>
                    <a:pt x="55" y="18"/>
                  </a:cubicBezTo>
                  <a:cubicBezTo>
                    <a:pt x="58" y="17"/>
                    <a:pt x="59" y="13"/>
                    <a:pt x="62" y="12"/>
                  </a:cubicBezTo>
                  <a:cubicBezTo>
                    <a:pt x="64" y="12"/>
                    <a:pt x="68" y="13"/>
                    <a:pt x="69" y="16"/>
                  </a:cubicBezTo>
                  <a:cubicBezTo>
                    <a:pt x="69" y="17"/>
                    <a:pt x="65" y="18"/>
                    <a:pt x="64" y="20"/>
                  </a:cubicBezTo>
                  <a:cubicBezTo>
                    <a:pt x="63" y="23"/>
                    <a:pt x="64" y="27"/>
                    <a:pt x="61" y="29"/>
                  </a:cubicBezTo>
                  <a:cubicBezTo>
                    <a:pt x="60" y="31"/>
                    <a:pt x="56" y="29"/>
                    <a:pt x="54" y="30"/>
                  </a:cubicBezTo>
                  <a:cubicBezTo>
                    <a:pt x="52" y="32"/>
                    <a:pt x="53" y="35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0"/>
                    <a:pt x="52" y="42"/>
                    <a:pt x="51" y="41"/>
                  </a:cubicBezTo>
                  <a:cubicBezTo>
                    <a:pt x="50" y="41"/>
                    <a:pt x="51" y="39"/>
                    <a:pt x="50" y="38"/>
                  </a:cubicBezTo>
                  <a:cubicBezTo>
                    <a:pt x="48" y="38"/>
                    <a:pt x="45" y="37"/>
                    <a:pt x="44" y="38"/>
                  </a:cubicBezTo>
                  <a:cubicBezTo>
                    <a:pt x="41" y="40"/>
                    <a:pt x="38" y="42"/>
                    <a:pt x="38" y="44"/>
                  </a:cubicBezTo>
                  <a:cubicBezTo>
                    <a:pt x="37" y="46"/>
                    <a:pt x="42" y="47"/>
                    <a:pt x="41" y="48"/>
                  </a:cubicBezTo>
                  <a:cubicBezTo>
                    <a:pt x="39" y="52"/>
                    <a:pt x="35" y="54"/>
                    <a:pt x="32" y="58"/>
                  </a:cubicBezTo>
                  <a:cubicBezTo>
                    <a:pt x="29" y="61"/>
                    <a:pt x="28" y="66"/>
                    <a:pt x="25" y="69"/>
                  </a:cubicBezTo>
                  <a:cubicBezTo>
                    <a:pt x="21" y="73"/>
                    <a:pt x="17" y="77"/>
                    <a:pt x="13" y="80"/>
                  </a:cubicBezTo>
                  <a:cubicBezTo>
                    <a:pt x="11" y="81"/>
                    <a:pt x="9" y="79"/>
                    <a:pt x="7" y="78"/>
                  </a:cubicBezTo>
                  <a:cubicBezTo>
                    <a:pt x="6" y="77"/>
                    <a:pt x="3" y="76"/>
                    <a:pt x="4" y="74"/>
                  </a:cubicBezTo>
                  <a:cubicBezTo>
                    <a:pt x="5" y="71"/>
                    <a:pt x="9" y="68"/>
                    <a:pt x="11" y="65"/>
                  </a:cubicBezTo>
                  <a:cubicBezTo>
                    <a:pt x="13" y="63"/>
                    <a:pt x="15" y="61"/>
                    <a:pt x="15" y="59"/>
                  </a:cubicBezTo>
                  <a:cubicBezTo>
                    <a:pt x="15" y="56"/>
                    <a:pt x="15" y="53"/>
                    <a:pt x="13" y="51"/>
                  </a:cubicBezTo>
                  <a:cubicBezTo>
                    <a:pt x="12" y="49"/>
                    <a:pt x="10" y="50"/>
                    <a:pt x="8" y="49"/>
                  </a:cubicBezTo>
                  <a:cubicBezTo>
                    <a:pt x="7" y="48"/>
                    <a:pt x="5" y="47"/>
                    <a:pt x="4" y="46"/>
                  </a:cubicBezTo>
                  <a:cubicBezTo>
                    <a:pt x="2" y="45"/>
                    <a:pt x="0" y="44"/>
                    <a:pt x="1" y="43"/>
                  </a:cubicBezTo>
                  <a:cubicBezTo>
                    <a:pt x="1" y="41"/>
                    <a:pt x="4" y="39"/>
                    <a:pt x="6" y="38"/>
                  </a:cubicBezTo>
                  <a:cubicBezTo>
                    <a:pt x="8" y="37"/>
                    <a:pt x="11" y="37"/>
                    <a:pt x="13" y="35"/>
                  </a:cubicBezTo>
                  <a:cubicBezTo>
                    <a:pt x="16" y="32"/>
                    <a:pt x="16" y="28"/>
                    <a:pt x="18" y="24"/>
                  </a:cubicBezTo>
                  <a:cubicBezTo>
                    <a:pt x="18" y="23"/>
                    <a:pt x="21" y="22"/>
                    <a:pt x="21" y="20"/>
                  </a:cubicBezTo>
                  <a:cubicBezTo>
                    <a:pt x="22" y="17"/>
                    <a:pt x="20" y="14"/>
                    <a:pt x="20" y="11"/>
                  </a:cubicBezTo>
                  <a:cubicBezTo>
                    <a:pt x="20" y="9"/>
                    <a:pt x="20" y="7"/>
                    <a:pt x="22" y="5"/>
                  </a:cubicBezTo>
                  <a:cubicBezTo>
                    <a:pt x="22" y="5"/>
                    <a:pt x="24" y="7"/>
                    <a:pt x="25" y="6"/>
                  </a:cubicBezTo>
                  <a:cubicBezTo>
                    <a:pt x="26" y="5"/>
                    <a:pt x="25" y="3"/>
                    <a:pt x="26" y="3"/>
                  </a:cubicBezTo>
                  <a:cubicBezTo>
                    <a:pt x="27" y="2"/>
                    <a:pt x="29" y="3"/>
                    <a:pt x="29" y="4"/>
                  </a:cubicBezTo>
                  <a:cubicBezTo>
                    <a:pt x="30" y="5"/>
                    <a:pt x="28" y="7"/>
                    <a:pt x="29" y="8"/>
                  </a:cubicBezTo>
                  <a:cubicBezTo>
                    <a:pt x="30" y="8"/>
                    <a:pt x="32" y="9"/>
                    <a:pt x="33" y="8"/>
                  </a:cubicBezTo>
                  <a:cubicBezTo>
                    <a:pt x="34" y="6"/>
                    <a:pt x="32" y="4"/>
                    <a:pt x="33" y="2"/>
                  </a:cubicBezTo>
                  <a:cubicBezTo>
                    <a:pt x="33" y="1"/>
                    <a:pt x="36" y="0"/>
                    <a:pt x="36" y="2"/>
                  </a:cubicBezTo>
                  <a:cubicBezTo>
                    <a:pt x="37" y="6"/>
                    <a:pt x="34" y="11"/>
                    <a:pt x="36" y="15"/>
                  </a:cubicBezTo>
                  <a:cubicBezTo>
                    <a:pt x="37" y="18"/>
                    <a:pt x="41" y="19"/>
                    <a:pt x="44" y="1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3" name="Freeform 3133"/>
            <p:cNvSpPr>
              <a:spLocks noChangeAspect="1"/>
            </p:cNvSpPr>
            <p:nvPr/>
          </p:nvSpPr>
          <p:spPr bwMode="auto">
            <a:xfrm>
              <a:off x="22612260" y="8941265"/>
              <a:ext cx="105307" cy="210614"/>
            </a:xfrm>
            <a:custGeom>
              <a:avLst/>
              <a:gdLst>
                <a:gd name="T0" fmla="*/ 19 w 20"/>
                <a:gd name="T1" fmla="*/ 49 h 40"/>
                <a:gd name="T2" fmla="*/ 20 w 20"/>
                <a:gd name="T3" fmla="*/ 56 h 40"/>
                <a:gd name="T4" fmla="*/ 24 w 20"/>
                <a:gd name="T5" fmla="*/ 56 h 40"/>
                <a:gd name="T6" fmla="*/ 29 w 20"/>
                <a:gd name="T7" fmla="*/ 42 h 40"/>
                <a:gd name="T8" fmla="*/ 24 w 20"/>
                <a:gd name="T9" fmla="*/ 30 h 40"/>
                <a:gd name="T10" fmla="*/ 29 w 20"/>
                <a:gd name="T11" fmla="*/ 30 h 40"/>
                <a:gd name="T12" fmla="*/ 26 w 20"/>
                <a:gd name="T13" fmla="*/ 20 h 40"/>
                <a:gd name="T14" fmla="*/ 14 w 20"/>
                <a:gd name="T15" fmla="*/ 12 h 40"/>
                <a:gd name="T16" fmla="*/ 7 w 20"/>
                <a:gd name="T17" fmla="*/ 7 h 40"/>
                <a:gd name="T18" fmla="*/ 7 w 20"/>
                <a:gd name="T19" fmla="*/ 2 h 40"/>
                <a:gd name="T20" fmla="*/ 1 w 20"/>
                <a:gd name="T21" fmla="*/ 2 h 40"/>
                <a:gd name="T22" fmla="*/ 7 w 20"/>
                <a:gd name="T23" fmla="*/ 14 h 40"/>
                <a:gd name="T24" fmla="*/ 6 w 20"/>
                <a:gd name="T25" fmla="*/ 19 h 40"/>
                <a:gd name="T26" fmla="*/ 17 w 20"/>
                <a:gd name="T27" fmla="*/ 42 h 40"/>
                <a:gd name="T28" fmla="*/ 23 w 20"/>
                <a:gd name="T29" fmla="*/ 43 h 40"/>
                <a:gd name="T30" fmla="*/ 19 w 20"/>
                <a:gd name="T31" fmla="*/ 49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40"/>
                <a:gd name="T50" fmla="*/ 20 w 20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40">
                  <a:moveTo>
                    <a:pt x="13" y="34"/>
                  </a:moveTo>
                  <a:cubicBezTo>
                    <a:pt x="13" y="36"/>
                    <a:pt x="13" y="38"/>
                    <a:pt x="14" y="39"/>
                  </a:cubicBezTo>
                  <a:cubicBezTo>
                    <a:pt x="15" y="40"/>
                    <a:pt x="17" y="40"/>
                    <a:pt x="17" y="39"/>
                  </a:cubicBezTo>
                  <a:cubicBezTo>
                    <a:pt x="19" y="36"/>
                    <a:pt x="20" y="32"/>
                    <a:pt x="20" y="29"/>
                  </a:cubicBezTo>
                  <a:cubicBezTo>
                    <a:pt x="20" y="26"/>
                    <a:pt x="17" y="24"/>
                    <a:pt x="17" y="21"/>
                  </a:cubicBezTo>
                  <a:cubicBezTo>
                    <a:pt x="17" y="20"/>
                    <a:pt x="20" y="22"/>
                    <a:pt x="20" y="21"/>
                  </a:cubicBezTo>
                  <a:cubicBezTo>
                    <a:pt x="20" y="18"/>
                    <a:pt x="20" y="16"/>
                    <a:pt x="18" y="14"/>
                  </a:cubicBezTo>
                  <a:cubicBezTo>
                    <a:pt x="16" y="11"/>
                    <a:pt x="13" y="10"/>
                    <a:pt x="10" y="8"/>
                  </a:cubicBezTo>
                  <a:cubicBezTo>
                    <a:pt x="8" y="7"/>
                    <a:pt x="6" y="7"/>
                    <a:pt x="5" y="5"/>
                  </a:cubicBezTo>
                  <a:cubicBezTo>
                    <a:pt x="4" y="4"/>
                    <a:pt x="6" y="2"/>
                    <a:pt x="5" y="2"/>
                  </a:cubicBezTo>
                  <a:cubicBezTo>
                    <a:pt x="4" y="1"/>
                    <a:pt x="1" y="0"/>
                    <a:pt x="1" y="2"/>
                  </a:cubicBezTo>
                  <a:cubicBezTo>
                    <a:pt x="0" y="5"/>
                    <a:pt x="4" y="7"/>
                    <a:pt x="5" y="10"/>
                  </a:cubicBezTo>
                  <a:cubicBezTo>
                    <a:pt x="5" y="11"/>
                    <a:pt x="4" y="12"/>
                    <a:pt x="4" y="13"/>
                  </a:cubicBezTo>
                  <a:cubicBezTo>
                    <a:pt x="6" y="19"/>
                    <a:pt x="9" y="24"/>
                    <a:pt x="12" y="29"/>
                  </a:cubicBezTo>
                  <a:cubicBezTo>
                    <a:pt x="13" y="30"/>
                    <a:pt x="16" y="29"/>
                    <a:pt x="16" y="30"/>
                  </a:cubicBezTo>
                  <a:cubicBezTo>
                    <a:pt x="16" y="32"/>
                    <a:pt x="13" y="33"/>
                    <a:pt x="13" y="3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4" name="Freeform 3134"/>
            <p:cNvSpPr>
              <a:spLocks noChangeAspect="1"/>
            </p:cNvSpPr>
            <p:nvPr/>
          </p:nvSpPr>
          <p:spPr bwMode="auto">
            <a:xfrm>
              <a:off x="21945313" y="9459026"/>
              <a:ext cx="640620" cy="552864"/>
            </a:xfrm>
            <a:custGeom>
              <a:avLst/>
              <a:gdLst>
                <a:gd name="T0" fmla="*/ 169 w 121"/>
                <a:gd name="T1" fmla="*/ 34 h 105"/>
                <a:gd name="T2" fmla="*/ 154 w 121"/>
                <a:gd name="T3" fmla="*/ 46 h 105"/>
                <a:gd name="T4" fmla="*/ 144 w 121"/>
                <a:gd name="T5" fmla="*/ 59 h 105"/>
                <a:gd name="T6" fmla="*/ 133 w 121"/>
                <a:gd name="T7" fmla="*/ 70 h 105"/>
                <a:gd name="T8" fmla="*/ 133 w 121"/>
                <a:gd name="T9" fmla="*/ 73 h 105"/>
                <a:gd name="T10" fmla="*/ 140 w 121"/>
                <a:gd name="T11" fmla="*/ 77 h 105"/>
                <a:gd name="T12" fmla="*/ 139 w 121"/>
                <a:gd name="T13" fmla="*/ 80 h 105"/>
                <a:gd name="T14" fmla="*/ 124 w 121"/>
                <a:gd name="T15" fmla="*/ 79 h 105"/>
                <a:gd name="T16" fmla="*/ 106 w 121"/>
                <a:gd name="T17" fmla="*/ 86 h 105"/>
                <a:gd name="T18" fmla="*/ 98 w 121"/>
                <a:gd name="T19" fmla="*/ 95 h 105"/>
                <a:gd name="T20" fmla="*/ 94 w 121"/>
                <a:gd name="T21" fmla="*/ 108 h 105"/>
                <a:gd name="T22" fmla="*/ 84 w 121"/>
                <a:gd name="T23" fmla="*/ 121 h 105"/>
                <a:gd name="T24" fmla="*/ 68 w 121"/>
                <a:gd name="T25" fmla="*/ 136 h 105"/>
                <a:gd name="T26" fmla="*/ 49 w 121"/>
                <a:gd name="T27" fmla="*/ 150 h 105"/>
                <a:gd name="T28" fmla="*/ 40 w 121"/>
                <a:gd name="T29" fmla="*/ 149 h 105"/>
                <a:gd name="T30" fmla="*/ 34 w 121"/>
                <a:gd name="T31" fmla="*/ 139 h 105"/>
                <a:gd name="T32" fmla="*/ 23 w 121"/>
                <a:gd name="T33" fmla="*/ 137 h 105"/>
                <a:gd name="T34" fmla="*/ 5 w 121"/>
                <a:gd name="T35" fmla="*/ 136 h 105"/>
                <a:gd name="T36" fmla="*/ 1 w 121"/>
                <a:gd name="T37" fmla="*/ 128 h 105"/>
                <a:gd name="T38" fmla="*/ 16 w 121"/>
                <a:gd name="T39" fmla="*/ 110 h 105"/>
                <a:gd name="T40" fmla="*/ 37 w 121"/>
                <a:gd name="T41" fmla="*/ 94 h 105"/>
                <a:gd name="T42" fmla="*/ 56 w 121"/>
                <a:gd name="T43" fmla="*/ 82 h 105"/>
                <a:gd name="T44" fmla="*/ 68 w 121"/>
                <a:gd name="T45" fmla="*/ 79 h 105"/>
                <a:gd name="T46" fmla="*/ 92 w 121"/>
                <a:gd name="T47" fmla="*/ 62 h 105"/>
                <a:gd name="T48" fmla="*/ 111 w 121"/>
                <a:gd name="T49" fmla="*/ 50 h 105"/>
                <a:gd name="T50" fmla="*/ 122 w 121"/>
                <a:gd name="T51" fmla="*/ 34 h 105"/>
                <a:gd name="T52" fmla="*/ 135 w 121"/>
                <a:gd name="T53" fmla="*/ 19 h 105"/>
                <a:gd name="T54" fmla="*/ 146 w 121"/>
                <a:gd name="T55" fmla="*/ 0 h 105"/>
                <a:gd name="T56" fmla="*/ 151 w 121"/>
                <a:gd name="T57" fmla="*/ 0 h 105"/>
                <a:gd name="T58" fmla="*/ 151 w 121"/>
                <a:gd name="T59" fmla="*/ 6 h 105"/>
                <a:gd name="T60" fmla="*/ 156 w 121"/>
                <a:gd name="T61" fmla="*/ 8 h 105"/>
                <a:gd name="T62" fmla="*/ 153 w 121"/>
                <a:gd name="T63" fmla="*/ 16 h 105"/>
                <a:gd name="T64" fmla="*/ 159 w 121"/>
                <a:gd name="T65" fmla="*/ 20 h 105"/>
                <a:gd name="T66" fmla="*/ 167 w 121"/>
                <a:gd name="T67" fmla="*/ 10 h 105"/>
                <a:gd name="T68" fmla="*/ 171 w 121"/>
                <a:gd name="T69" fmla="*/ 7 h 105"/>
                <a:gd name="T70" fmla="*/ 175 w 121"/>
                <a:gd name="T71" fmla="*/ 14 h 105"/>
                <a:gd name="T72" fmla="*/ 176 w 121"/>
                <a:gd name="T73" fmla="*/ 20 h 105"/>
                <a:gd name="T74" fmla="*/ 169 w 121"/>
                <a:gd name="T75" fmla="*/ 26 h 105"/>
                <a:gd name="T76" fmla="*/ 169 w 121"/>
                <a:gd name="T77" fmla="*/ 34 h 10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1"/>
                <a:gd name="T118" fmla="*/ 0 h 105"/>
                <a:gd name="T119" fmla="*/ 121 w 121"/>
                <a:gd name="T120" fmla="*/ 105 h 10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1" h="105">
                  <a:moveTo>
                    <a:pt x="116" y="23"/>
                  </a:moveTo>
                  <a:cubicBezTo>
                    <a:pt x="113" y="26"/>
                    <a:pt x="109" y="29"/>
                    <a:pt x="106" y="32"/>
                  </a:cubicBezTo>
                  <a:cubicBezTo>
                    <a:pt x="103" y="35"/>
                    <a:pt x="102" y="39"/>
                    <a:pt x="99" y="41"/>
                  </a:cubicBezTo>
                  <a:cubicBezTo>
                    <a:pt x="97" y="44"/>
                    <a:pt x="93" y="45"/>
                    <a:pt x="91" y="48"/>
                  </a:cubicBezTo>
                  <a:cubicBezTo>
                    <a:pt x="90" y="49"/>
                    <a:pt x="90" y="50"/>
                    <a:pt x="91" y="51"/>
                  </a:cubicBezTo>
                  <a:cubicBezTo>
                    <a:pt x="92" y="52"/>
                    <a:pt x="95" y="51"/>
                    <a:pt x="96" y="53"/>
                  </a:cubicBezTo>
                  <a:cubicBezTo>
                    <a:pt x="97" y="54"/>
                    <a:pt x="97" y="56"/>
                    <a:pt x="95" y="56"/>
                  </a:cubicBezTo>
                  <a:cubicBezTo>
                    <a:pt x="92" y="57"/>
                    <a:pt x="89" y="54"/>
                    <a:pt x="85" y="55"/>
                  </a:cubicBezTo>
                  <a:cubicBezTo>
                    <a:pt x="81" y="55"/>
                    <a:pt x="77" y="58"/>
                    <a:pt x="73" y="60"/>
                  </a:cubicBezTo>
                  <a:cubicBezTo>
                    <a:pt x="71" y="62"/>
                    <a:pt x="68" y="63"/>
                    <a:pt x="67" y="66"/>
                  </a:cubicBezTo>
                  <a:cubicBezTo>
                    <a:pt x="65" y="68"/>
                    <a:pt x="67" y="72"/>
                    <a:pt x="65" y="75"/>
                  </a:cubicBezTo>
                  <a:cubicBezTo>
                    <a:pt x="64" y="78"/>
                    <a:pt x="61" y="81"/>
                    <a:pt x="58" y="84"/>
                  </a:cubicBezTo>
                  <a:cubicBezTo>
                    <a:pt x="54" y="88"/>
                    <a:pt x="50" y="91"/>
                    <a:pt x="46" y="94"/>
                  </a:cubicBezTo>
                  <a:cubicBezTo>
                    <a:pt x="42" y="98"/>
                    <a:pt x="39" y="102"/>
                    <a:pt x="34" y="104"/>
                  </a:cubicBezTo>
                  <a:cubicBezTo>
                    <a:pt x="32" y="105"/>
                    <a:pt x="29" y="104"/>
                    <a:pt x="27" y="103"/>
                  </a:cubicBezTo>
                  <a:cubicBezTo>
                    <a:pt x="25" y="102"/>
                    <a:pt x="25" y="98"/>
                    <a:pt x="23" y="97"/>
                  </a:cubicBezTo>
                  <a:cubicBezTo>
                    <a:pt x="21" y="96"/>
                    <a:pt x="18" y="95"/>
                    <a:pt x="16" y="95"/>
                  </a:cubicBezTo>
                  <a:cubicBezTo>
                    <a:pt x="12" y="95"/>
                    <a:pt x="7" y="96"/>
                    <a:pt x="3" y="94"/>
                  </a:cubicBezTo>
                  <a:cubicBezTo>
                    <a:pt x="2" y="94"/>
                    <a:pt x="0" y="91"/>
                    <a:pt x="1" y="89"/>
                  </a:cubicBezTo>
                  <a:cubicBezTo>
                    <a:pt x="3" y="84"/>
                    <a:pt x="7" y="80"/>
                    <a:pt x="11" y="77"/>
                  </a:cubicBezTo>
                  <a:cubicBezTo>
                    <a:pt x="16" y="72"/>
                    <a:pt x="21" y="69"/>
                    <a:pt x="26" y="65"/>
                  </a:cubicBezTo>
                  <a:cubicBezTo>
                    <a:pt x="30" y="62"/>
                    <a:pt x="34" y="59"/>
                    <a:pt x="38" y="57"/>
                  </a:cubicBezTo>
                  <a:cubicBezTo>
                    <a:pt x="40" y="56"/>
                    <a:pt x="43" y="56"/>
                    <a:pt x="46" y="55"/>
                  </a:cubicBezTo>
                  <a:cubicBezTo>
                    <a:pt x="52" y="51"/>
                    <a:pt x="57" y="47"/>
                    <a:pt x="63" y="43"/>
                  </a:cubicBezTo>
                  <a:cubicBezTo>
                    <a:pt x="67" y="40"/>
                    <a:pt x="73" y="38"/>
                    <a:pt x="76" y="35"/>
                  </a:cubicBezTo>
                  <a:cubicBezTo>
                    <a:pt x="80" y="31"/>
                    <a:pt x="81" y="26"/>
                    <a:pt x="84" y="23"/>
                  </a:cubicBezTo>
                  <a:cubicBezTo>
                    <a:pt x="86" y="19"/>
                    <a:pt x="90" y="16"/>
                    <a:pt x="93" y="13"/>
                  </a:cubicBezTo>
                  <a:cubicBezTo>
                    <a:pt x="95" y="9"/>
                    <a:pt x="97" y="4"/>
                    <a:pt x="100" y="0"/>
                  </a:cubicBezTo>
                  <a:cubicBezTo>
                    <a:pt x="101" y="0"/>
                    <a:pt x="103" y="0"/>
                    <a:pt x="104" y="0"/>
                  </a:cubicBezTo>
                  <a:cubicBezTo>
                    <a:pt x="104" y="1"/>
                    <a:pt x="103" y="3"/>
                    <a:pt x="104" y="4"/>
                  </a:cubicBezTo>
                  <a:cubicBezTo>
                    <a:pt x="104" y="5"/>
                    <a:pt x="107" y="4"/>
                    <a:pt x="107" y="6"/>
                  </a:cubicBezTo>
                  <a:cubicBezTo>
                    <a:pt x="108" y="7"/>
                    <a:pt x="105" y="9"/>
                    <a:pt x="105" y="11"/>
                  </a:cubicBezTo>
                  <a:cubicBezTo>
                    <a:pt x="106" y="12"/>
                    <a:pt x="108" y="15"/>
                    <a:pt x="109" y="14"/>
                  </a:cubicBezTo>
                  <a:cubicBezTo>
                    <a:pt x="112" y="13"/>
                    <a:pt x="112" y="9"/>
                    <a:pt x="114" y="7"/>
                  </a:cubicBezTo>
                  <a:cubicBezTo>
                    <a:pt x="115" y="6"/>
                    <a:pt x="117" y="5"/>
                    <a:pt x="118" y="5"/>
                  </a:cubicBezTo>
                  <a:cubicBezTo>
                    <a:pt x="119" y="6"/>
                    <a:pt x="119" y="9"/>
                    <a:pt x="120" y="10"/>
                  </a:cubicBezTo>
                  <a:cubicBezTo>
                    <a:pt x="120" y="11"/>
                    <a:pt x="121" y="13"/>
                    <a:pt x="121" y="14"/>
                  </a:cubicBezTo>
                  <a:cubicBezTo>
                    <a:pt x="120" y="15"/>
                    <a:pt x="117" y="16"/>
                    <a:pt x="116" y="18"/>
                  </a:cubicBezTo>
                  <a:cubicBezTo>
                    <a:pt x="116" y="19"/>
                    <a:pt x="117" y="21"/>
                    <a:pt x="116" y="2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5" name="Freeform 3135"/>
            <p:cNvSpPr>
              <a:spLocks noChangeAspect="1"/>
            </p:cNvSpPr>
            <p:nvPr/>
          </p:nvSpPr>
          <p:spPr bwMode="auto">
            <a:xfrm>
              <a:off x="21993580" y="9998727"/>
              <a:ext cx="57042" cy="65818"/>
            </a:xfrm>
            <a:custGeom>
              <a:avLst/>
              <a:gdLst>
                <a:gd name="T0" fmla="*/ 11 w 11"/>
                <a:gd name="T1" fmla="*/ 0 h 12"/>
                <a:gd name="T2" fmla="*/ 14 w 11"/>
                <a:gd name="T3" fmla="*/ 5 h 12"/>
                <a:gd name="T4" fmla="*/ 11 w 11"/>
                <a:gd name="T5" fmla="*/ 8 h 12"/>
                <a:gd name="T6" fmla="*/ 15 w 11"/>
                <a:gd name="T7" fmla="*/ 13 h 12"/>
                <a:gd name="T8" fmla="*/ 11 w 11"/>
                <a:gd name="T9" fmla="*/ 16 h 12"/>
                <a:gd name="T10" fmla="*/ 1 w 11"/>
                <a:gd name="T11" fmla="*/ 19 h 12"/>
                <a:gd name="T12" fmla="*/ 1 w 11"/>
                <a:gd name="T13" fmla="*/ 16 h 12"/>
                <a:gd name="T14" fmla="*/ 8 w 11"/>
                <a:gd name="T15" fmla="*/ 1 h 12"/>
                <a:gd name="T16" fmla="*/ 11 w 11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2"/>
                <a:gd name="T29" fmla="*/ 11 w 11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2">
                  <a:moveTo>
                    <a:pt x="8" y="0"/>
                  </a:moveTo>
                  <a:cubicBezTo>
                    <a:pt x="9" y="1"/>
                    <a:pt x="10" y="2"/>
                    <a:pt x="10" y="3"/>
                  </a:cubicBezTo>
                  <a:cubicBezTo>
                    <a:pt x="10" y="4"/>
                    <a:pt x="7" y="4"/>
                    <a:pt x="8" y="5"/>
                  </a:cubicBezTo>
                  <a:cubicBezTo>
                    <a:pt x="8" y="7"/>
                    <a:pt x="11" y="7"/>
                    <a:pt x="11" y="8"/>
                  </a:cubicBezTo>
                  <a:cubicBezTo>
                    <a:pt x="11" y="9"/>
                    <a:pt x="9" y="9"/>
                    <a:pt x="8" y="10"/>
                  </a:cubicBezTo>
                  <a:cubicBezTo>
                    <a:pt x="6" y="11"/>
                    <a:pt x="4" y="12"/>
                    <a:pt x="1" y="12"/>
                  </a:cubicBezTo>
                  <a:cubicBezTo>
                    <a:pt x="1" y="12"/>
                    <a:pt x="0" y="11"/>
                    <a:pt x="1" y="10"/>
                  </a:cubicBezTo>
                  <a:cubicBezTo>
                    <a:pt x="2" y="7"/>
                    <a:pt x="4" y="4"/>
                    <a:pt x="6" y="1"/>
                  </a:cubicBezTo>
                  <a:cubicBezTo>
                    <a:pt x="6" y="0"/>
                    <a:pt x="7" y="0"/>
                    <a:pt x="8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6" name="Freeform 3136"/>
            <p:cNvSpPr>
              <a:spLocks noChangeAspect="1"/>
            </p:cNvSpPr>
            <p:nvPr/>
          </p:nvSpPr>
          <p:spPr bwMode="auto">
            <a:xfrm>
              <a:off x="21800515" y="10345365"/>
              <a:ext cx="30715" cy="52655"/>
            </a:xfrm>
            <a:custGeom>
              <a:avLst/>
              <a:gdLst>
                <a:gd name="T0" fmla="*/ 1 w 6"/>
                <a:gd name="T1" fmla="*/ 7 h 10"/>
                <a:gd name="T2" fmla="*/ 6 w 6"/>
                <a:gd name="T3" fmla="*/ 1 h 10"/>
                <a:gd name="T4" fmla="*/ 8 w 6"/>
                <a:gd name="T5" fmla="*/ 1 h 10"/>
                <a:gd name="T6" fmla="*/ 6 w 6"/>
                <a:gd name="T7" fmla="*/ 13 h 10"/>
                <a:gd name="T8" fmla="*/ 1 w 6"/>
                <a:gd name="T9" fmla="*/ 13 h 10"/>
                <a:gd name="T10" fmla="*/ 1 w 6"/>
                <a:gd name="T11" fmla="*/ 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0"/>
                <a:gd name="T20" fmla="*/ 6 w 6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0">
                  <a:moveTo>
                    <a:pt x="1" y="5"/>
                  </a:moveTo>
                  <a:cubicBezTo>
                    <a:pt x="1" y="3"/>
                    <a:pt x="3" y="2"/>
                    <a:pt x="4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4"/>
                    <a:pt x="5" y="7"/>
                    <a:pt x="4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7" name="Freeform 3137"/>
            <p:cNvSpPr>
              <a:spLocks noChangeAspect="1"/>
            </p:cNvSpPr>
            <p:nvPr/>
          </p:nvSpPr>
          <p:spPr bwMode="auto">
            <a:xfrm>
              <a:off x="15732168" y="10161077"/>
              <a:ext cx="131634" cy="118471"/>
            </a:xfrm>
            <a:custGeom>
              <a:avLst/>
              <a:gdLst>
                <a:gd name="T0" fmla="*/ 5 w 25"/>
                <a:gd name="T1" fmla="*/ 2 h 23"/>
                <a:gd name="T2" fmla="*/ 10 w 25"/>
                <a:gd name="T3" fmla="*/ 6 h 23"/>
                <a:gd name="T4" fmla="*/ 7 w 25"/>
                <a:gd name="T5" fmla="*/ 14 h 23"/>
                <a:gd name="T6" fmla="*/ 12 w 25"/>
                <a:gd name="T7" fmla="*/ 14 h 23"/>
                <a:gd name="T8" fmla="*/ 20 w 25"/>
                <a:gd name="T9" fmla="*/ 11 h 23"/>
                <a:gd name="T10" fmla="*/ 17 w 25"/>
                <a:gd name="T11" fmla="*/ 16 h 23"/>
                <a:gd name="T12" fmla="*/ 24 w 25"/>
                <a:gd name="T13" fmla="*/ 16 h 23"/>
                <a:gd name="T14" fmla="*/ 35 w 25"/>
                <a:gd name="T15" fmla="*/ 14 h 23"/>
                <a:gd name="T16" fmla="*/ 35 w 25"/>
                <a:gd name="T17" fmla="*/ 19 h 23"/>
                <a:gd name="T18" fmla="*/ 24 w 25"/>
                <a:gd name="T19" fmla="*/ 22 h 23"/>
                <a:gd name="T20" fmla="*/ 23 w 25"/>
                <a:gd name="T21" fmla="*/ 25 h 23"/>
                <a:gd name="T22" fmla="*/ 30 w 25"/>
                <a:gd name="T23" fmla="*/ 26 h 23"/>
                <a:gd name="T24" fmla="*/ 29 w 25"/>
                <a:gd name="T25" fmla="*/ 29 h 23"/>
                <a:gd name="T26" fmla="*/ 22 w 25"/>
                <a:gd name="T27" fmla="*/ 27 h 23"/>
                <a:gd name="T28" fmla="*/ 17 w 25"/>
                <a:gd name="T29" fmla="*/ 26 h 23"/>
                <a:gd name="T30" fmla="*/ 12 w 25"/>
                <a:gd name="T31" fmla="*/ 26 h 23"/>
                <a:gd name="T32" fmla="*/ 6 w 25"/>
                <a:gd name="T33" fmla="*/ 31 h 23"/>
                <a:gd name="T34" fmla="*/ 0 w 25"/>
                <a:gd name="T35" fmla="*/ 27 h 23"/>
                <a:gd name="T36" fmla="*/ 1 w 25"/>
                <a:gd name="T37" fmla="*/ 14 h 23"/>
                <a:gd name="T38" fmla="*/ 5 w 25"/>
                <a:gd name="T39" fmla="*/ 2 h 2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5"/>
                <a:gd name="T61" fmla="*/ 0 h 23"/>
                <a:gd name="T62" fmla="*/ 25 w 25"/>
                <a:gd name="T63" fmla="*/ 23 h 2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5" h="23">
                  <a:moveTo>
                    <a:pt x="3" y="2"/>
                  </a:moveTo>
                  <a:cubicBezTo>
                    <a:pt x="4" y="0"/>
                    <a:pt x="6" y="3"/>
                    <a:pt x="7" y="4"/>
                  </a:cubicBezTo>
                  <a:cubicBezTo>
                    <a:pt x="7" y="6"/>
                    <a:pt x="4" y="8"/>
                    <a:pt x="5" y="10"/>
                  </a:cubicBezTo>
                  <a:cubicBezTo>
                    <a:pt x="5" y="12"/>
                    <a:pt x="7" y="10"/>
                    <a:pt x="8" y="10"/>
                  </a:cubicBezTo>
                  <a:cubicBezTo>
                    <a:pt x="10" y="9"/>
                    <a:pt x="12" y="7"/>
                    <a:pt x="14" y="8"/>
                  </a:cubicBezTo>
                  <a:cubicBezTo>
                    <a:pt x="16" y="8"/>
                    <a:pt x="11" y="11"/>
                    <a:pt x="12" y="12"/>
                  </a:cubicBezTo>
                  <a:cubicBezTo>
                    <a:pt x="13" y="13"/>
                    <a:pt x="15" y="12"/>
                    <a:pt x="17" y="12"/>
                  </a:cubicBezTo>
                  <a:cubicBezTo>
                    <a:pt x="19" y="12"/>
                    <a:pt x="21" y="9"/>
                    <a:pt x="24" y="10"/>
                  </a:cubicBezTo>
                  <a:cubicBezTo>
                    <a:pt x="25" y="10"/>
                    <a:pt x="25" y="13"/>
                    <a:pt x="24" y="14"/>
                  </a:cubicBezTo>
                  <a:cubicBezTo>
                    <a:pt x="22" y="16"/>
                    <a:pt x="19" y="15"/>
                    <a:pt x="17" y="16"/>
                  </a:cubicBezTo>
                  <a:cubicBezTo>
                    <a:pt x="16" y="16"/>
                    <a:pt x="15" y="18"/>
                    <a:pt x="16" y="18"/>
                  </a:cubicBezTo>
                  <a:cubicBezTo>
                    <a:pt x="17" y="19"/>
                    <a:pt x="19" y="18"/>
                    <a:pt x="21" y="19"/>
                  </a:cubicBezTo>
                  <a:cubicBezTo>
                    <a:pt x="21" y="19"/>
                    <a:pt x="21" y="21"/>
                    <a:pt x="20" y="21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4" y="20"/>
                    <a:pt x="13" y="19"/>
                    <a:pt x="12" y="19"/>
                  </a:cubicBezTo>
                  <a:cubicBezTo>
                    <a:pt x="11" y="19"/>
                    <a:pt x="10" y="19"/>
                    <a:pt x="8" y="19"/>
                  </a:cubicBezTo>
                  <a:cubicBezTo>
                    <a:pt x="7" y="20"/>
                    <a:pt x="6" y="22"/>
                    <a:pt x="4" y="22"/>
                  </a:cubicBezTo>
                  <a:cubicBezTo>
                    <a:pt x="2" y="23"/>
                    <a:pt x="1" y="22"/>
                    <a:pt x="0" y="20"/>
                  </a:cubicBezTo>
                  <a:cubicBezTo>
                    <a:pt x="1" y="17"/>
                    <a:pt x="1" y="13"/>
                    <a:pt x="1" y="10"/>
                  </a:cubicBezTo>
                  <a:cubicBezTo>
                    <a:pt x="2" y="7"/>
                    <a:pt x="2" y="4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8" name="Freeform 3138"/>
            <p:cNvSpPr>
              <a:spLocks noChangeAspect="1"/>
            </p:cNvSpPr>
            <p:nvPr/>
          </p:nvSpPr>
          <p:spPr bwMode="auto">
            <a:xfrm>
              <a:off x="9931479" y="503498"/>
              <a:ext cx="671335" cy="359800"/>
            </a:xfrm>
            <a:custGeom>
              <a:avLst/>
              <a:gdLst>
                <a:gd name="T0" fmla="*/ 148 w 127"/>
                <a:gd name="T1" fmla="*/ 71 h 68"/>
                <a:gd name="T2" fmla="*/ 111 w 127"/>
                <a:gd name="T3" fmla="*/ 87 h 68"/>
                <a:gd name="T4" fmla="*/ 83 w 127"/>
                <a:gd name="T5" fmla="*/ 96 h 68"/>
                <a:gd name="T6" fmla="*/ 65 w 127"/>
                <a:gd name="T7" fmla="*/ 84 h 68"/>
                <a:gd name="T8" fmla="*/ 55 w 127"/>
                <a:gd name="T9" fmla="*/ 84 h 68"/>
                <a:gd name="T10" fmla="*/ 30 w 127"/>
                <a:gd name="T11" fmla="*/ 83 h 68"/>
                <a:gd name="T12" fmla="*/ 47 w 127"/>
                <a:gd name="T13" fmla="*/ 76 h 68"/>
                <a:gd name="T14" fmla="*/ 42 w 127"/>
                <a:gd name="T15" fmla="*/ 65 h 68"/>
                <a:gd name="T16" fmla="*/ 36 w 127"/>
                <a:gd name="T17" fmla="*/ 55 h 68"/>
                <a:gd name="T18" fmla="*/ 12 w 127"/>
                <a:gd name="T19" fmla="*/ 58 h 68"/>
                <a:gd name="T20" fmla="*/ 23 w 127"/>
                <a:gd name="T21" fmla="*/ 51 h 68"/>
                <a:gd name="T22" fmla="*/ 47 w 127"/>
                <a:gd name="T23" fmla="*/ 48 h 68"/>
                <a:gd name="T24" fmla="*/ 37 w 127"/>
                <a:gd name="T25" fmla="*/ 45 h 68"/>
                <a:gd name="T26" fmla="*/ 45 w 127"/>
                <a:gd name="T27" fmla="*/ 40 h 68"/>
                <a:gd name="T28" fmla="*/ 27 w 127"/>
                <a:gd name="T29" fmla="*/ 34 h 68"/>
                <a:gd name="T30" fmla="*/ 12 w 127"/>
                <a:gd name="T31" fmla="*/ 40 h 68"/>
                <a:gd name="T32" fmla="*/ 6 w 127"/>
                <a:gd name="T33" fmla="*/ 33 h 68"/>
                <a:gd name="T34" fmla="*/ 10 w 127"/>
                <a:gd name="T35" fmla="*/ 27 h 68"/>
                <a:gd name="T36" fmla="*/ 19 w 127"/>
                <a:gd name="T37" fmla="*/ 27 h 68"/>
                <a:gd name="T38" fmla="*/ 19 w 127"/>
                <a:gd name="T39" fmla="*/ 22 h 68"/>
                <a:gd name="T40" fmla="*/ 19 w 127"/>
                <a:gd name="T41" fmla="*/ 8 h 68"/>
                <a:gd name="T42" fmla="*/ 40 w 127"/>
                <a:gd name="T43" fmla="*/ 23 h 68"/>
                <a:gd name="T44" fmla="*/ 29 w 127"/>
                <a:gd name="T45" fmla="*/ 10 h 68"/>
                <a:gd name="T46" fmla="*/ 27 w 127"/>
                <a:gd name="T47" fmla="*/ 5 h 68"/>
                <a:gd name="T48" fmla="*/ 48 w 127"/>
                <a:gd name="T49" fmla="*/ 14 h 68"/>
                <a:gd name="T50" fmla="*/ 54 w 127"/>
                <a:gd name="T51" fmla="*/ 22 h 68"/>
                <a:gd name="T52" fmla="*/ 51 w 127"/>
                <a:gd name="T53" fmla="*/ 27 h 68"/>
                <a:gd name="T54" fmla="*/ 58 w 127"/>
                <a:gd name="T55" fmla="*/ 47 h 68"/>
                <a:gd name="T56" fmla="*/ 65 w 127"/>
                <a:gd name="T57" fmla="*/ 30 h 68"/>
                <a:gd name="T58" fmla="*/ 72 w 127"/>
                <a:gd name="T59" fmla="*/ 30 h 68"/>
                <a:gd name="T60" fmla="*/ 73 w 127"/>
                <a:gd name="T61" fmla="*/ 14 h 68"/>
                <a:gd name="T62" fmla="*/ 88 w 127"/>
                <a:gd name="T63" fmla="*/ 33 h 68"/>
                <a:gd name="T64" fmla="*/ 99 w 127"/>
                <a:gd name="T65" fmla="*/ 13 h 68"/>
                <a:gd name="T66" fmla="*/ 111 w 127"/>
                <a:gd name="T67" fmla="*/ 28 h 68"/>
                <a:gd name="T68" fmla="*/ 114 w 127"/>
                <a:gd name="T69" fmla="*/ 16 h 68"/>
                <a:gd name="T70" fmla="*/ 119 w 127"/>
                <a:gd name="T71" fmla="*/ 21 h 68"/>
                <a:gd name="T72" fmla="*/ 129 w 127"/>
                <a:gd name="T73" fmla="*/ 12 h 68"/>
                <a:gd name="T74" fmla="*/ 136 w 127"/>
                <a:gd name="T75" fmla="*/ 8 h 68"/>
                <a:gd name="T76" fmla="*/ 143 w 127"/>
                <a:gd name="T77" fmla="*/ 5 h 68"/>
                <a:gd name="T78" fmla="*/ 160 w 127"/>
                <a:gd name="T79" fmla="*/ 8 h 68"/>
                <a:gd name="T80" fmla="*/ 160 w 127"/>
                <a:gd name="T81" fmla="*/ 19 h 68"/>
                <a:gd name="T82" fmla="*/ 163 w 127"/>
                <a:gd name="T83" fmla="*/ 29 h 68"/>
                <a:gd name="T84" fmla="*/ 177 w 127"/>
                <a:gd name="T85" fmla="*/ 35 h 68"/>
                <a:gd name="T86" fmla="*/ 175 w 127"/>
                <a:gd name="T87" fmla="*/ 47 h 68"/>
                <a:gd name="T88" fmla="*/ 167 w 127"/>
                <a:gd name="T89" fmla="*/ 66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7"/>
                <a:gd name="T136" fmla="*/ 0 h 68"/>
                <a:gd name="T137" fmla="*/ 127 w 127"/>
                <a:gd name="T138" fmla="*/ 68 h 6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7" h="68">
                  <a:moveTo>
                    <a:pt x="115" y="46"/>
                  </a:moveTo>
                  <a:cubicBezTo>
                    <a:pt x="111" y="48"/>
                    <a:pt x="106" y="47"/>
                    <a:pt x="102" y="49"/>
                  </a:cubicBezTo>
                  <a:cubicBezTo>
                    <a:pt x="97" y="51"/>
                    <a:pt x="94" y="56"/>
                    <a:pt x="89" y="58"/>
                  </a:cubicBezTo>
                  <a:cubicBezTo>
                    <a:pt x="85" y="60"/>
                    <a:pt x="80" y="58"/>
                    <a:pt x="76" y="60"/>
                  </a:cubicBezTo>
                  <a:cubicBezTo>
                    <a:pt x="73" y="61"/>
                    <a:pt x="73" y="65"/>
                    <a:pt x="70" y="66"/>
                  </a:cubicBezTo>
                  <a:cubicBezTo>
                    <a:pt x="66" y="68"/>
                    <a:pt x="61" y="67"/>
                    <a:pt x="57" y="66"/>
                  </a:cubicBezTo>
                  <a:cubicBezTo>
                    <a:pt x="53" y="65"/>
                    <a:pt x="48" y="65"/>
                    <a:pt x="45" y="63"/>
                  </a:cubicBezTo>
                  <a:cubicBezTo>
                    <a:pt x="44" y="62"/>
                    <a:pt x="46" y="60"/>
                    <a:pt x="45" y="58"/>
                  </a:cubicBezTo>
                  <a:cubicBezTo>
                    <a:pt x="44" y="58"/>
                    <a:pt x="43" y="59"/>
                    <a:pt x="42" y="59"/>
                  </a:cubicBezTo>
                  <a:cubicBezTo>
                    <a:pt x="40" y="59"/>
                    <a:pt x="39" y="59"/>
                    <a:pt x="38" y="58"/>
                  </a:cubicBezTo>
                  <a:cubicBezTo>
                    <a:pt x="37" y="58"/>
                    <a:pt x="37" y="55"/>
                    <a:pt x="36" y="55"/>
                  </a:cubicBezTo>
                  <a:cubicBezTo>
                    <a:pt x="31" y="55"/>
                    <a:pt x="26" y="57"/>
                    <a:pt x="21" y="57"/>
                  </a:cubicBezTo>
                  <a:cubicBezTo>
                    <a:pt x="20" y="57"/>
                    <a:pt x="20" y="56"/>
                    <a:pt x="21" y="55"/>
                  </a:cubicBezTo>
                  <a:cubicBezTo>
                    <a:pt x="24" y="54"/>
                    <a:pt x="29" y="55"/>
                    <a:pt x="32" y="52"/>
                  </a:cubicBezTo>
                  <a:cubicBezTo>
                    <a:pt x="33" y="50"/>
                    <a:pt x="28" y="49"/>
                    <a:pt x="27" y="47"/>
                  </a:cubicBezTo>
                  <a:cubicBezTo>
                    <a:pt x="27" y="46"/>
                    <a:pt x="29" y="46"/>
                    <a:pt x="29" y="45"/>
                  </a:cubicBezTo>
                  <a:cubicBezTo>
                    <a:pt x="28" y="44"/>
                    <a:pt x="26" y="45"/>
                    <a:pt x="25" y="44"/>
                  </a:cubicBezTo>
                  <a:cubicBezTo>
                    <a:pt x="24" y="42"/>
                    <a:pt x="26" y="39"/>
                    <a:pt x="25" y="38"/>
                  </a:cubicBezTo>
                  <a:cubicBezTo>
                    <a:pt x="23" y="37"/>
                    <a:pt x="21" y="38"/>
                    <a:pt x="19" y="38"/>
                  </a:cubicBezTo>
                  <a:cubicBezTo>
                    <a:pt x="15" y="39"/>
                    <a:pt x="11" y="41"/>
                    <a:pt x="8" y="40"/>
                  </a:cubicBezTo>
                  <a:cubicBezTo>
                    <a:pt x="6" y="39"/>
                    <a:pt x="6" y="36"/>
                    <a:pt x="7" y="35"/>
                  </a:cubicBezTo>
                  <a:cubicBezTo>
                    <a:pt x="10" y="34"/>
                    <a:pt x="13" y="35"/>
                    <a:pt x="16" y="35"/>
                  </a:cubicBezTo>
                  <a:cubicBezTo>
                    <a:pt x="18" y="34"/>
                    <a:pt x="21" y="34"/>
                    <a:pt x="23" y="34"/>
                  </a:cubicBezTo>
                  <a:cubicBezTo>
                    <a:pt x="26" y="34"/>
                    <a:pt x="29" y="34"/>
                    <a:pt x="32" y="33"/>
                  </a:cubicBezTo>
                  <a:cubicBezTo>
                    <a:pt x="33" y="33"/>
                    <a:pt x="33" y="31"/>
                    <a:pt x="32" y="31"/>
                  </a:cubicBezTo>
                  <a:cubicBezTo>
                    <a:pt x="30" y="30"/>
                    <a:pt x="28" y="32"/>
                    <a:pt x="26" y="31"/>
                  </a:cubicBezTo>
                  <a:cubicBezTo>
                    <a:pt x="25" y="31"/>
                    <a:pt x="23" y="30"/>
                    <a:pt x="24" y="29"/>
                  </a:cubicBezTo>
                  <a:cubicBezTo>
                    <a:pt x="26" y="27"/>
                    <a:pt x="30" y="29"/>
                    <a:pt x="31" y="27"/>
                  </a:cubicBezTo>
                  <a:cubicBezTo>
                    <a:pt x="32" y="25"/>
                    <a:pt x="29" y="23"/>
                    <a:pt x="27" y="23"/>
                  </a:cubicBezTo>
                  <a:cubicBezTo>
                    <a:pt x="24" y="22"/>
                    <a:pt x="21" y="22"/>
                    <a:pt x="18" y="23"/>
                  </a:cubicBezTo>
                  <a:cubicBezTo>
                    <a:pt x="15" y="24"/>
                    <a:pt x="14" y="26"/>
                    <a:pt x="12" y="27"/>
                  </a:cubicBezTo>
                  <a:cubicBezTo>
                    <a:pt x="11" y="28"/>
                    <a:pt x="9" y="28"/>
                    <a:pt x="8" y="27"/>
                  </a:cubicBezTo>
                  <a:cubicBezTo>
                    <a:pt x="6" y="27"/>
                    <a:pt x="3" y="27"/>
                    <a:pt x="1" y="25"/>
                  </a:cubicBezTo>
                  <a:cubicBezTo>
                    <a:pt x="0" y="24"/>
                    <a:pt x="2" y="22"/>
                    <a:pt x="4" y="22"/>
                  </a:cubicBezTo>
                  <a:cubicBezTo>
                    <a:pt x="5" y="22"/>
                    <a:pt x="7" y="24"/>
                    <a:pt x="8" y="23"/>
                  </a:cubicBezTo>
                  <a:cubicBezTo>
                    <a:pt x="9" y="22"/>
                    <a:pt x="5" y="19"/>
                    <a:pt x="7" y="18"/>
                  </a:cubicBezTo>
                  <a:cubicBezTo>
                    <a:pt x="8" y="17"/>
                    <a:pt x="10" y="21"/>
                    <a:pt x="11" y="21"/>
                  </a:cubicBezTo>
                  <a:cubicBezTo>
                    <a:pt x="13" y="21"/>
                    <a:pt x="14" y="19"/>
                    <a:pt x="13" y="18"/>
                  </a:cubicBezTo>
                  <a:cubicBezTo>
                    <a:pt x="12" y="17"/>
                    <a:pt x="9" y="18"/>
                    <a:pt x="9" y="17"/>
                  </a:cubicBezTo>
                  <a:cubicBezTo>
                    <a:pt x="9" y="15"/>
                    <a:pt x="13" y="16"/>
                    <a:pt x="13" y="15"/>
                  </a:cubicBezTo>
                  <a:cubicBezTo>
                    <a:pt x="13" y="13"/>
                    <a:pt x="10" y="13"/>
                    <a:pt x="10" y="12"/>
                  </a:cubicBezTo>
                  <a:cubicBezTo>
                    <a:pt x="10" y="10"/>
                    <a:pt x="11" y="6"/>
                    <a:pt x="13" y="6"/>
                  </a:cubicBezTo>
                  <a:cubicBezTo>
                    <a:pt x="16" y="7"/>
                    <a:pt x="18" y="11"/>
                    <a:pt x="21" y="13"/>
                  </a:cubicBezTo>
                  <a:cubicBezTo>
                    <a:pt x="23" y="14"/>
                    <a:pt x="25" y="16"/>
                    <a:pt x="27" y="16"/>
                  </a:cubicBezTo>
                  <a:cubicBezTo>
                    <a:pt x="29" y="15"/>
                    <a:pt x="30" y="12"/>
                    <a:pt x="29" y="10"/>
                  </a:cubicBezTo>
                  <a:cubicBezTo>
                    <a:pt x="27" y="8"/>
                    <a:pt x="22" y="9"/>
                    <a:pt x="20" y="7"/>
                  </a:cubicBezTo>
                  <a:cubicBezTo>
                    <a:pt x="19" y="6"/>
                    <a:pt x="25" y="7"/>
                    <a:pt x="25" y="6"/>
                  </a:cubicBezTo>
                  <a:cubicBezTo>
                    <a:pt x="24" y="4"/>
                    <a:pt x="17" y="5"/>
                    <a:pt x="18" y="3"/>
                  </a:cubicBezTo>
                  <a:cubicBezTo>
                    <a:pt x="20" y="0"/>
                    <a:pt x="24" y="1"/>
                    <a:pt x="27" y="2"/>
                  </a:cubicBezTo>
                  <a:cubicBezTo>
                    <a:pt x="30" y="4"/>
                    <a:pt x="31" y="8"/>
                    <a:pt x="33" y="10"/>
                  </a:cubicBezTo>
                  <a:cubicBezTo>
                    <a:pt x="35" y="11"/>
                    <a:pt x="38" y="11"/>
                    <a:pt x="39" y="13"/>
                  </a:cubicBezTo>
                  <a:cubicBezTo>
                    <a:pt x="40" y="14"/>
                    <a:pt x="37" y="14"/>
                    <a:pt x="37" y="15"/>
                  </a:cubicBezTo>
                  <a:cubicBezTo>
                    <a:pt x="37" y="17"/>
                    <a:pt x="41" y="17"/>
                    <a:pt x="41" y="18"/>
                  </a:cubicBezTo>
                  <a:cubicBezTo>
                    <a:pt x="40" y="20"/>
                    <a:pt x="36" y="17"/>
                    <a:pt x="35" y="18"/>
                  </a:cubicBezTo>
                  <a:cubicBezTo>
                    <a:pt x="35" y="21"/>
                    <a:pt x="39" y="22"/>
                    <a:pt x="39" y="24"/>
                  </a:cubicBezTo>
                  <a:cubicBezTo>
                    <a:pt x="40" y="26"/>
                    <a:pt x="38" y="33"/>
                    <a:pt x="40" y="32"/>
                  </a:cubicBezTo>
                  <a:cubicBezTo>
                    <a:pt x="43" y="30"/>
                    <a:pt x="42" y="25"/>
                    <a:pt x="44" y="21"/>
                  </a:cubicBezTo>
                  <a:cubicBezTo>
                    <a:pt x="44" y="21"/>
                    <a:pt x="45" y="21"/>
                    <a:pt x="45" y="21"/>
                  </a:cubicBezTo>
                  <a:cubicBezTo>
                    <a:pt x="46" y="22"/>
                    <a:pt x="45" y="24"/>
                    <a:pt x="46" y="24"/>
                  </a:cubicBezTo>
                  <a:cubicBezTo>
                    <a:pt x="47" y="23"/>
                    <a:pt x="50" y="22"/>
                    <a:pt x="50" y="21"/>
                  </a:cubicBezTo>
                  <a:cubicBezTo>
                    <a:pt x="50" y="17"/>
                    <a:pt x="46" y="14"/>
                    <a:pt x="46" y="11"/>
                  </a:cubicBezTo>
                  <a:cubicBezTo>
                    <a:pt x="46" y="9"/>
                    <a:pt x="50" y="8"/>
                    <a:pt x="51" y="10"/>
                  </a:cubicBezTo>
                  <a:cubicBezTo>
                    <a:pt x="54" y="12"/>
                    <a:pt x="54" y="18"/>
                    <a:pt x="57" y="21"/>
                  </a:cubicBezTo>
                  <a:cubicBezTo>
                    <a:pt x="58" y="22"/>
                    <a:pt x="60" y="23"/>
                    <a:pt x="61" y="22"/>
                  </a:cubicBezTo>
                  <a:cubicBezTo>
                    <a:pt x="62" y="19"/>
                    <a:pt x="60" y="14"/>
                    <a:pt x="62" y="11"/>
                  </a:cubicBezTo>
                  <a:cubicBezTo>
                    <a:pt x="63" y="9"/>
                    <a:pt x="67" y="7"/>
                    <a:pt x="68" y="9"/>
                  </a:cubicBezTo>
                  <a:cubicBezTo>
                    <a:pt x="71" y="11"/>
                    <a:pt x="70" y="16"/>
                    <a:pt x="72" y="19"/>
                  </a:cubicBezTo>
                  <a:cubicBezTo>
                    <a:pt x="73" y="20"/>
                    <a:pt x="76" y="20"/>
                    <a:pt x="76" y="19"/>
                  </a:cubicBezTo>
                  <a:cubicBezTo>
                    <a:pt x="76" y="15"/>
                    <a:pt x="72" y="12"/>
                    <a:pt x="73" y="9"/>
                  </a:cubicBezTo>
                  <a:cubicBezTo>
                    <a:pt x="74" y="7"/>
                    <a:pt x="78" y="9"/>
                    <a:pt x="79" y="11"/>
                  </a:cubicBezTo>
                  <a:cubicBezTo>
                    <a:pt x="80" y="12"/>
                    <a:pt x="78" y="14"/>
                    <a:pt x="79" y="14"/>
                  </a:cubicBezTo>
                  <a:cubicBezTo>
                    <a:pt x="80" y="15"/>
                    <a:pt x="82" y="15"/>
                    <a:pt x="82" y="14"/>
                  </a:cubicBezTo>
                  <a:cubicBezTo>
                    <a:pt x="84" y="13"/>
                    <a:pt x="84" y="10"/>
                    <a:pt x="85" y="8"/>
                  </a:cubicBezTo>
                  <a:cubicBezTo>
                    <a:pt x="86" y="7"/>
                    <a:pt x="88" y="7"/>
                    <a:pt x="89" y="8"/>
                  </a:cubicBezTo>
                  <a:cubicBezTo>
                    <a:pt x="90" y="8"/>
                    <a:pt x="91" y="10"/>
                    <a:pt x="92" y="10"/>
                  </a:cubicBezTo>
                  <a:cubicBezTo>
                    <a:pt x="93" y="9"/>
                    <a:pt x="94" y="8"/>
                    <a:pt x="94" y="6"/>
                  </a:cubicBezTo>
                  <a:cubicBezTo>
                    <a:pt x="94" y="5"/>
                    <a:pt x="92" y="3"/>
                    <a:pt x="93" y="3"/>
                  </a:cubicBezTo>
                  <a:cubicBezTo>
                    <a:pt x="95" y="2"/>
                    <a:pt x="98" y="2"/>
                    <a:pt x="99" y="3"/>
                  </a:cubicBezTo>
                  <a:cubicBezTo>
                    <a:pt x="102" y="4"/>
                    <a:pt x="102" y="7"/>
                    <a:pt x="105" y="8"/>
                  </a:cubicBezTo>
                  <a:cubicBezTo>
                    <a:pt x="107" y="9"/>
                    <a:pt x="108" y="6"/>
                    <a:pt x="110" y="6"/>
                  </a:cubicBezTo>
                  <a:cubicBezTo>
                    <a:pt x="111" y="6"/>
                    <a:pt x="110" y="8"/>
                    <a:pt x="110" y="9"/>
                  </a:cubicBezTo>
                  <a:cubicBezTo>
                    <a:pt x="110" y="10"/>
                    <a:pt x="109" y="12"/>
                    <a:pt x="110" y="13"/>
                  </a:cubicBezTo>
                  <a:cubicBezTo>
                    <a:pt x="111" y="14"/>
                    <a:pt x="114" y="12"/>
                    <a:pt x="114" y="13"/>
                  </a:cubicBezTo>
                  <a:cubicBezTo>
                    <a:pt x="115" y="15"/>
                    <a:pt x="111" y="18"/>
                    <a:pt x="112" y="20"/>
                  </a:cubicBezTo>
                  <a:cubicBezTo>
                    <a:pt x="113" y="21"/>
                    <a:pt x="116" y="19"/>
                    <a:pt x="117" y="20"/>
                  </a:cubicBezTo>
                  <a:cubicBezTo>
                    <a:pt x="119" y="21"/>
                    <a:pt x="122" y="22"/>
                    <a:pt x="122" y="24"/>
                  </a:cubicBezTo>
                  <a:cubicBezTo>
                    <a:pt x="123" y="26"/>
                    <a:pt x="119" y="28"/>
                    <a:pt x="121" y="29"/>
                  </a:cubicBezTo>
                  <a:cubicBezTo>
                    <a:pt x="127" y="33"/>
                    <a:pt x="127" y="34"/>
                    <a:pt x="120" y="32"/>
                  </a:cubicBezTo>
                  <a:cubicBezTo>
                    <a:pt x="118" y="31"/>
                    <a:pt x="122" y="35"/>
                    <a:pt x="121" y="37"/>
                  </a:cubicBezTo>
                  <a:cubicBezTo>
                    <a:pt x="120" y="41"/>
                    <a:pt x="118" y="44"/>
                    <a:pt x="115" y="4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49" name="Freeform 3139"/>
            <p:cNvSpPr>
              <a:spLocks noChangeAspect="1"/>
            </p:cNvSpPr>
            <p:nvPr/>
          </p:nvSpPr>
          <p:spPr bwMode="auto">
            <a:xfrm>
              <a:off x="10866082" y="-9876"/>
              <a:ext cx="83368" cy="65818"/>
            </a:xfrm>
            <a:custGeom>
              <a:avLst/>
              <a:gdLst>
                <a:gd name="T0" fmla="*/ 5 w 16"/>
                <a:gd name="T1" fmla="*/ 17 h 13"/>
                <a:gd name="T2" fmla="*/ 1 w 16"/>
                <a:gd name="T3" fmla="*/ 15 h 13"/>
                <a:gd name="T4" fmla="*/ 7 w 16"/>
                <a:gd name="T5" fmla="*/ 8 h 13"/>
                <a:gd name="T6" fmla="*/ 14 w 16"/>
                <a:gd name="T7" fmla="*/ 1 h 13"/>
                <a:gd name="T8" fmla="*/ 20 w 16"/>
                <a:gd name="T9" fmla="*/ 1 h 13"/>
                <a:gd name="T10" fmla="*/ 20 w 16"/>
                <a:gd name="T11" fmla="*/ 8 h 13"/>
                <a:gd name="T12" fmla="*/ 8 w 16"/>
                <a:gd name="T13" fmla="*/ 10 h 13"/>
                <a:gd name="T14" fmla="*/ 5 w 16"/>
                <a:gd name="T15" fmla="*/ 17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3"/>
                <a:gd name="T26" fmla="*/ 16 w 16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3">
                  <a:moveTo>
                    <a:pt x="3" y="13"/>
                  </a:moveTo>
                  <a:cubicBezTo>
                    <a:pt x="2" y="13"/>
                    <a:pt x="0" y="12"/>
                    <a:pt x="1" y="11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8" y="2"/>
                    <a:pt x="10" y="1"/>
                  </a:cubicBezTo>
                  <a:cubicBezTo>
                    <a:pt x="12" y="1"/>
                    <a:pt x="13" y="0"/>
                    <a:pt x="14" y="1"/>
                  </a:cubicBezTo>
                  <a:cubicBezTo>
                    <a:pt x="15" y="2"/>
                    <a:pt x="16" y="5"/>
                    <a:pt x="14" y="6"/>
                  </a:cubicBezTo>
                  <a:cubicBezTo>
                    <a:pt x="12" y="8"/>
                    <a:pt x="9" y="7"/>
                    <a:pt x="6" y="8"/>
                  </a:cubicBezTo>
                  <a:cubicBezTo>
                    <a:pt x="5" y="9"/>
                    <a:pt x="4" y="12"/>
                    <a:pt x="3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0" name="Freeform 3140"/>
            <p:cNvSpPr>
              <a:spLocks noChangeAspect="1"/>
            </p:cNvSpPr>
            <p:nvPr/>
          </p:nvSpPr>
          <p:spPr bwMode="auto">
            <a:xfrm>
              <a:off x="11980587" y="-1089278"/>
              <a:ext cx="618683" cy="478273"/>
            </a:xfrm>
            <a:custGeom>
              <a:avLst/>
              <a:gdLst>
                <a:gd name="T0" fmla="*/ 168 w 117"/>
                <a:gd name="T1" fmla="*/ 50 h 91"/>
                <a:gd name="T2" fmla="*/ 141 w 117"/>
                <a:gd name="T3" fmla="*/ 55 h 91"/>
                <a:gd name="T4" fmla="*/ 130 w 117"/>
                <a:gd name="T5" fmla="*/ 72 h 91"/>
                <a:gd name="T6" fmla="*/ 119 w 117"/>
                <a:gd name="T7" fmla="*/ 90 h 91"/>
                <a:gd name="T8" fmla="*/ 101 w 117"/>
                <a:gd name="T9" fmla="*/ 126 h 91"/>
                <a:gd name="T10" fmla="*/ 83 w 117"/>
                <a:gd name="T11" fmla="*/ 117 h 91"/>
                <a:gd name="T12" fmla="*/ 93 w 117"/>
                <a:gd name="T13" fmla="*/ 110 h 91"/>
                <a:gd name="T14" fmla="*/ 70 w 117"/>
                <a:gd name="T15" fmla="*/ 109 h 91"/>
                <a:gd name="T16" fmla="*/ 57 w 117"/>
                <a:gd name="T17" fmla="*/ 93 h 91"/>
                <a:gd name="T18" fmla="*/ 64 w 117"/>
                <a:gd name="T19" fmla="*/ 96 h 91"/>
                <a:gd name="T20" fmla="*/ 81 w 117"/>
                <a:gd name="T21" fmla="*/ 93 h 91"/>
                <a:gd name="T22" fmla="*/ 71 w 117"/>
                <a:gd name="T23" fmla="*/ 87 h 91"/>
                <a:gd name="T24" fmla="*/ 100 w 117"/>
                <a:gd name="T25" fmla="*/ 81 h 91"/>
                <a:gd name="T26" fmla="*/ 72 w 117"/>
                <a:gd name="T27" fmla="*/ 85 h 91"/>
                <a:gd name="T28" fmla="*/ 52 w 117"/>
                <a:gd name="T29" fmla="*/ 89 h 91"/>
                <a:gd name="T30" fmla="*/ 48 w 117"/>
                <a:gd name="T31" fmla="*/ 74 h 91"/>
                <a:gd name="T32" fmla="*/ 55 w 117"/>
                <a:gd name="T33" fmla="*/ 78 h 91"/>
                <a:gd name="T34" fmla="*/ 69 w 117"/>
                <a:gd name="T35" fmla="*/ 73 h 91"/>
                <a:gd name="T36" fmla="*/ 93 w 117"/>
                <a:gd name="T37" fmla="*/ 66 h 91"/>
                <a:gd name="T38" fmla="*/ 99 w 117"/>
                <a:gd name="T39" fmla="*/ 62 h 91"/>
                <a:gd name="T40" fmla="*/ 93 w 117"/>
                <a:gd name="T41" fmla="*/ 56 h 91"/>
                <a:gd name="T42" fmla="*/ 98 w 117"/>
                <a:gd name="T43" fmla="*/ 44 h 91"/>
                <a:gd name="T44" fmla="*/ 78 w 117"/>
                <a:gd name="T45" fmla="*/ 60 h 91"/>
                <a:gd name="T46" fmla="*/ 76 w 117"/>
                <a:gd name="T47" fmla="*/ 48 h 91"/>
                <a:gd name="T48" fmla="*/ 66 w 117"/>
                <a:gd name="T49" fmla="*/ 53 h 91"/>
                <a:gd name="T50" fmla="*/ 64 w 117"/>
                <a:gd name="T51" fmla="*/ 62 h 91"/>
                <a:gd name="T52" fmla="*/ 55 w 117"/>
                <a:gd name="T53" fmla="*/ 65 h 91"/>
                <a:gd name="T54" fmla="*/ 29 w 117"/>
                <a:gd name="T55" fmla="*/ 60 h 91"/>
                <a:gd name="T56" fmla="*/ 17 w 117"/>
                <a:gd name="T57" fmla="*/ 50 h 91"/>
                <a:gd name="T58" fmla="*/ 27 w 117"/>
                <a:gd name="T59" fmla="*/ 46 h 91"/>
                <a:gd name="T60" fmla="*/ 22 w 117"/>
                <a:gd name="T61" fmla="*/ 41 h 91"/>
                <a:gd name="T62" fmla="*/ 20 w 117"/>
                <a:gd name="T63" fmla="*/ 29 h 91"/>
                <a:gd name="T64" fmla="*/ 13 w 117"/>
                <a:gd name="T65" fmla="*/ 36 h 91"/>
                <a:gd name="T66" fmla="*/ 5 w 117"/>
                <a:gd name="T67" fmla="*/ 16 h 91"/>
                <a:gd name="T68" fmla="*/ 24 w 117"/>
                <a:gd name="T69" fmla="*/ 16 h 91"/>
                <a:gd name="T70" fmla="*/ 34 w 117"/>
                <a:gd name="T71" fmla="*/ 10 h 91"/>
                <a:gd name="T72" fmla="*/ 48 w 117"/>
                <a:gd name="T73" fmla="*/ 13 h 91"/>
                <a:gd name="T74" fmla="*/ 33 w 117"/>
                <a:gd name="T75" fmla="*/ 17 h 91"/>
                <a:gd name="T76" fmla="*/ 42 w 117"/>
                <a:gd name="T77" fmla="*/ 23 h 91"/>
                <a:gd name="T78" fmla="*/ 54 w 117"/>
                <a:gd name="T79" fmla="*/ 34 h 91"/>
                <a:gd name="T80" fmla="*/ 55 w 117"/>
                <a:gd name="T81" fmla="*/ 16 h 91"/>
                <a:gd name="T82" fmla="*/ 66 w 117"/>
                <a:gd name="T83" fmla="*/ 16 h 91"/>
                <a:gd name="T84" fmla="*/ 74 w 117"/>
                <a:gd name="T85" fmla="*/ 35 h 91"/>
                <a:gd name="T86" fmla="*/ 84 w 117"/>
                <a:gd name="T87" fmla="*/ 43 h 91"/>
                <a:gd name="T88" fmla="*/ 78 w 117"/>
                <a:gd name="T89" fmla="*/ 19 h 91"/>
                <a:gd name="T90" fmla="*/ 87 w 117"/>
                <a:gd name="T91" fmla="*/ 1 h 91"/>
                <a:gd name="T92" fmla="*/ 98 w 117"/>
                <a:gd name="T93" fmla="*/ 7 h 91"/>
                <a:gd name="T94" fmla="*/ 108 w 117"/>
                <a:gd name="T95" fmla="*/ 29 h 91"/>
                <a:gd name="T96" fmla="*/ 113 w 117"/>
                <a:gd name="T97" fmla="*/ 17 h 91"/>
                <a:gd name="T98" fmla="*/ 123 w 117"/>
                <a:gd name="T99" fmla="*/ 29 h 91"/>
                <a:gd name="T100" fmla="*/ 143 w 117"/>
                <a:gd name="T101" fmla="*/ 41 h 91"/>
                <a:gd name="T102" fmla="*/ 165 w 117"/>
                <a:gd name="T103" fmla="*/ 44 h 9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7"/>
                <a:gd name="T157" fmla="*/ 0 h 91"/>
                <a:gd name="T158" fmla="*/ 117 w 117"/>
                <a:gd name="T159" fmla="*/ 91 h 9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7" h="91">
                  <a:moveTo>
                    <a:pt x="114" y="31"/>
                  </a:moveTo>
                  <a:cubicBezTo>
                    <a:pt x="115" y="31"/>
                    <a:pt x="117" y="34"/>
                    <a:pt x="115" y="35"/>
                  </a:cubicBezTo>
                  <a:cubicBezTo>
                    <a:pt x="113" y="37"/>
                    <a:pt x="110" y="35"/>
                    <a:pt x="108" y="35"/>
                  </a:cubicBezTo>
                  <a:cubicBezTo>
                    <a:pt x="104" y="36"/>
                    <a:pt x="100" y="36"/>
                    <a:pt x="97" y="38"/>
                  </a:cubicBezTo>
                  <a:cubicBezTo>
                    <a:pt x="94" y="39"/>
                    <a:pt x="91" y="40"/>
                    <a:pt x="90" y="43"/>
                  </a:cubicBezTo>
                  <a:cubicBezTo>
                    <a:pt x="89" y="45"/>
                    <a:pt x="92" y="48"/>
                    <a:pt x="90" y="50"/>
                  </a:cubicBezTo>
                  <a:cubicBezTo>
                    <a:pt x="89" y="51"/>
                    <a:pt x="85" y="49"/>
                    <a:pt x="84" y="51"/>
                  </a:cubicBezTo>
                  <a:cubicBezTo>
                    <a:pt x="82" y="55"/>
                    <a:pt x="85" y="60"/>
                    <a:pt x="82" y="63"/>
                  </a:cubicBezTo>
                  <a:cubicBezTo>
                    <a:pt x="81" y="65"/>
                    <a:pt x="76" y="64"/>
                    <a:pt x="75" y="66"/>
                  </a:cubicBezTo>
                  <a:cubicBezTo>
                    <a:pt x="72" y="73"/>
                    <a:pt x="74" y="82"/>
                    <a:pt x="70" y="88"/>
                  </a:cubicBezTo>
                  <a:cubicBezTo>
                    <a:pt x="69" y="90"/>
                    <a:pt x="65" y="91"/>
                    <a:pt x="63" y="90"/>
                  </a:cubicBezTo>
                  <a:cubicBezTo>
                    <a:pt x="60" y="88"/>
                    <a:pt x="58" y="85"/>
                    <a:pt x="57" y="82"/>
                  </a:cubicBezTo>
                  <a:cubicBezTo>
                    <a:pt x="56" y="81"/>
                    <a:pt x="58" y="79"/>
                    <a:pt x="59" y="79"/>
                  </a:cubicBezTo>
                  <a:cubicBezTo>
                    <a:pt x="60" y="78"/>
                    <a:pt x="64" y="79"/>
                    <a:pt x="64" y="77"/>
                  </a:cubicBezTo>
                  <a:cubicBezTo>
                    <a:pt x="63" y="75"/>
                    <a:pt x="60" y="75"/>
                    <a:pt x="58" y="75"/>
                  </a:cubicBezTo>
                  <a:cubicBezTo>
                    <a:pt x="55" y="75"/>
                    <a:pt x="52" y="77"/>
                    <a:pt x="48" y="76"/>
                  </a:cubicBezTo>
                  <a:cubicBezTo>
                    <a:pt x="45" y="75"/>
                    <a:pt x="41" y="73"/>
                    <a:pt x="39" y="70"/>
                  </a:cubicBezTo>
                  <a:cubicBezTo>
                    <a:pt x="37" y="69"/>
                    <a:pt x="38" y="66"/>
                    <a:pt x="39" y="65"/>
                  </a:cubicBezTo>
                  <a:cubicBezTo>
                    <a:pt x="39" y="64"/>
                    <a:pt x="42" y="64"/>
                    <a:pt x="43" y="65"/>
                  </a:cubicBezTo>
                  <a:cubicBezTo>
                    <a:pt x="44" y="65"/>
                    <a:pt x="43" y="67"/>
                    <a:pt x="44" y="67"/>
                  </a:cubicBezTo>
                  <a:cubicBezTo>
                    <a:pt x="47" y="68"/>
                    <a:pt x="52" y="68"/>
                    <a:pt x="56" y="67"/>
                  </a:cubicBezTo>
                  <a:cubicBezTo>
                    <a:pt x="56" y="67"/>
                    <a:pt x="57" y="65"/>
                    <a:pt x="56" y="65"/>
                  </a:cubicBezTo>
                  <a:cubicBezTo>
                    <a:pt x="54" y="64"/>
                    <a:pt x="51" y="65"/>
                    <a:pt x="48" y="64"/>
                  </a:cubicBezTo>
                  <a:cubicBezTo>
                    <a:pt x="48" y="64"/>
                    <a:pt x="48" y="62"/>
                    <a:pt x="49" y="61"/>
                  </a:cubicBezTo>
                  <a:cubicBezTo>
                    <a:pt x="55" y="60"/>
                    <a:pt x="62" y="61"/>
                    <a:pt x="68" y="60"/>
                  </a:cubicBezTo>
                  <a:cubicBezTo>
                    <a:pt x="69" y="60"/>
                    <a:pt x="70" y="58"/>
                    <a:pt x="69" y="57"/>
                  </a:cubicBezTo>
                  <a:cubicBezTo>
                    <a:pt x="67" y="56"/>
                    <a:pt x="64" y="57"/>
                    <a:pt x="62" y="57"/>
                  </a:cubicBezTo>
                  <a:cubicBezTo>
                    <a:pt x="58" y="57"/>
                    <a:pt x="54" y="58"/>
                    <a:pt x="50" y="59"/>
                  </a:cubicBezTo>
                  <a:cubicBezTo>
                    <a:pt x="48" y="59"/>
                    <a:pt x="47" y="61"/>
                    <a:pt x="45" y="62"/>
                  </a:cubicBezTo>
                  <a:cubicBezTo>
                    <a:pt x="42" y="62"/>
                    <a:pt x="39" y="63"/>
                    <a:pt x="36" y="62"/>
                  </a:cubicBezTo>
                  <a:cubicBezTo>
                    <a:pt x="35" y="62"/>
                    <a:pt x="34" y="60"/>
                    <a:pt x="33" y="59"/>
                  </a:cubicBezTo>
                  <a:cubicBezTo>
                    <a:pt x="32" y="57"/>
                    <a:pt x="32" y="54"/>
                    <a:pt x="33" y="52"/>
                  </a:cubicBezTo>
                  <a:cubicBezTo>
                    <a:pt x="33" y="51"/>
                    <a:pt x="35" y="52"/>
                    <a:pt x="36" y="52"/>
                  </a:cubicBezTo>
                  <a:cubicBezTo>
                    <a:pt x="37" y="52"/>
                    <a:pt x="37" y="54"/>
                    <a:pt x="38" y="54"/>
                  </a:cubicBezTo>
                  <a:cubicBezTo>
                    <a:pt x="40" y="53"/>
                    <a:pt x="41" y="51"/>
                    <a:pt x="42" y="51"/>
                  </a:cubicBezTo>
                  <a:cubicBezTo>
                    <a:pt x="44" y="50"/>
                    <a:pt x="46" y="51"/>
                    <a:pt x="47" y="51"/>
                  </a:cubicBezTo>
                  <a:cubicBezTo>
                    <a:pt x="50" y="50"/>
                    <a:pt x="53" y="47"/>
                    <a:pt x="56" y="46"/>
                  </a:cubicBezTo>
                  <a:cubicBezTo>
                    <a:pt x="59" y="45"/>
                    <a:pt x="62" y="46"/>
                    <a:pt x="64" y="46"/>
                  </a:cubicBezTo>
                  <a:cubicBezTo>
                    <a:pt x="66" y="46"/>
                    <a:pt x="67" y="46"/>
                    <a:pt x="68" y="45"/>
                  </a:cubicBezTo>
                  <a:cubicBezTo>
                    <a:pt x="69" y="45"/>
                    <a:pt x="69" y="43"/>
                    <a:pt x="68" y="43"/>
                  </a:cubicBezTo>
                  <a:cubicBezTo>
                    <a:pt x="67" y="42"/>
                    <a:pt x="64" y="44"/>
                    <a:pt x="63" y="43"/>
                  </a:cubicBezTo>
                  <a:cubicBezTo>
                    <a:pt x="62" y="42"/>
                    <a:pt x="64" y="40"/>
                    <a:pt x="64" y="39"/>
                  </a:cubicBezTo>
                  <a:cubicBezTo>
                    <a:pt x="66" y="37"/>
                    <a:pt x="68" y="36"/>
                    <a:pt x="69" y="34"/>
                  </a:cubicBezTo>
                  <a:cubicBezTo>
                    <a:pt x="70" y="33"/>
                    <a:pt x="68" y="31"/>
                    <a:pt x="67" y="31"/>
                  </a:cubicBezTo>
                  <a:cubicBezTo>
                    <a:pt x="63" y="33"/>
                    <a:pt x="60" y="36"/>
                    <a:pt x="57" y="39"/>
                  </a:cubicBezTo>
                  <a:cubicBezTo>
                    <a:pt x="56" y="40"/>
                    <a:pt x="55" y="42"/>
                    <a:pt x="54" y="42"/>
                  </a:cubicBezTo>
                  <a:cubicBezTo>
                    <a:pt x="52" y="41"/>
                    <a:pt x="50" y="40"/>
                    <a:pt x="50" y="38"/>
                  </a:cubicBezTo>
                  <a:cubicBezTo>
                    <a:pt x="50" y="36"/>
                    <a:pt x="53" y="34"/>
                    <a:pt x="52" y="33"/>
                  </a:cubicBezTo>
                  <a:cubicBezTo>
                    <a:pt x="52" y="31"/>
                    <a:pt x="50" y="31"/>
                    <a:pt x="49" y="32"/>
                  </a:cubicBezTo>
                  <a:cubicBezTo>
                    <a:pt x="47" y="33"/>
                    <a:pt x="47" y="36"/>
                    <a:pt x="46" y="37"/>
                  </a:cubicBezTo>
                  <a:cubicBezTo>
                    <a:pt x="45" y="38"/>
                    <a:pt x="43" y="37"/>
                    <a:pt x="43" y="37"/>
                  </a:cubicBezTo>
                  <a:cubicBezTo>
                    <a:pt x="43" y="39"/>
                    <a:pt x="45" y="41"/>
                    <a:pt x="44" y="43"/>
                  </a:cubicBezTo>
                  <a:cubicBezTo>
                    <a:pt x="44" y="44"/>
                    <a:pt x="41" y="42"/>
                    <a:pt x="40" y="43"/>
                  </a:cubicBezTo>
                  <a:cubicBezTo>
                    <a:pt x="39" y="43"/>
                    <a:pt x="39" y="45"/>
                    <a:pt x="38" y="45"/>
                  </a:cubicBezTo>
                  <a:cubicBezTo>
                    <a:pt x="34" y="46"/>
                    <a:pt x="30" y="46"/>
                    <a:pt x="27" y="45"/>
                  </a:cubicBezTo>
                  <a:cubicBezTo>
                    <a:pt x="24" y="45"/>
                    <a:pt x="21" y="44"/>
                    <a:pt x="20" y="42"/>
                  </a:cubicBezTo>
                  <a:cubicBezTo>
                    <a:pt x="19" y="40"/>
                    <a:pt x="24" y="40"/>
                    <a:pt x="23" y="39"/>
                  </a:cubicBezTo>
                  <a:cubicBezTo>
                    <a:pt x="19" y="38"/>
                    <a:pt x="14" y="38"/>
                    <a:pt x="12" y="35"/>
                  </a:cubicBezTo>
                  <a:cubicBezTo>
                    <a:pt x="13" y="31"/>
                    <a:pt x="9" y="29"/>
                    <a:pt x="11" y="28"/>
                  </a:cubicBezTo>
                  <a:cubicBezTo>
                    <a:pt x="12" y="28"/>
                    <a:pt x="15" y="29"/>
                    <a:pt x="18" y="32"/>
                  </a:cubicBezTo>
                  <a:cubicBezTo>
                    <a:pt x="19" y="31"/>
                    <a:pt x="20" y="30"/>
                    <a:pt x="19" y="29"/>
                  </a:cubicBezTo>
                  <a:cubicBezTo>
                    <a:pt x="18" y="28"/>
                    <a:pt x="16" y="29"/>
                    <a:pt x="15" y="28"/>
                  </a:cubicBezTo>
                  <a:cubicBezTo>
                    <a:pt x="14" y="27"/>
                    <a:pt x="14" y="26"/>
                    <a:pt x="13" y="25"/>
                  </a:cubicBezTo>
                  <a:cubicBezTo>
                    <a:pt x="13" y="23"/>
                    <a:pt x="14" y="22"/>
                    <a:pt x="14" y="20"/>
                  </a:cubicBezTo>
                  <a:cubicBezTo>
                    <a:pt x="13" y="19"/>
                    <a:pt x="12" y="19"/>
                    <a:pt x="11" y="20"/>
                  </a:cubicBezTo>
                  <a:cubicBezTo>
                    <a:pt x="10" y="21"/>
                    <a:pt x="11" y="25"/>
                    <a:pt x="9" y="25"/>
                  </a:cubicBezTo>
                  <a:cubicBezTo>
                    <a:pt x="6" y="25"/>
                    <a:pt x="3" y="22"/>
                    <a:pt x="1" y="19"/>
                  </a:cubicBezTo>
                  <a:cubicBezTo>
                    <a:pt x="0" y="16"/>
                    <a:pt x="1" y="13"/>
                    <a:pt x="3" y="11"/>
                  </a:cubicBezTo>
                  <a:cubicBezTo>
                    <a:pt x="5" y="8"/>
                    <a:pt x="9" y="8"/>
                    <a:pt x="12" y="8"/>
                  </a:cubicBezTo>
                  <a:cubicBezTo>
                    <a:pt x="14" y="8"/>
                    <a:pt x="15" y="12"/>
                    <a:pt x="17" y="11"/>
                  </a:cubicBezTo>
                  <a:cubicBezTo>
                    <a:pt x="19" y="10"/>
                    <a:pt x="16" y="7"/>
                    <a:pt x="17" y="6"/>
                  </a:cubicBezTo>
                  <a:cubicBezTo>
                    <a:pt x="19" y="5"/>
                    <a:pt x="21" y="7"/>
                    <a:pt x="23" y="7"/>
                  </a:cubicBezTo>
                  <a:cubicBezTo>
                    <a:pt x="26" y="7"/>
                    <a:pt x="30" y="6"/>
                    <a:pt x="33" y="6"/>
                  </a:cubicBezTo>
                  <a:cubicBezTo>
                    <a:pt x="34" y="6"/>
                    <a:pt x="34" y="8"/>
                    <a:pt x="33" y="9"/>
                  </a:cubicBezTo>
                  <a:cubicBezTo>
                    <a:pt x="29" y="10"/>
                    <a:pt x="25" y="9"/>
                    <a:pt x="22" y="10"/>
                  </a:cubicBezTo>
                  <a:cubicBezTo>
                    <a:pt x="21" y="10"/>
                    <a:pt x="22" y="12"/>
                    <a:pt x="22" y="12"/>
                  </a:cubicBezTo>
                  <a:cubicBezTo>
                    <a:pt x="24" y="12"/>
                    <a:pt x="27" y="11"/>
                    <a:pt x="29" y="12"/>
                  </a:cubicBezTo>
                  <a:cubicBezTo>
                    <a:pt x="30" y="13"/>
                    <a:pt x="28" y="15"/>
                    <a:pt x="29" y="16"/>
                  </a:cubicBezTo>
                  <a:cubicBezTo>
                    <a:pt x="30" y="19"/>
                    <a:pt x="31" y="22"/>
                    <a:pt x="33" y="23"/>
                  </a:cubicBezTo>
                  <a:cubicBezTo>
                    <a:pt x="34" y="24"/>
                    <a:pt x="37" y="25"/>
                    <a:pt x="37" y="23"/>
                  </a:cubicBezTo>
                  <a:cubicBezTo>
                    <a:pt x="37" y="20"/>
                    <a:pt x="32" y="19"/>
                    <a:pt x="33" y="15"/>
                  </a:cubicBezTo>
                  <a:cubicBezTo>
                    <a:pt x="33" y="13"/>
                    <a:pt x="36" y="13"/>
                    <a:pt x="38" y="11"/>
                  </a:cubicBezTo>
                  <a:cubicBezTo>
                    <a:pt x="40" y="10"/>
                    <a:pt x="41" y="8"/>
                    <a:pt x="42" y="8"/>
                  </a:cubicBezTo>
                  <a:cubicBezTo>
                    <a:pt x="44" y="8"/>
                    <a:pt x="45" y="10"/>
                    <a:pt x="46" y="11"/>
                  </a:cubicBezTo>
                  <a:cubicBezTo>
                    <a:pt x="48" y="14"/>
                    <a:pt x="49" y="17"/>
                    <a:pt x="50" y="20"/>
                  </a:cubicBezTo>
                  <a:cubicBezTo>
                    <a:pt x="51" y="21"/>
                    <a:pt x="50" y="23"/>
                    <a:pt x="51" y="24"/>
                  </a:cubicBezTo>
                  <a:cubicBezTo>
                    <a:pt x="52" y="25"/>
                    <a:pt x="54" y="23"/>
                    <a:pt x="54" y="24"/>
                  </a:cubicBezTo>
                  <a:cubicBezTo>
                    <a:pt x="56" y="25"/>
                    <a:pt x="56" y="28"/>
                    <a:pt x="58" y="30"/>
                  </a:cubicBezTo>
                  <a:cubicBezTo>
                    <a:pt x="58" y="31"/>
                    <a:pt x="61" y="30"/>
                    <a:pt x="61" y="29"/>
                  </a:cubicBezTo>
                  <a:cubicBezTo>
                    <a:pt x="60" y="23"/>
                    <a:pt x="55" y="19"/>
                    <a:pt x="54" y="13"/>
                  </a:cubicBezTo>
                  <a:cubicBezTo>
                    <a:pt x="54" y="9"/>
                    <a:pt x="55" y="4"/>
                    <a:pt x="56" y="1"/>
                  </a:cubicBezTo>
                  <a:cubicBezTo>
                    <a:pt x="57" y="0"/>
                    <a:pt x="59" y="0"/>
                    <a:pt x="60" y="1"/>
                  </a:cubicBezTo>
                  <a:cubicBezTo>
                    <a:pt x="62" y="3"/>
                    <a:pt x="62" y="8"/>
                    <a:pt x="65" y="10"/>
                  </a:cubicBezTo>
                  <a:cubicBezTo>
                    <a:pt x="67" y="11"/>
                    <a:pt x="66" y="5"/>
                    <a:pt x="67" y="5"/>
                  </a:cubicBezTo>
                  <a:cubicBezTo>
                    <a:pt x="70" y="5"/>
                    <a:pt x="74" y="7"/>
                    <a:pt x="75" y="9"/>
                  </a:cubicBezTo>
                  <a:cubicBezTo>
                    <a:pt x="77" y="13"/>
                    <a:pt x="74" y="17"/>
                    <a:pt x="75" y="20"/>
                  </a:cubicBezTo>
                  <a:cubicBezTo>
                    <a:pt x="76" y="21"/>
                    <a:pt x="78" y="21"/>
                    <a:pt x="78" y="20"/>
                  </a:cubicBezTo>
                  <a:cubicBezTo>
                    <a:pt x="79" y="18"/>
                    <a:pt x="76" y="13"/>
                    <a:pt x="78" y="12"/>
                  </a:cubicBezTo>
                  <a:cubicBezTo>
                    <a:pt x="81" y="11"/>
                    <a:pt x="84" y="14"/>
                    <a:pt x="86" y="17"/>
                  </a:cubicBezTo>
                  <a:cubicBezTo>
                    <a:pt x="87" y="17"/>
                    <a:pt x="84" y="20"/>
                    <a:pt x="85" y="20"/>
                  </a:cubicBezTo>
                  <a:cubicBezTo>
                    <a:pt x="88" y="22"/>
                    <a:pt x="93" y="20"/>
                    <a:pt x="96" y="22"/>
                  </a:cubicBezTo>
                  <a:cubicBezTo>
                    <a:pt x="98" y="23"/>
                    <a:pt x="97" y="28"/>
                    <a:pt x="99" y="28"/>
                  </a:cubicBezTo>
                  <a:cubicBezTo>
                    <a:pt x="102" y="29"/>
                    <a:pt x="105" y="28"/>
                    <a:pt x="108" y="31"/>
                  </a:cubicBezTo>
                  <a:cubicBezTo>
                    <a:pt x="109" y="33"/>
                    <a:pt x="112" y="30"/>
                    <a:pt x="114" y="3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1" name="Freeform 3141"/>
            <p:cNvSpPr>
              <a:spLocks noChangeAspect="1"/>
            </p:cNvSpPr>
            <p:nvPr/>
          </p:nvSpPr>
          <p:spPr bwMode="auto">
            <a:xfrm>
              <a:off x="12515900" y="-891827"/>
              <a:ext cx="122859" cy="65818"/>
            </a:xfrm>
            <a:custGeom>
              <a:avLst/>
              <a:gdLst>
                <a:gd name="T0" fmla="*/ 27 w 24"/>
                <a:gd name="T1" fmla="*/ 0 h 12"/>
                <a:gd name="T2" fmla="*/ 32 w 24"/>
                <a:gd name="T3" fmla="*/ 1 h 12"/>
                <a:gd name="T4" fmla="*/ 29 w 24"/>
                <a:gd name="T5" fmla="*/ 14 h 12"/>
                <a:gd name="T6" fmla="*/ 14 w 24"/>
                <a:gd name="T7" fmla="*/ 18 h 12"/>
                <a:gd name="T8" fmla="*/ 8 w 24"/>
                <a:gd name="T9" fmla="*/ 16 h 12"/>
                <a:gd name="T10" fmla="*/ 1 w 24"/>
                <a:gd name="T11" fmla="*/ 5 h 12"/>
                <a:gd name="T12" fmla="*/ 7 w 24"/>
                <a:gd name="T13" fmla="*/ 4 h 12"/>
                <a:gd name="T14" fmla="*/ 27 w 24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2"/>
                <a:gd name="T26" fmla="*/ 24 w 24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2">
                  <a:moveTo>
                    <a:pt x="20" y="0"/>
                  </a:moveTo>
                  <a:cubicBezTo>
                    <a:pt x="21" y="0"/>
                    <a:pt x="23" y="0"/>
                    <a:pt x="23" y="1"/>
                  </a:cubicBezTo>
                  <a:cubicBezTo>
                    <a:pt x="24" y="4"/>
                    <a:pt x="23" y="8"/>
                    <a:pt x="21" y="9"/>
                  </a:cubicBezTo>
                  <a:cubicBezTo>
                    <a:pt x="18" y="12"/>
                    <a:pt x="14" y="11"/>
                    <a:pt x="10" y="11"/>
                  </a:cubicBezTo>
                  <a:cubicBezTo>
                    <a:pt x="8" y="11"/>
                    <a:pt x="6" y="12"/>
                    <a:pt x="6" y="10"/>
                  </a:cubicBezTo>
                  <a:cubicBezTo>
                    <a:pt x="6" y="7"/>
                    <a:pt x="2" y="5"/>
                    <a:pt x="1" y="3"/>
                  </a:cubicBezTo>
                  <a:cubicBezTo>
                    <a:pt x="0" y="2"/>
                    <a:pt x="3" y="2"/>
                    <a:pt x="5" y="2"/>
                  </a:cubicBezTo>
                  <a:cubicBezTo>
                    <a:pt x="10" y="1"/>
                    <a:pt x="15" y="0"/>
                    <a:pt x="2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2" name="Freeform 3142"/>
            <p:cNvSpPr>
              <a:spLocks noChangeAspect="1"/>
            </p:cNvSpPr>
            <p:nvPr/>
          </p:nvSpPr>
          <p:spPr bwMode="auto">
            <a:xfrm>
              <a:off x="12555391" y="-852336"/>
              <a:ext cx="223778" cy="157962"/>
            </a:xfrm>
            <a:custGeom>
              <a:avLst/>
              <a:gdLst>
                <a:gd name="T0" fmla="*/ 34 w 42"/>
                <a:gd name="T1" fmla="*/ 1 h 30"/>
                <a:gd name="T2" fmla="*/ 36 w 42"/>
                <a:gd name="T3" fmla="*/ 5 h 30"/>
                <a:gd name="T4" fmla="*/ 34 w 42"/>
                <a:gd name="T5" fmla="*/ 13 h 30"/>
                <a:gd name="T6" fmla="*/ 50 w 42"/>
                <a:gd name="T7" fmla="*/ 20 h 30"/>
                <a:gd name="T8" fmla="*/ 59 w 42"/>
                <a:gd name="T9" fmla="*/ 16 h 30"/>
                <a:gd name="T10" fmla="*/ 61 w 42"/>
                <a:gd name="T11" fmla="*/ 24 h 30"/>
                <a:gd name="T12" fmla="*/ 43 w 42"/>
                <a:gd name="T13" fmla="*/ 35 h 30"/>
                <a:gd name="T14" fmla="*/ 35 w 42"/>
                <a:gd name="T15" fmla="*/ 42 h 30"/>
                <a:gd name="T16" fmla="*/ 33 w 42"/>
                <a:gd name="T17" fmla="*/ 38 h 30"/>
                <a:gd name="T18" fmla="*/ 36 w 42"/>
                <a:gd name="T19" fmla="*/ 29 h 30"/>
                <a:gd name="T20" fmla="*/ 28 w 42"/>
                <a:gd name="T21" fmla="*/ 29 h 30"/>
                <a:gd name="T22" fmla="*/ 23 w 42"/>
                <a:gd name="T23" fmla="*/ 34 h 30"/>
                <a:gd name="T24" fmla="*/ 2 w 42"/>
                <a:gd name="T25" fmla="*/ 34 h 30"/>
                <a:gd name="T26" fmla="*/ 0 w 42"/>
                <a:gd name="T27" fmla="*/ 26 h 30"/>
                <a:gd name="T28" fmla="*/ 6 w 42"/>
                <a:gd name="T29" fmla="*/ 16 h 30"/>
                <a:gd name="T30" fmla="*/ 1 w 42"/>
                <a:gd name="T31" fmla="*/ 10 h 30"/>
                <a:gd name="T32" fmla="*/ 5 w 42"/>
                <a:gd name="T33" fmla="*/ 8 h 30"/>
                <a:gd name="T34" fmla="*/ 18 w 42"/>
                <a:gd name="T35" fmla="*/ 8 h 30"/>
                <a:gd name="T36" fmla="*/ 28 w 42"/>
                <a:gd name="T37" fmla="*/ 0 h 30"/>
                <a:gd name="T38" fmla="*/ 34 w 42"/>
                <a:gd name="T39" fmla="*/ 1 h 3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2"/>
                <a:gd name="T61" fmla="*/ 0 h 30"/>
                <a:gd name="T62" fmla="*/ 42 w 42"/>
                <a:gd name="T63" fmla="*/ 30 h 3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2" h="30">
                  <a:moveTo>
                    <a:pt x="23" y="1"/>
                  </a:moveTo>
                  <a:cubicBezTo>
                    <a:pt x="24" y="1"/>
                    <a:pt x="25" y="2"/>
                    <a:pt x="25" y="3"/>
                  </a:cubicBezTo>
                  <a:cubicBezTo>
                    <a:pt x="25" y="5"/>
                    <a:pt x="22" y="7"/>
                    <a:pt x="23" y="9"/>
                  </a:cubicBezTo>
                  <a:cubicBezTo>
                    <a:pt x="26" y="12"/>
                    <a:pt x="30" y="13"/>
                    <a:pt x="34" y="14"/>
                  </a:cubicBezTo>
                  <a:cubicBezTo>
                    <a:pt x="37" y="14"/>
                    <a:pt x="38" y="10"/>
                    <a:pt x="40" y="11"/>
                  </a:cubicBezTo>
                  <a:cubicBezTo>
                    <a:pt x="42" y="12"/>
                    <a:pt x="42" y="16"/>
                    <a:pt x="41" y="17"/>
                  </a:cubicBezTo>
                  <a:cubicBezTo>
                    <a:pt x="37" y="18"/>
                    <a:pt x="35" y="22"/>
                    <a:pt x="29" y="24"/>
                  </a:cubicBezTo>
                  <a:cubicBezTo>
                    <a:pt x="26" y="24"/>
                    <a:pt x="25" y="27"/>
                    <a:pt x="24" y="29"/>
                  </a:cubicBezTo>
                  <a:cubicBezTo>
                    <a:pt x="23" y="30"/>
                    <a:pt x="21" y="28"/>
                    <a:pt x="22" y="27"/>
                  </a:cubicBezTo>
                  <a:cubicBezTo>
                    <a:pt x="22" y="25"/>
                    <a:pt x="26" y="23"/>
                    <a:pt x="25" y="20"/>
                  </a:cubicBezTo>
                  <a:cubicBezTo>
                    <a:pt x="24" y="19"/>
                    <a:pt x="21" y="20"/>
                    <a:pt x="19" y="20"/>
                  </a:cubicBezTo>
                  <a:cubicBezTo>
                    <a:pt x="18" y="21"/>
                    <a:pt x="17" y="23"/>
                    <a:pt x="16" y="23"/>
                  </a:cubicBezTo>
                  <a:cubicBezTo>
                    <a:pt x="11" y="22"/>
                    <a:pt x="6" y="22"/>
                    <a:pt x="2" y="23"/>
                  </a:cubicBezTo>
                  <a:cubicBezTo>
                    <a:pt x="0" y="23"/>
                    <a:pt x="0" y="20"/>
                    <a:pt x="0" y="18"/>
                  </a:cubicBezTo>
                  <a:cubicBezTo>
                    <a:pt x="1" y="15"/>
                    <a:pt x="4" y="14"/>
                    <a:pt x="4" y="11"/>
                  </a:cubicBezTo>
                  <a:cubicBezTo>
                    <a:pt x="4" y="9"/>
                    <a:pt x="1" y="9"/>
                    <a:pt x="1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6" y="6"/>
                    <a:pt x="9" y="7"/>
                    <a:pt x="12" y="6"/>
                  </a:cubicBezTo>
                  <a:cubicBezTo>
                    <a:pt x="15" y="5"/>
                    <a:pt x="17" y="2"/>
                    <a:pt x="19" y="0"/>
                  </a:cubicBezTo>
                  <a:cubicBezTo>
                    <a:pt x="20" y="0"/>
                    <a:pt x="22" y="0"/>
                    <a:pt x="2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3" name="Freeform 3143"/>
            <p:cNvSpPr>
              <a:spLocks noChangeAspect="1"/>
            </p:cNvSpPr>
            <p:nvPr/>
          </p:nvSpPr>
          <p:spPr bwMode="auto">
            <a:xfrm>
              <a:off x="11989363" y="-926930"/>
              <a:ext cx="87755" cy="100919"/>
            </a:xfrm>
            <a:custGeom>
              <a:avLst/>
              <a:gdLst>
                <a:gd name="T0" fmla="*/ 0 w 17"/>
                <a:gd name="T1" fmla="*/ 2 h 19"/>
                <a:gd name="T2" fmla="*/ 5 w 17"/>
                <a:gd name="T3" fmla="*/ 0 h 19"/>
                <a:gd name="T4" fmla="*/ 16 w 17"/>
                <a:gd name="T5" fmla="*/ 18 h 19"/>
                <a:gd name="T6" fmla="*/ 22 w 17"/>
                <a:gd name="T7" fmla="*/ 25 h 19"/>
                <a:gd name="T8" fmla="*/ 18 w 17"/>
                <a:gd name="T9" fmla="*/ 27 h 19"/>
                <a:gd name="T10" fmla="*/ 6 w 17"/>
                <a:gd name="T11" fmla="*/ 15 h 19"/>
                <a:gd name="T12" fmla="*/ 0 w 17"/>
                <a:gd name="T13" fmla="*/ 2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9"/>
                <a:gd name="T23" fmla="*/ 17 w 1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9">
                  <a:moveTo>
                    <a:pt x="0" y="2"/>
                  </a:moveTo>
                  <a:cubicBezTo>
                    <a:pt x="0" y="1"/>
                    <a:pt x="2" y="0"/>
                    <a:pt x="3" y="0"/>
                  </a:cubicBezTo>
                  <a:cubicBezTo>
                    <a:pt x="6" y="4"/>
                    <a:pt x="9" y="8"/>
                    <a:pt x="12" y="12"/>
                  </a:cubicBezTo>
                  <a:cubicBezTo>
                    <a:pt x="14" y="14"/>
                    <a:pt x="16" y="15"/>
                    <a:pt x="16" y="17"/>
                  </a:cubicBezTo>
                  <a:cubicBezTo>
                    <a:pt x="17" y="18"/>
                    <a:pt x="14" y="19"/>
                    <a:pt x="13" y="18"/>
                  </a:cubicBezTo>
                  <a:cubicBezTo>
                    <a:pt x="11" y="15"/>
                    <a:pt x="7" y="13"/>
                    <a:pt x="4" y="10"/>
                  </a:cubicBezTo>
                  <a:cubicBezTo>
                    <a:pt x="2" y="8"/>
                    <a:pt x="1" y="5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4" name="Freeform 3144"/>
            <p:cNvSpPr>
              <a:spLocks noChangeAspect="1"/>
            </p:cNvSpPr>
            <p:nvPr/>
          </p:nvSpPr>
          <p:spPr bwMode="auto">
            <a:xfrm>
              <a:off x="12357941" y="-1150708"/>
              <a:ext cx="535313" cy="201840"/>
            </a:xfrm>
            <a:custGeom>
              <a:avLst/>
              <a:gdLst>
                <a:gd name="T0" fmla="*/ 145 w 102"/>
                <a:gd name="T1" fmla="*/ 23 h 38"/>
                <a:gd name="T2" fmla="*/ 145 w 102"/>
                <a:gd name="T3" fmla="*/ 19 h 38"/>
                <a:gd name="T4" fmla="*/ 127 w 102"/>
                <a:gd name="T5" fmla="*/ 15 h 38"/>
                <a:gd name="T6" fmla="*/ 112 w 102"/>
                <a:gd name="T7" fmla="*/ 8 h 38"/>
                <a:gd name="T8" fmla="*/ 103 w 102"/>
                <a:gd name="T9" fmla="*/ 7 h 38"/>
                <a:gd name="T10" fmla="*/ 94 w 102"/>
                <a:gd name="T11" fmla="*/ 13 h 38"/>
                <a:gd name="T12" fmla="*/ 86 w 102"/>
                <a:gd name="T13" fmla="*/ 15 h 38"/>
                <a:gd name="T14" fmla="*/ 86 w 102"/>
                <a:gd name="T15" fmla="*/ 8 h 38"/>
                <a:gd name="T16" fmla="*/ 79 w 102"/>
                <a:gd name="T17" fmla="*/ 0 h 38"/>
                <a:gd name="T18" fmla="*/ 78 w 102"/>
                <a:gd name="T19" fmla="*/ 6 h 38"/>
                <a:gd name="T20" fmla="*/ 74 w 102"/>
                <a:gd name="T21" fmla="*/ 6 h 38"/>
                <a:gd name="T22" fmla="*/ 78 w 102"/>
                <a:gd name="T23" fmla="*/ 21 h 38"/>
                <a:gd name="T24" fmla="*/ 72 w 102"/>
                <a:gd name="T25" fmla="*/ 21 h 38"/>
                <a:gd name="T26" fmla="*/ 65 w 102"/>
                <a:gd name="T27" fmla="*/ 12 h 38"/>
                <a:gd name="T28" fmla="*/ 49 w 102"/>
                <a:gd name="T29" fmla="*/ 12 h 38"/>
                <a:gd name="T30" fmla="*/ 39 w 102"/>
                <a:gd name="T31" fmla="*/ 2 h 38"/>
                <a:gd name="T32" fmla="*/ 31 w 102"/>
                <a:gd name="T33" fmla="*/ 2 h 38"/>
                <a:gd name="T34" fmla="*/ 37 w 102"/>
                <a:gd name="T35" fmla="*/ 18 h 38"/>
                <a:gd name="T36" fmla="*/ 26 w 102"/>
                <a:gd name="T37" fmla="*/ 10 h 38"/>
                <a:gd name="T38" fmla="*/ 22 w 102"/>
                <a:gd name="T39" fmla="*/ 6 h 38"/>
                <a:gd name="T40" fmla="*/ 24 w 102"/>
                <a:gd name="T41" fmla="*/ 18 h 38"/>
                <a:gd name="T42" fmla="*/ 17 w 102"/>
                <a:gd name="T43" fmla="*/ 10 h 38"/>
                <a:gd name="T44" fmla="*/ 6 w 102"/>
                <a:gd name="T45" fmla="*/ 8 h 38"/>
                <a:gd name="T46" fmla="*/ 0 w 102"/>
                <a:gd name="T47" fmla="*/ 10 h 38"/>
                <a:gd name="T48" fmla="*/ 14 w 102"/>
                <a:gd name="T49" fmla="*/ 16 h 38"/>
                <a:gd name="T50" fmla="*/ 13 w 102"/>
                <a:gd name="T51" fmla="*/ 21 h 38"/>
                <a:gd name="T52" fmla="*/ 22 w 102"/>
                <a:gd name="T53" fmla="*/ 22 h 38"/>
                <a:gd name="T54" fmla="*/ 22 w 102"/>
                <a:gd name="T55" fmla="*/ 23 h 38"/>
                <a:gd name="T56" fmla="*/ 13 w 102"/>
                <a:gd name="T57" fmla="*/ 27 h 38"/>
                <a:gd name="T58" fmla="*/ 20 w 102"/>
                <a:gd name="T59" fmla="*/ 30 h 38"/>
                <a:gd name="T60" fmla="*/ 31 w 102"/>
                <a:gd name="T61" fmla="*/ 30 h 38"/>
                <a:gd name="T62" fmla="*/ 47 w 102"/>
                <a:gd name="T63" fmla="*/ 28 h 38"/>
                <a:gd name="T64" fmla="*/ 68 w 102"/>
                <a:gd name="T65" fmla="*/ 28 h 38"/>
                <a:gd name="T66" fmla="*/ 68 w 102"/>
                <a:gd name="T67" fmla="*/ 33 h 38"/>
                <a:gd name="T68" fmla="*/ 51 w 102"/>
                <a:gd name="T69" fmla="*/ 34 h 38"/>
                <a:gd name="T70" fmla="*/ 49 w 102"/>
                <a:gd name="T71" fmla="*/ 36 h 38"/>
                <a:gd name="T72" fmla="*/ 38 w 102"/>
                <a:gd name="T73" fmla="*/ 34 h 38"/>
                <a:gd name="T74" fmla="*/ 38 w 102"/>
                <a:gd name="T75" fmla="*/ 36 h 38"/>
                <a:gd name="T76" fmla="*/ 50 w 102"/>
                <a:gd name="T77" fmla="*/ 40 h 38"/>
                <a:gd name="T78" fmla="*/ 54 w 102"/>
                <a:gd name="T79" fmla="*/ 47 h 38"/>
                <a:gd name="T80" fmla="*/ 79 w 102"/>
                <a:gd name="T81" fmla="*/ 44 h 38"/>
                <a:gd name="T82" fmla="*/ 80 w 102"/>
                <a:gd name="T83" fmla="*/ 50 h 38"/>
                <a:gd name="T84" fmla="*/ 99 w 102"/>
                <a:gd name="T85" fmla="*/ 54 h 38"/>
                <a:gd name="T86" fmla="*/ 111 w 102"/>
                <a:gd name="T87" fmla="*/ 42 h 38"/>
                <a:gd name="T88" fmla="*/ 123 w 102"/>
                <a:gd name="T89" fmla="*/ 42 h 38"/>
                <a:gd name="T90" fmla="*/ 129 w 102"/>
                <a:gd name="T91" fmla="*/ 33 h 38"/>
                <a:gd name="T92" fmla="*/ 145 w 102"/>
                <a:gd name="T93" fmla="*/ 23 h 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38"/>
                <a:gd name="T143" fmla="*/ 102 w 102"/>
                <a:gd name="T144" fmla="*/ 38 h 3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38">
                  <a:moveTo>
                    <a:pt x="101" y="16"/>
                  </a:moveTo>
                  <a:cubicBezTo>
                    <a:pt x="102" y="16"/>
                    <a:pt x="102" y="13"/>
                    <a:pt x="101" y="13"/>
                  </a:cubicBezTo>
                  <a:cubicBezTo>
                    <a:pt x="97" y="11"/>
                    <a:pt x="93" y="11"/>
                    <a:pt x="89" y="10"/>
                  </a:cubicBezTo>
                  <a:cubicBezTo>
                    <a:pt x="86" y="9"/>
                    <a:pt x="82" y="7"/>
                    <a:pt x="79" y="6"/>
                  </a:cubicBezTo>
                  <a:cubicBezTo>
                    <a:pt x="76" y="6"/>
                    <a:pt x="74" y="4"/>
                    <a:pt x="72" y="5"/>
                  </a:cubicBezTo>
                  <a:cubicBezTo>
                    <a:pt x="69" y="6"/>
                    <a:pt x="68" y="8"/>
                    <a:pt x="66" y="9"/>
                  </a:cubicBezTo>
                  <a:cubicBezTo>
                    <a:pt x="65" y="10"/>
                    <a:pt x="62" y="11"/>
                    <a:pt x="60" y="10"/>
                  </a:cubicBezTo>
                  <a:cubicBezTo>
                    <a:pt x="59" y="10"/>
                    <a:pt x="60" y="8"/>
                    <a:pt x="60" y="6"/>
                  </a:cubicBezTo>
                  <a:cubicBezTo>
                    <a:pt x="58" y="4"/>
                    <a:pt x="57" y="1"/>
                    <a:pt x="55" y="0"/>
                  </a:cubicBezTo>
                  <a:cubicBezTo>
                    <a:pt x="54" y="0"/>
                    <a:pt x="55" y="3"/>
                    <a:pt x="54" y="4"/>
                  </a:cubicBezTo>
                  <a:cubicBezTo>
                    <a:pt x="54" y="5"/>
                    <a:pt x="52" y="4"/>
                    <a:pt x="52" y="4"/>
                  </a:cubicBezTo>
                  <a:cubicBezTo>
                    <a:pt x="52" y="8"/>
                    <a:pt x="54" y="11"/>
                    <a:pt x="54" y="14"/>
                  </a:cubicBezTo>
                  <a:cubicBezTo>
                    <a:pt x="53" y="15"/>
                    <a:pt x="51" y="15"/>
                    <a:pt x="50" y="14"/>
                  </a:cubicBezTo>
                  <a:cubicBezTo>
                    <a:pt x="48" y="13"/>
                    <a:pt x="47" y="9"/>
                    <a:pt x="45" y="8"/>
                  </a:cubicBezTo>
                  <a:cubicBezTo>
                    <a:pt x="42" y="7"/>
                    <a:pt x="38" y="9"/>
                    <a:pt x="34" y="8"/>
                  </a:cubicBezTo>
                  <a:cubicBezTo>
                    <a:pt x="32" y="7"/>
                    <a:pt x="31" y="4"/>
                    <a:pt x="28" y="2"/>
                  </a:cubicBezTo>
                  <a:cubicBezTo>
                    <a:pt x="26" y="2"/>
                    <a:pt x="23" y="1"/>
                    <a:pt x="22" y="2"/>
                  </a:cubicBezTo>
                  <a:cubicBezTo>
                    <a:pt x="22" y="6"/>
                    <a:pt x="28" y="9"/>
                    <a:pt x="26" y="12"/>
                  </a:cubicBezTo>
                  <a:cubicBezTo>
                    <a:pt x="24" y="14"/>
                    <a:pt x="21" y="8"/>
                    <a:pt x="18" y="7"/>
                  </a:cubicBezTo>
                  <a:cubicBezTo>
                    <a:pt x="17" y="6"/>
                    <a:pt x="16" y="3"/>
                    <a:pt x="15" y="4"/>
                  </a:cubicBezTo>
                  <a:cubicBezTo>
                    <a:pt x="15" y="7"/>
                    <a:pt x="19" y="10"/>
                    <a:pt x="17" y="12"/>
                  </a:cubicBezTo>
                  <a:cubicBezTo>
                    <a:pt x="15" y="14"/>
                    <a:pt x="14" y="8"/>
                    <a:pt x="12" y="7"/>
                  </a:cubicBezTo>
                  <a:cubicBezTo>
                    <a:pt x="10" y="6"/>
                    <a:pt x="7" y="7"/>
                    <a:pt x="4" y="6"/>
                  </a:cubicBezTo>
                  <a:cubicBezTo>
                    <a:pt x="3" y="6"/>
                    <a:pt x="0" y="6"/>
                    <a:pt x="0" y="7"/>
                  </a:cubicBezTo>
                  <a:cubicBezTo>
                    <a:pt x="3" y="9"/>
                    <a:pt x="7" y="9"/>
                    <a:pt x="10" y="11"/>
                  </a:cubicBezTo>
                  <a:cubicBezTo>
                    <a:pt x="11" y="12"/>
                    <a:pt x="8" y="13"/>
                    <a:pt x="9" y="14"/>
                  </a:cubicBezTo>
                  <a:cubicBezTo>
                    <a:pt x="10" y="15"/>
                    <a:pt x="13" y="14"/>
                    <a:pt x="15" y="15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3" y="17"/>
                    <a:pt x="9" y="16"/>
                    <a:pt x="9" y="18"/>
                  </a:cubicBezTo>
                  <a:cubicBezTo>
                    <a:pt x="8" y="20"/>
                    <a:pt x="12" y="21"/>
                    <a:pt x="14" y="21"/>
                  </a:cubicBezTo>
                  <a:cubicBezTo>
                    <a:pt x="17" y="22"/>
                    <a:pt x="19" y="22"/>
                    <a:pt x="22" y="21"/>
                  </a:cubicBezTo>
                  <a:cubicBezTo>
                    <a:pt x="26" y="21"/>
                    <a:pt x="29" y="20"/>
                    <a:pt x="33" y="19"/>
                  </a:cubicBezTo>
                  <a:cubicBezTo>
                    <a:pt x="38" y="19"/>
                    <a:pt x="43" y="18"/>
                    <a:pt x="48" y="19"/>
                  </a:cubicBezTo>
                  <a:cubicBezTo>
                    <a:pt x="49" y="19"/>
                    <a:pt x="49" y="22"/>
                    <a:pt x="48" y="22"/>
                  </a:cubicBezTo>
                  <a:cubicBezTo>
                    <a:pt x="44" y="24"/>
                    <a:pt x="40" y="22"/>
                    <a:pt x="36" y="23"/>
                  </a:cubicBezTo>
                  <a:cubicBezTo>
                    <a:pt x="35" y="23"/>
                    <a:pt x="35" y="25"/>
                    <a:pt x="34" y="25"/>
                  </a:cubicBezTo>
                  <a:cubicBezTo>
                    <a:pt x="32" y="25"/>
                    <a:pt x="30" y="23"/>
                    <a:pt x="27" y="23"/>
                  </a:cubicBezTo>
                  <a:cubicBezTo>
                    <a:pt x="27" y="23"/>
                    <a:pt x="26" y="25"/>
                    <a:pt x="27" y="25"/>
                  </a:cubicBezTo>
                  <a:cubicBezTo>
                    <a:pt x="30" y="27"/>
                    <a:pt x="33" y="25"/>
                    <a:pt x="35" y="27"/>
                  </a:cubicBezTo>
                  <a:cubicBezTo>
                    <a:pt x="37" y="28"/>
                    <a:pt x="36" y="32"/>
                    <a:pt x="38" y="32"/>
                  </a:cubicBezTo>
                  <a:cubicBezTo>
                    <a:pt x="44" y="33"/>
                    <a:pt x="49" y="29"/>
                    <a:pt x="55" y="30"/>
                  </a:cubicBezTo>
                  <a:cubicBezTo>
                    <a:pt x="56" y="30"/>
                    <a:pt x="55" y="34"/>
                    <a:pt x="56" y="34"/>
                  </a:cubicBezTo>
                  <a:cubicBezTo>
                    <a:pt x="60" y="36"/>
                    <a:pt x="65" y="38"/>
                    <a:pt x="69" y="37"/>
                  </a:cubicBezTo>
                  <a:cubicBezTo>
                    <a:pt x="73" y="36"/>
                    <a:pt x="74" y="31"/>
                    <a:pt x="78" y="29"/>
                  </a:cubicBezTo>
                  <a:cubicBezTo>
                    <a:pt x="80" y="28"/>
                    <a:pt x="84" y="31"/>
                    <a:pt x="86" y="29"/>
                  </a:cubicBezTo>
                  <a:cubicBezTo>
                    <a:pt x="88" y="28"/>
                    <a:pt x="87" y="24"/>
                    <a:pt x="90" y="22"/>
                  </a:cubicBezTo>
                  <a:cubicBezTo>
                    <a:pt x="93" y="19"/>
                    <a:pt x="98" y="19"/>
                    <a:pt x="101" y="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5" name="Freeform 3145"/>
            <p:cNvSpPr>
              <a:spLocks noChangeAspect="1"/>
            </p:cNvSpPr>
            <p:nvPr/>
          </p:nvSpPr>
          <p:spPr bwMode="auto">
            <a:xfrm>
              <a:off x="13130195" y="-1102441"/>
              <a:ext cx="96531" cy="26327"/>
            </a:xfrm>
            <a:custGeom>
              <a:avLst/>
              <a:gdLst>
                <a:gd name="T0" fmla="*/ 1 w 18"/>
                <a:gd name="T1" fmla="*/ 2 h 5"/>
                <a:gd name="T2" fmla="*/ 1 w 18"/>
                <a:gd name="T3" fmla="*/ 6 h 5"/>
                <a:gd name="T4" fmla="*/ 20 w 18"/>
                <a:gd name="T5" fmla="*/ 5 h 5"/>
                <a:gd name="T6" fmla="*/ 26 w 18"/>
                <a:gd name="T7" fmla="*/ 2 h 5"/>
                <a:gd name="T8" fmla="*/ 26 w 18"/>
                <a:gd name="T9" fmla="*/ 0 h 5"/>
                <a:gd name="T10" fmla="*/ 7 w 18"/>
                <a:gd name="T11" fmla="*/ 2 h 5"/>
                <a:gd name="T12" fmla="*/ 1 w 18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2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5" y="5"/>
                    <a:pt x="9" y="3"/>
                    <a:pt x="13" y="3"/>
                  </a:cubicBezTo>
                  <a:cubicBezTo>
                    <a:pt x="14" y="3"/>
                    <a:pt x="16" y="3"/>
                    <a:pt x="17" y="2"/>
                  </a:cubicBezTo>
                  <a:cubicBezTo>
                    <a:pt x="18" y="2"/>
                    <a:pt x="17" y="0"/>
                    <a:pt x="17" y="0"/>
                  </a:cubicBezTo>
                  <a:cubicBezTo>
                    <a:pt x="13" y="0"/>
                    <a:pt x="9" y="1"/>
                    <a:pt x="5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6" name="Freeform 3146"/>
            <p:cNvSpPr>
              <a:spLocks noChangeAspect="1"/>
            </p:cNvSpPr>
            <p:nvPr/>
          </p:nvSpPr>
          <p:spPr bwMode="auto">
            <a:xfrm>
              <a:off x="12928354" y="-940094"/>
              <a:ext cx="114083" cy="26327"/>
            </a:xfrm>
            <a:custGeom>
              <a:avLst/>
              <a:gdLst>
                <a:gd name="T0" fmla="*/ 1 w 21"/>
                <a:gd name="T1" fmla="*/ 1 h 5"/>
                <a:gd name="T2" fmla="*/ 5 w 21"/>
                <a:gd name="T3" fmla="*/ 6 h 5"/>
                <a:gd name="T4" fmla="*/ 15 w 21"/>
                <a:gd name="T5" fmla="*/ 2 h 5"/>
                <a:gd name="T6" fmla="*/ 27 w 21"/>
                <a:gd name="T7" fmla="*/ 7 h 5"/>
                <a:gd name="T8" fmla="*/ 32 w 21"/>
                <a:gd name="T9" fmla="*/ 5 h 5"/>
                <a:gd name="T10" fmla="*/ 30 w 21"/>
                <a:gd name="T11" fmla="*/ 2 h 5"/>
                <a:gd name="T12" fmla="*/ 21 w 21"/>
                <a:gd name="T13" fmla="*/ 0 h 5"/>
                <a:gd name="T14" fmla="*/ 6 w 21"/>
                <a:gd name="T15" fmla="*/ 1 h 5"/>
                <a:gd name="T16" fmla="*/ 1 w 21"/>
                <a:gd name="T17" fmla="*/ 1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5"/>
                <a:gd name="T29" fmla="*/ 21 w 21"/>
                <a:gd name="T30" fmla="*/ 5 h 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5">
                  <a:moveTo>
                    <a:pt x="1" y="1"/>
                  </a:moveTo>
                  <a:cubicBezTo>
                    <a:pt x="0" y="3"/>
                    <a:pt x="2" y="4"/>
                    <a:pt x="3" y="4"/>
                  </a:cubicBezTo>
                  <a:cubicBezTo>
                    <a:pt x="6" y="5"/>
                    <a:pt x="8" y="2"/>
                    <a:pt x="10" y="2"/>
                  </a:cubicBezTo>
                  <a:cubicBezTo>
                    <a:pt x="13" y="3"/>
                    <a:pt x="15" y="5"/>
                    <a:pt x="18" y="5"/>
                  </a:cubicBezTo>
                  <a:cubicBezTo>
                    <a:pt x="19" y="5"/>
                    <a:pt x="21" y="4"/>
                    <a:pt x="21" y="3"/>
                  </a:cubicBezTo>
                  <a:cubicBezTo>
                    <a:pt x="21" y="2"/>
                    <a:pt x="19" y="2"/>
                    <a:pt x="19" y="2"/>
                  </a:cubicBezTo>
                  <a:cubicBezTo>
                    <a:pt x="17" y="1"/>
                    <a:pt x="15" y="0"/>
                    <a:pt x="14" y="0"/>
                  </a:cubicBezTo>
                  <a:cubicBezTo>
                    <a:pt x="10" y="0"/>
                    <a:pt x="7" y="1"/>
                    <a:pt x="4" y="1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7" name="Freeform 3147"/>
            <p:cNvSpPr>
              <a:spLocks noChangeAspect="1"/>
            </p:cNvSpPr>
            <p:nvPr/>
          </p:nvSpPr>
          <p:spPr bwMode="auto">
            <a:xfrm>
              <a:off x="19861102" y="1688208"/>
              <a:ext cx="61430" cy="52655"/>
            </a:xfrm>
            <a:custGeom>
              <a:avLst/>
              <a:gdLst>
                <a:gd name="T0" fmla="*/ 15 w 12"/>
                <a:gd name="T1" fmla="*/ 2 h 10"/>
                <a:gd name="T2" fmla="*/ 13 w 12"/>
                <a:gd name="T3" fmla="*/ 12 h 10"/>
                <a:gd name="T4" fmla="*/ 2 w 12"/>
                <a:gd name="T5" fmla="*/ 12 h 10"/>
                <a:gd name="T6" fmla="*/ 7 w 12"/>
                <a:gd name="T7" fmla="*/ 1 h 10"/>
                <a:gd name="T8" fmla="*/ 15 w 12"/>
                <a:gd name="T9" fmla="*/ 2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0"/>
                <a:gd name="T17" fmla="*/ 12 w 12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0">
                  <a:moveTo>
                    <a:pt x="11" y="2"/>
                  </a:moveTo>
                  <a:cubicBezTo>
                    <a:pt x="12" y="4"/>
                    <a:pt x="11" y="7"/>
                    <a:pt x="9" y="8"/>
                  </a:cubicBezTo>
                  <a:cubicBezTo>
                    <a:pt x="7" y="9"/>
                    <a:pt x="3" y="10"/>
                    <a:pt x="2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0"/>
                    <a:pt x="1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8" name="Freeform 3148"/>
            <p:cNvSpPr>
              <a:spLocks noChangeAspect="1"/>
            </p:cNvSpPr>
            <p:nvPr/>
          </p:nvSpPr>
          <p:spPr bwMode="auto">
            <a:xfrm>
              <a:off x="21361733" y="1306467"/>
              <a:ext cx="61430" cy="65818"/>
            </a:xfrm>
            <a:custGeom>
              <a:avLst/>
              <a:gdLst>
                <a:gd name="T0" fmla="*/ 14 w 12"/>
                <a:gd name="T1" fmla="*/ 1 h 13"/>
                <a:gd name="T2" fmla="*/ 14 w 12"/>
                <a:gd name="T3" fmla="*/ 9 h 13"/>
                <a:gd name="T4" fmla="*/ 0 w 12"/>
                <a:gd name="T5" fmla="*/ 16 h 13"/>
                <a:gd name="T6" fmla="*/ 2 w 12"/>
                <a:gd name="T7" fmla="*/ 3 h 13"/>
                <a:gd name="T8" fmla="*/ 14 w 12"/>
                <a:gd name="T9" fmla="*/ 1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3"/>
                <a:gd name="T17" fmla="*/ 12 w 12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3">
                  <a:moveTo>
                    <a:pt x="10" y="1"/>
                  </a:moveTo>
                  <a:cubicBezTo>
                    <a:pt x="12" y="2"/>
                    <a:pt x="11" y="5"/>
                    <a:pt x="10" y="7"/>
                  </a:cubicBezTo>
                  <a:cubicBezTo>
                    <a:pt x="8" y="10"/>
                    <a:pt x="4" y="13"/>
                    <a:pt x="0" y="12"/>
                  </a:cubicBezTo>
                  <a:cubicBezTo>
                    <a:pt x="1" y="10"/>
                    <a:pt x="0" y="5"/>
                    <a:pt x="2" y="3"/>
                  </a:cubicBezTo>
                  <a:cubicBezTo>
                    <a:pt x="4" y="1"/>
                    <a:pt x="8" y="0"/>
                    <a:pt x="1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59" name="Freeform 3149"/>
            <p:cNvSpPr>
              <a:spLocks noChangeAspect="1"/>
            </p:cNvSpPr>
            <p:nvPr/>
          </p:nvSpPr>
          <p:spPr bwMode="auto">
            <a:xfrm>
              <a:off x="14213984" y="209514"/>
              <a:ext cx="105307" cy="92143"/>
            </a:xfrm>
            <a:custGeom>
              <a:avLst/>
              <a:gdLst>
                <a:gd name="T0" fmla="*/ 26 w 20"/>
                <a:gd name="T1" fmla="*/ 7 h 17"/>
                <a:gd name="T2" fmla="*/ 29 w 20"/>
                <a:gd name="T3" fmla="*/ 11 h 17"/>
                <a:gd name="T4" fmla="*/ 23 w 20"/>
                <a:gd name="T5" fmla="*/ 19 h 17"/>
                <a:gd name="T6" fmla="*/ 8 w 20"/>
                <a:gd name="T7" fmla="*/ 26 h 17"/>
                <a:gd name="T8" fmla="*/ 2 w 20"/>
                <a:gd name="T9" fmla="*/ 25 h 17"/>
                <a:gd name="T10" fmla="*/ 0 w 20"/>
                <a:gd name="T11" fmla="*/ 14 h 17"/>
                <a:gd name="T12" fmla="*/ 2 w 20"/>
                <a:gd name="T13" fmla="*/ 1 h 17"/>
                <a:gd name="T14" fmla="*/ 12 w 20"/>
                <a:gd name="T15" fmla="*/ 1 h 17"/>
                <a:gd name="T16" fmla="*/ 20 w 20"/>
                <a:gd name="T17" fmla="*/ 6 h 17"/>
                <a:gd name="T18" fmla="*/ 26 w 20"/>
                <a:gd name="T19" fmla="*/ 7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17"/>
                <a:gd name="T32" fmla="*/ 20 w 2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17">
                  <a:moveTo>
                    <a:pt x="18" y="5"/>
                  </a:moveTo>
                  <a:cubicBezTo>
                    <a:pt x="19" y="6"/>
                    <a:pt x="20" y="6"/>
                    <a:pt x="20" y="7"/>
                  </a:cubicBezTo>
                  <a:cubicBezTo>
                    <a:pt x="19" y="9"/>
                    <a:pt x="17" y="11"/>
                    <a:pt x="16" y="12"/>
                  </a:cubicBezTo>
                  <a:cubicBezTo>
                    <a:pt x="13" y="14"/>
                    <a:pt x="10" y="16"/>
                    <a:pt x="6" y="17"/>
                  </a:cubicBezTo>
                  <a:cubicBezTo>
                    <a:pt x="5" y="17"/>
                    <a:pt x="3" y="17"/>
                    <a:pt x="2" y="16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6" y="1"/>
                    <a:pt x="8" y="1"/>
                  </a:cubicBezTo>
                  <a:cubicBezTo>
                    <a:pt x="10" y="1"/>
                    <a:pt x="12" y="3"/>
                    <a:pt x="14" y="4"/>
                  </a:cubicBezTo>
                  <a:cubicBezTo>
                    <a:pt x="15" y="4"/>
                    <a:pt x="17" y="4"/>
                    <a:pt x="18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0" name="Freeform 3150"/>
            <p:cNvSpPr>
              <a:spLocks noChangeAspect="1"/>
            </p:cNvSpPr>
            <p:nvPr/>
          </p:nvSpPr>
          <p:spPr bwMode="auto">
            <a:xfrm>
              <a:off x="14780012" y="82267"/>
              <a:ext cx="131634" cy="105307"/>
            </a:xfrm>
            <a:custGeom>
              <a:avLst/>
              <a:gdLst>
                <a:gd name="T0" fmla="*/ 10 w 25"/>
                <a:gd name="T1" fmla="*/ 1 h 20"/>
                <a:gd name="T2" fmla="*/ 26 w 25"/>
                <a:gd name="T3" fmla="*/ 14 h 20"/>
                <a:gd name="T4" fmla="*/ 30 w 25"/>
                <a:gd name="T5" fmla="*/ 14 h 20"/>
                <a:gd name="T6" fmla="*/ 36 w 25"/>
                <a:gd name="T7" fmla="*/ 22 h 20"/>
                <a:gd name="T8" fmla="*/ 35 w 25"/>
                <a:gd name="T9" fmla="*/ 24 h 20"/>
                <a:gd name="T10" fmla="*/ 24 w 25"/>
                <a:gd name="T11" fmla="*/ 28 h 20"/>
                <a:gd name="T12" fmla="*/ 17 w 25"/>
                <a:gd name="T13" fmla="*/ 20 h 20"/>
                <a:gd name="T14" fmla="*/ 10 w 25"/>
                <a:gd name="T15" fmla="*/ 20 h 20"/>
                <a:gd name="T16" fmla="*/ 1 w 25"/>
                <a:gd name="T17" fmla="*/ 12 h 20"/>
                <a:gd name="T18" fmla="*/ 1 w 25"/>
                <a:gd name="T19" fmla="*/ 5 h 20"/>
                <a:gd name="T20" fmla="*/ 6 w 25"/>
                <a:gd name="T21" fmla="*/ 5 h 20"/>
                <a:gd name="T22" fmla="*/ 10 w 25"/>
                <a:gd name="T23" fmla="*/ 1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20"/>
                <a:gd name="T38" fmla="*/ 25 w 25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20">
                  <a:moveTo>
                    <a:pt x="7" y="1"/>
                  </a:moveTo>
                  <a:cubicBezTo>
                    <a:pt x="11" y="3"/>
                    <a:pt x="14" y="7"/>
                    <a:pt x="18" y="10"/>
                  </a:cubicBezTo>
                  <a:cubicBezTo>
                    <a:pt x="19" y="10"/>
                    <a:pt x="20" y="9"/>
                    <a:pt x="21" y="10"/>
                  </a:cubicBezTo>
                  <a:cubicBezTo>
                    <a:pt x="23" y="11"/>
                    <a:pt x="24" y="13"/>
                    <a:pt x="25" y="15"/>
                  </a:cubicBezTo>
                  <a:cubicBezTo>
                    <a:pt x="25" y="15"/>
                    <a:pt x="25" y="16"/>
                    <a:pt x="24" y="17"/>
                  </a:cubicBezTo>
                  <a:cubicBezTo>
                    <a:pt x="22" y="18"/>
                    <a:pt x="19" y="20"/>
                    <a:pt x="17" y="19"/>
                  </a:cubicBezTo>
                  <a:cubicBezTo>
                    <a:pt x="15" y="19"/>
                    <a:pt x="14" y="16"/>
                    <a:pt x="12" y="14"/>
                  </a:cubicBezTo>
                  <a:cubicBezTo>
                    <a:pt x="11" y="14"/>
                    <a:pt x="9" y="15"/>
                    <a:pt x="7" y="14"/>
                  </a:cubicBezTo>
                  <a:cubicBezTo>
                    <a:pt x="5" y="13"/>
                    <a:pt x="3" y="11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3"/>
                    <a:pt x="4" y="3"/>
                  </a:cubicBezTo>
                  <a:cubicBezTo>
                    <a:pt x="5" y="2"/>
                    <a:pt x="6" y="0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1" name="Freeform 3151"/>
            <p:cNvSpPr>
              <a:spLocks noChangeAspect="1"/>
            </p:cNvSpPr>
            <p:nvPr/>
          </p:nvSpPr>
          <p:spPr bwMode="auto">
            <a:xfrm>
              <a:off x="14455316" y="-689987"/>
              <a:ext cx="811745" cy="451945"/>
            </a:xfrm>
            <a:custGeom>
              <a:avLst/>
              <a:gdLst>
                <a:gd name="T0" fmla="*/ 221 w 154"/>
                <a:gd name="T1" fmla="*/ 19 h 86"/>
                <a:gd name="T2" fmla="*/ 205 w 154"/>
                <a:gd name="T3" fmla="*/ 30 h 86"/>
                <a:gd name="T4" fmla="*/ 153 w 154"/>
                <a:gd name="T5" fmla="*/ 46 h 86"/>
                <a:gd name="T6" fmla="*/ 144 w 154"/>
                <a:gd name="T7" fmla="*/ 44 h 86"/>
                <a:gd name="T8" fmla="*/ 135 w 154"/>
                <a:gd name="T9" fmla="*/ 51 h 86"/>
                <a:gd name="T10" fmla="*/ 126 w 154"/>
                <a:gd name="T11" fmla="*/ 56 h 86"/>
                <a:gd name="T12" fmla="*/ 114 w 154"/>
                <a:gd name="T13" fmla="*/ 66 h 86"/>
                <a:gd name="T14" fmla="*/ 100 w 154"/>
                <a:gd name="T15" fmla="*/ 66 h 86"/>
                <a:gd name="T16" fmla="*/ 100 w 154"/>
                <a:gd name="T17" fmla="*/ 73 h 86"/>
                <a:gd name="T18" fmla="*/ 88 w 154"/>
                <a:gd name="T19" fmla="*/ 79 h 86"/>
                <a:gd name="T20" fmla="*/ 78 w 154"/>
                <a:gd name="T21" fmla="*/ 79 h 86"/>
                <a:gd name="T22" fmla="*/ 73 w 154"/>
                <a:gd name="T23" fmla="*/ 92 h 86"/>
                <a:gd name="T24" fmla="*/ 67 w 154"/>
                <a:gd name="T25" fmla="*/ 102 h 86"/>
                <a:gd name="T26" fmla="*/ 60 w 154"/>
                <a:gd name="T27" fmla="*/ 97 h 86"/>
                <a:gd name="T28" fmla="*/ 60 w 154"/>
                <a:gd name="T29" fmla="*/ 102 h 86"/>
                <a:gd name="T30" fmla="*/ 65 w 154"/>
                <a:gd name="T31" fmla="*/ 110 h 86"/>
                <a:gd name="T32" fmla="*/ 55 w 154"/>
                <a:gd name="T33" fmla="*/ 109 h 86"/>
                <a:gd name="T34" fmla="*/ 59 w 154"/>
                <a:gd name="T35" fmla="*/ 116 h 86"/>
                <a:gd name="T36" fmla="*/ 46 w 154"/>
                <a:gd name="T37" fmla="*/ 123 h 86"/>
                <a:gd name="T38" fmla="*/ 31 w 154"/>
                <a:gd name="T39" fmla="*/ 117 h 86"/>
                <a:gd name="T40" fmla="*/ 14 w 154"/>
                <a:gd name="T41" fmla="*/ 117 h 86"/>
                <a:gd name="T42" fmla="*/ 8 w 154"/>
                <a:gd name="T43" fmla="*/ 117 h 86"/>
                <a:gd name="T44" fmla="*/ 16 w 154"/>
                <a:gd name="T45" fmla="*/ 111 h 86"/>
                <a:gd name="T46" fmla="*/ 1 w 154"/>
                <a:gd name="T47" fmla="*/ 114 h 86"/>
                <a:gd name="T48" fmla="*/ 12 w 154"/>
                <a:gd name="T49" fmla="*/ 103 h 86"/>
                <a:gd name="T50" fmla="*/ 20 w 154"/>
                <a:gd name="T51" fmla="*/ 96 h 86"/>
                <a:gd name="T52" fmla="*/ 29 w 154"/>
                <a:gd name="T53" fmla="*/ 99 h 86"/>
                <a:gd name="T54" fmla="*/ 22 w 154"/>
                <a:gd name="T55" fmla="*/ 92 h 86"/>
                <a:gd name="T56" fmla="*/ 37 w 154"/>
                <a:gd name="T57" fmla="*/ 87 h 86"/>
                <a:gd name="T58" fmla="*/ 24 w 154"/>
                <a:gd name="T59" fmla="*/ 83 h 86"/>
                <a:gd name="T60" fmla="*/ 37 w 154"/>
                <a:gd name="T61" fmla="*/ 79 h 86"/>
                <a:gd name="T62" fmla="*/ 30 w 154"/>
                <a:gd name="T63" fmla="*/ 75 h 86"/>
                <a:gd name="T64" fmla="*/ 30 w 154"/>
                <a:gd name="T65" fmla="*/ 72 h 86"/>
                <a:gd name="T66" fmla="*/ 22 w 154"/>
                <a:gd name="T67" fmla="*/ 63 h 86"/>
                <a:gd name="T68" fmla="*/ 26 w 154"/>
                <a:gd name="T69" fmla="*/ 63 h 86"/>
                <a:gd name="T70" fmla="*/ 30 w 154"/>
                <a:gd name="T71" fmla="*/ 67 h 86"/>
                <a:gd name="T72" fmla="*/ 42 w 154"/>
                <a:gd name="T73" fmla="*/ 63 h 86"/>
                <a:gd name="T74" fmla="*/ 55 w 154"/>
                <a:gd name="T75" fmla="*/ 63 h 86"/>
                <a:gd name="T76" fmla="*/ 58 w 154"/>
                <a:gd name="T77" fmla="*/ 55 h 86"/>
                <a:gd name="T78" fmla="*/ 58 w 154"/>
                <a:gd name="T79" fmla="*/ 48 h 86"/>
                <a:gd name="T80" fmla="*/ 70 w 154"/>
                <a:gd name="T81" fmla="*/ 49 h 86"/>
                <a:gd name="T82" fmla="*/ 73 w 154"/>
                <a:gd name="T83" fmla="*/ 42 h 86"/>
                <a:gd name="T84" fmla="*/ 88 w 154"/>
                <a:gd name="T85" fmla="*/ 37 h 86"/>
                <a:gd name="T86" fmla="*/ 93 w 154"/>
                <a:gd name="T87" fmla="*/ 35 h 86"/>
                <a:gd name="T88" fmla="*/ 99 w 154"/>
                <a:gd name="T89" fmla="*/ 36 h 86"/>
                <a:gd name="T90" fmla="*/ 100 w 154"/>
                <a:gd name="T91" fmla="*/ 30 h 86"/>
                <a:gd name="T92" fmla="*/ 123 w 154"/>
                <a:gd name="T93" fmla="*/ 30 h 86"/>
                <a:gd name="T94" fmla="*/ 126 w 154"/>
                <a:gd name="T95" fmla="*/ 34 h 86"/>
                <a:gd name="T96" fmla="*/ 131 w 154"/>
                <a:gd name="T97" fmla="*/ 29 h 86"/>
                <a:gd name="T98" fmla="*/ 144 w 154"/>
                <a:gd name="T99" fmla="*/ 28 h 86"/>
                <a:gd name="T100" fmla="*/ 157 w 154"/>
                <a:gd name="T101" fmla="*/ 28 h 86"/>
                <a:gd name="T102" fmla="*/ 162 w 154"/>
                <a:gd name="T103" fmla="*/ 20 h 86"/>
                <a:gd name="T104" fmla="*/ 173 w 154"/>
                <a:gd name="T105" fmla="*/ 17 h 86"/>
                <a:gd name="T106" fmla="*/ 174 w 154"/>
                <a:gd name="T107" fmla="*/ 10 h 86"/>
                <a:gd name="T108" fmla="*/ 199 w 154"/>
                <a:gd name="T109" fmla="*/ 1 h 86"/>
                <a:gd name="T110" fmla="*/ 210 w 154"/>
                <a:gd name="T111" fmla="*/ 6 h 86"/>
                <a:gd name="T112" fmla="*/ 217 w 154"/>
                <a:gd name="T113" fmla="*/ 7 h 86"/>
                <a:gd name="T114" fmla="*/ 222 w 154"/>
                <a:gd name="T115" fmla="*/ 14 h 86"/>
                <a:gd name="T116" fmla="*/ 221 w 154"/>
                <a:gd name="T117" fmla="*/ 19 h 8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4"/>
                <a:gd name="T178" fmla="*/ 0 h 86"/>
                <a:gd name="T179" fmla="*/ 154 w 154"/>
                <a:gd name="T180" fmla="*/ 86 h 8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4" h="86">
                  <a:moveTo>
                    <a:pt x="153" y="13"/>
                  </a:moveTo>
                  <a:cubicBezTo>
                    <a:pt x="149" y="16"/>
                    <a:pt x="146" y="19"/>
                    <a:pt x="142" y="21"/>
                  </a:cubicBezTo>
                  <a:cubicBezTo>
                    <a:pt x="130" y="25"/>
                    <a:pt x="118" y="29"/>
                    <a:pt x="106" y="32"/>
                  </a:cubicBezTo>
                  <a:cubicBezTo>
                    <a:pt x="104" y="32"/>
                    <a:pt x="102" y="30"/>
                    <a:pt x="100" y="31"/>
                  </a:cubicBezTo>
                  <a:cubicBezTo>
                    <a:pt x="97" y="32"/>
                    <a:pt x="96" y="35"/>
                    <a:pt x="93" y="36"/>
                  </a:cubicBezTo>
                  <a:cubicBezTo>
                    <a:pt x="91" y="38"/>
                    <a:pt x="89" y="38"/>
                    <a:pt x="87" y="39"/>
                  </a:cubicBezTo>
                  <a:cubicBezTo>
                    <a:pt x="84" y="41"/>
                    <a:pt x="83" y="45"/>
                    <a:pt x="79" y="46"/>
                  </a:cubicBezTo>
                  <a:cubicBezTo>
                    <a:pt x="76" y="48"/>
                    <a:pt x="72" y="45"/>
                    <a:pt x="69" y="46"/>
                  </a:cubicBezTo>
                  <a:cubicBezTo>
                    <a:pt x="68" y="47"/>
                    <a:pt x="70" y="50"/>
                    <a:pt x="69" y="51"/>
                  </a:cubicBezTo>
                  <a:cubicBezTo>
                    <a:pt x="67" y="53"/>
                    <a:pt x="64" y="54"/>
                    <a:pt x="61" y="55"/>
                  </a:cubicBezTo>
                  <a:cubicBezTo>
                    <a:pt x="59" y="55"/>
                    <a:pt x="56" y="54"/>
                    <a:pt x="54" y="55"/>
                  </a:cubicBezTo>
                  <a:cubicBezTo>
                    <a:pt x="52" y="57"/>
                    <a:pt x="52" y="61"/>
                    <a:pt x="51" y="64"/>
                  </a:cubicBezTo>
                  <a:cubicBezTo>
                    <a:pt x="50" y="66"/>
                    <a:pt x="50" y="70"/>
                    <a:pt x="47" y="71"/>
                  </a:cubicBezTo>
                  <a:cubicBezTo>
                    <a:pt x="46" y="72"/>
                    <a:pt x="44" y="68"/>
                    <a:pt x="42" y="68"/>
                  </a:cubicBezTo>
                  <a:cubicBezTo>
                    <a:pt x="41" y="68"/>
                    <a:pt x="42" y="70"/>
                    <a:pt x="42" y="71"/>
                  </a:cubicBezTo>
                  <a:cubicBezTo>
                    <a:pt x="43" y="73"/>
                    <a:pt x="47" y="76"/>
                    <a:pt x="45" y="77"/>
                  </a:cubicBezTo>
                  <a:cubicBezTo>
                    <a:pt x="44" y="79"/>
                    <a:pt x="40" y="74"/>
                    <a:pt x="38" y="76"/>
                  </a:cubicBezTo>
                  <a:cubicBezTo>
                    <a:pt x="36" y="77"/>
                    <a:pt x="42" y="79"/>
                    <a:pt x="41" y="81"/>
                  </a:cubicBezTo>
                  <a:cubicBezTo>
                    <a:pt x="39" y="84"/>
                    <a:pt x="36" y="85"/>
                    <a:pt x="32" y="86"/>
                  </a:cubicBezTo>
                  <a:cubicBezTo>
                    <a:pt x="29" y="86"/>
                    <a:pt x="26" y="83"/>
                    <a:pt x="22" y="82"/>
                  </a:cubicBezTo>
                  <a:cubicBezTo>
                    <a:pt x="18" y="82"/>
                    <a:pt x="14" y="82"/>
                    <a:pt x="10" y="82"/>
                  </a:cubicBezTo>
                  <a:cubicBezTo>
                    <a:pt x="9" y="82"/>
                    <a:pt x="6" y="83"/>
                    <a:pt x="6" y="82"/>
                  </a:cubicBezTo>
                  <a:cubicBezTo>
                    <a:pt x="7" y="80"/>
                    <a:pt x="13" y="79"/>
                    <a:pt x="11" y="78"/>
                  </a:cubicBezTo>
                  <a:cubicBezTo>
                    <a:pt x="8" y="76"/>
                    <a:pt x="3" y="81"/>
                    <a:pt x="1" y="79"/>
                  </a:cubicBezTo>
                  <a:cubicBezTo>
                    <a:pt x="0" y="76"/>
                    <a:pt x="6" y="74"/>
                    <a:pt x="8" y="72"/>
                  </a:cubicBezTo>
                  <a:cubicBezTo>
                    <a:pt x="10" y="70"/>
                    <a:pt x="11" y="68"/>
                    <a:pt x="14" y="67"/>
                  </a:cubicBezTo>
                  <a:cubicBezTo>
                    <a:pt x="16" y="67"/>
                    <a:pt x="19" y="71"/>
                    <a:pt x="20" y="69"/>
                  </a:cubicBezTo>
                  <a:cubicBezTo>
                    <a:pt x="20" y="67"/>
                    <a:pt x="14" y="66"/>
                    <a:pt x="15" y="64"/>
                  </a:cubicBezTo>
                  <a:cubicBezTo>
                    <a:pt x="18" y="61"/>
                    <a:pt x="24" y="64"/>
                    <a:pt x="26" y="61"/>
                  </a:cubicBezTo>
                  <a:cubicBezTo>
                    <a:pt x="27" y="58"/>
                    <a:pt x="17" y="61"/>
                    <a:pt x="17" y="58"/>
                  </a:cubicBezTo>
                  <a:cubicBezTo>
                    <a:pt x="17" y="55"/>
                    <a:pt x="24" y="57"/>
                    <a:pt x="26" y="55"/>
                  </a:cubicBezTo>
                  <a:cubicBezTo>
                    <a:pt x="27" y="54"/>
                    <a:pt x="22" y="54"/>
                    <a:pt x="21" y="53"/>
                  </a:cubicBezTo>
                  <a:cubicBezTo>
                    <a:pt x="20" y="52"/>
                    <a:pt x="21" y="51"/>
                    <a:pt x="21" y="50"/>
                  </a:cubicBezTo>
                  <a:cubicBezTo>
                    <a:pt x="19" y="47"/>
                    <a:pt x="16" y="46"/>
                    <a:pt x="15" y="44"/>
                  </a:cubicBezTo>
                  <a:cubicBezTo>
                    <a:pt x="15" y="43"/>
                    <a:pt x="17" y="44"/>
                    <a:pt x="18" y="44"/>
                  </a:cubicBezTo>
                  <a:cubicBezTo>
                    <a:pt x="19" y="45"/>
                    <a:pt x="20" y="47"/>
                    <a:pt x="21" y="47"/>
                  </a:cubicBezTo>
                  <a:cubicBezTo>
                    <a:pt x="24" y="47"/>
                    <a:pt x="26" y="44"/>
                    <a:pt x="29" y="44"/>
                  </a:cubicBezTo>
                  <a:cubicBezTo>
                    <a:pt x="32" y="43"/>
                    <a:pt x="35" y="45"/>
                    <a:pt x="38" y="44"/>
                  </a:cubicBezTo>
                  <a:cubicBezTo>
                    <a:pt x="39" y="43"/>
                    <a:pt x="39" y="40"/>
                    <a:pt x="40" y="38"/>
                  </a:cubicBezTo>
                  <a:cubicBezTo>
                    <a:pt x="40" y="36"/>
                    <a:pt x="39" y="34"/>
                    <a:pt x="40" y="33"/>
                  </a:cubicBezTo>
                  <a:cubicBezTo>
                    <a:pt x="43" y="32"/>
                    <a:pt x="46" y="35"/>
                    <a:pt x="48" y="34"/>
                  </a:cubicBezTo>
                  <a:cubicBezTo>
                    <a:pt x="50" y="33"/>
                    <a:pt x="49" y="30"/>
                    <a:pt x="51" y="29"/>
                  </a:cubicBezTo>
                  <a:cubicBezTo>
                    <a:pt x="54" y="28"/>
                    <a:pt x="58" y="28"/>
                    <a:pt x="61" y="26"/>
                  </a:cubicBezTo>
                  <a:cubicBezTo>
                    <a:pt x="62" y="26"/>
                    <a:pt x="62" y="24"/>
                    <a:pt x="64" y="24"/>
                  </a:cubicBezTo>
                  <a:cubicBezTo>
                    <a:pt x="65" y="23"/>
                    <a:pt x="67" y="26"/>
                    <a:pt x="68" y="25"/>
                  </a:cubicBezTo>
                  <a:cubicBezTo>
                    <a:pt x="69" y="24"/>
                    <a:pt x="67" y="21"/>
                    <a:pt x="69" y="21"/>
                  </a:cubicBezTo>
                  <a:cubicBezTo>
                    <a:pt x="74" y="19"/>
                    <a:pt x="80" y="20"/>
                    <a:pt x="85" y="21"/>
                  </a:cubicBezTo>
                  <a:cubicBezTo>
                    <a:pt x="86" y="21"/>
                    <a:pt x="86" y="23"/>
                    <a:pt x="87" y="23"/>
                  </a:cubicBezTo>
                  <a:cubicBezTo>
                    <a:pt x="89" y="23"/>
                    <a:pt x="89" y="21"/>
                    <a:pt x="91" y="20"/>
                  </a:cubicBezTo>
                  <a:cubicBezTo>
                    <a:pt x="94" y="19"/>
                    <a:pt x="97" y="19"/>
                    <a:pt x="100" y="19"/>
                  </a:cubicBezTo>
                  <a:cubicBezTo>
                    <a:pt x="103" y="19"/>
                    <a:pt x="106" y="20"/>
                    <a:pt x="109" y="19"/>
                  </a:cubicBezTo>
                  <a:cubicBezTo>
                    <a:pt x="111" y="18"/>
                    <a:pt x="110" y="15"/>
                    <a:pt x="112" y="14"/>
                  </a:cubicBezTo>
                  <a:cubicBezTo>
                    <a:pt x="114" y="13"/>
                    <a:pt x="118" y="13"/>
                    <a:pt x="120" y="12"/>
                  </a:cubicBezTo>
                  <a:cubicBezTo>
                    <a:pt x="121" y="11"/>
                    <a:pt x="120" y="8"/>
                    <a:pt x="121" y="7"/>
                  </a:cubicBezTo>
                  <a:cubicBezTo>
                    <a:pt x="126" y="4"/>
                    <a:pt x="132" y="2"/>
                    <a:pt x="138" y="1"/>
                  </a:cubicBezTo>
                  <a:cubicBezTo>
                    <a:pt x="140" y="0"/>
                    <a:pt x="143" y="3"/>
                    <a:pt x="146" y="4"/>
                  </a:cubicBezTo>
                  <a:cubicBezTo>
                    <a:pt x="147" y="4"/>
                    <a:pt x="149" y="4"/>
                    <a:pt x="151" y="5"/>
                  </a:cubicBezTo>
                  <a:cubicBezTo>
                    <a:pt x="152" y="6"/>
                    <a:pt x="153" y="8"/>
                    <a:pt x="154" y="10"/>
                  </a:cubicBezTo>
                  <a:cubicBezTo>
                    <a:pt x="154" y="11"/>
                    <a:pt x="154" y="12"/>
                    <a:pt x="153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2" name="Freeform 3152"/>
            <p:cNvSpPr>
              <a:spLocks noChangeAspect="1"/>
            </p:cNvSpPr>
            <p:nvPr/>
          </p:nvSpPr>
          <p:spPr bwMode="auto">
            <a:xfrm>
              <a:off x="14367558" y="-246819"/>
              <a:ext cx="346638" cy="337863"/>
            </a:xfrm>
            <a:custGeom>
              <a:avLst/>
              <a:gdLst>
                <a:gd name="T0" fmla="*/ 71 w 66"/>
                <a:gd name="T1" fmla="*/ 8 h 64"/>
                <a:gd name="T2" fmla="*/ 65 w 66"/>
                <a:gd name="T3" fmla="*/ 13 h 64"/>
                <a:gd name="T4" fmla="*/ 66 w 66"/>
                <a:gd name="T5" fmla="*/ 16 h 64"/>
                <a:gd name="T6" fmla="*/ 57 w 66"/>
                <a:gd name="T7" fmla="*/ 16 h 64"/>
                <a:gd name="T8" fmla="*/ 61 w 66"/>
                <a:gd name="T9" fmla="*/ 22 h 64"/>
                <a:gd name="T10" fmla="*/ 61 w 66"/>
                <a:gd name="T11" fmla="*/ 36 h 64"/>
                <a:gd name="T12" fmla="*/ 63 w 66"/>
                <a:gd name="T13" fmla="*/ 58 h 64"/>
                <a:gd name="T14" fmla="*/ 90 w 66"/>
                <a:gd name="T15" fmla="*/ 81 h 64"/>
                <a:gd name="T16" fmla="*/ 95 w 66"/>
                <a:gd name="T17" fmla="*/ 87 h 64"/>
                <a:gd name="T18" fmla="*/ 89 w 66"/>
                <a:gd name="T19" fmla="*/ 90 h 64"/>
                <a:gd name="T20" fmla="*/ 80 w 66"/>
                <a:gd name="T21" fmla="*/ 85 h 64"/>
                <a:gd name="T22" fmla="*/ 78 w 66"/>
                <a:gd name="T23" fmla="*/ 90 h 64"/>
                <a:gd name="T24" fmla="*/ 67 w 66"/>
                <a:gd name="T25" fmla="*/ 90 h 64"/>
                <a:gd name="T26" fmla="*/ 61 w 66"/>
                <a:gd name="T27" fmla="*/ 83 h 64"/>
                <a:gd name="T28" fmla="*/ 57 w 66"/>
                <a:gd name="T29" fmla="*/ 83 h 64"/>
                <a:gd name="T30" fmla="*/ 63 w 66"/>
                <a:gd name="T31" fmla="*/ 90 h 64"/>
                <a:gd name="T32" fmla="*/ 57 w 66"/>
                <a:gd name="T33" fmla="*/ 91 h 64"/>
                <a:gd name="T34" fmla="*/ 51 w 66"/>
                <a:gd name="T35" fmla="*/ 85 h 64"/>
                <a:gd name="T36" fmla="*/ 35 w 66"/>
                <a:gd name="T37" fmla="*/ 85 h 64"/>
                <a:gd name="T38" fmla="*/ 37 w 66"/>
                <a:gd name="T39" fmla="*/ 79 h 64"/>
                <a:gd name="T40" fmla="*/ 36 w 66"/>
                <a:gd name="T41" fmla="*/ 73 h 64"/>
                <a:gd name="T42" fmla="*/ 43 w 66"/>
                <a:gd name="T43" fmla="*/ 71 h 64"/>
                <a:gd name="T44" fmla="*/ 36 w 66"/>
                <a:gd name="T45" fmla="*/ 69 h 64"/>
                <a:gd name="T46" fmla="*/ 30 w 66"/>
                <a:gd name="T47" fmla="*/ 61 h 64"/>
                <a:gd name="T48" fmla="*/ 22 w 66"/>
                <a:gd name="T49" fmla="*/ 63 h 64"/>
                <a:gd name="T50" fmla="*/ 17 w 66"/>
                <a:gd name="T51" fmla="*/ 55 h 64"/>
                <a:gd name="T52" fmla="*/ 12 w 66"/>
                <a:gd name="T53" fmla="*/ 58 h 64"/>
                <a:gd name="T54" fmla="*/ 2 w 66"/>
                <a:gd name="T55" fmla="*/ 57 h 64"/>
                <a:gd name="T56" fmla="*/ 1 w 66"/>
                <a:gd name="T57" fmla="*/ 42 h 64"/>
                <a:gd name="T58" fmla="*/ 8 w 66"/>
                <a:gd name="T59" fmla="*/ 42 h 64"/>
                <a:gd name="T60" fmla="*/ 12 w 66"/>
                <a:gd name="T61" fmla="*/ 45 h 64"/>
                <a:gd name="T62" fmla="*/ 14 w 66"/>
                <a:gd name="T63" fmla="*/ 30 h 64"/>
                <a:gd name="T64" fmla="*/ 16 w 66"/>
                <a:gd name="T65" fmla="*/ 19 h 64"/>
                <a:gd name="T66" fmla="*/ 23 w 66"/>
                <a:gd name="T67" fmla="*/ 7 h 64"/>
                <a:gd name="T68" fmla="*/ 29 w 66"/>
                <a:gd name="T69" fmla="*/ 2 h 64"/>
                <a:gd name="T70" fmla="*/ 43 w 66"/>
                <a:gd name="T71" fmla="*/ 0 h 64"/>
                <a:gd name="T72" fmla="*/ 56 w 66"/>
                <a:gd name="T73" fmla="*/ 2 h 64"/>
                <a:gd name="T74" fmla="*/ 71 w 66"/>
                <a:gd name="T75" fmla="*/ 8 h 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64"/>
                <a:gd name="T116" fmla="*/ 66 w 66"/>
                <a:gd name="T117" fmla="*/ 64 h 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64">
                  <a:moveTo>
                    <a:pt x="49" y="6"/>
                  </a:moveTo>
                  <a:cubicBezTo>
                    <a:pt x="50" y="7"/>
                    <a:pt x="46" y="7"/>
                    <a:pt x="45" y="9"/>
                  </a:cubicBezTo>
                  <a:cubicBezTo>
                    <a:pt x="45" y="9"/>
                    <a:pt x="46" y="11"/>
                    <a:pt x="46" y="11"/>
                  </a:cubicBezTo>
                  <a:cubicBezTo>
                    <a:pt x="44" y="12"/>
                    <a:pt x="41" y="9"/>
                    <a:pt x="40" y="11"/>
                  </a:cubicBezTo>
                  <a:cubicBezTo>
                    <a:pt x="39" y="12"/>
                    <a:pt x="43" y="13"/>
                    <a:pt x="43" y="15"/>
                  </a:cubicBezTo>
                  <a:cubicBezTo>
                    <a:pt x="44" y="18"/>
                    <a:pt x="42" y="22"/>
                    <a:pt x="43" y="25"/>
                  </a:cubicBezTo>
                  <a:cubicBezTo>
                    <a:pt x="43" y="30"/>
                    <a:pt x="41" y="36"/>
                    <a:pt x="44" y="40"/>
                  </a:cubicBezTo>
                  <a:cubicBezTo>
                    <a:pt x="49" y="47"/>
                    <a:pt x="57" y="51"/>
                    <a:pt x="63" y="56"/>
                  </a:cubicBezTo>
                  <a:cubicBezTo>
                    <a:pt x="64" y="57"/>
                    <a:pt x="66" y="58"/>
                    <a:pt x="66" y="60"/>
                  </a:cubicBezTo>
                  <a:cubicBezTo>
                    <a:pt x="66" y="62"/>
                    <a:pt x="64" y="63"/>
                    <a:pt x="62" y="62"/>
                  </a:cubicBezTo>
                  <a:cubicBezTo>
                    <a:pt x="60" y="62"/>
                    <a:pt x="58" y="59"/>
                    <a:pt x="56" y="59"/>
                  </a:cubicBezTo>
                  <a:cubicBezTo>
                    <a:pt x="55" y="59"/>
                    <a:pt x="55" y="62"/>
                    <a:pt x="54" y="62"/>
                  </a:cubicBezTo>
                  <a:cubicBezTo>
                    <a:pt x="52" y="63"/>
                    <a:pt x="49" y="63"/>
                    <a:pt x="47" y="62"/>
                  </a:cubicBezTo>
                  <a:cubicBezTo>
                    <a:pt x="46" y="61"/>
                    <a:pt x="45" y="58"/>
                    <a:pt x="43" y="57"/>
                  </a:cubicBezTo>
                  <a:cubicBezTo>
                    <a:pt x="42" y="56"/>
                    <a:pt x="40" y="56"/>
                    <a:pt x="40" y="57"/>
                  </a:cubicBezTo>
                  <a:cubicBezTo>
                    <a:pt x="40" y="59"/>
                    <a:pt x="44" y="60"/>
                    <a:pt x="44" y="62"/>
                  </a:cubicBezTo>
                  <a:cubicBezTo>
                    <a:pt x="44" y="64"/>
                    <a:pt x="41" y="64"/>
                    <a:pt x="40" y="63"/>
                  </a:cubicBezTo>
                  <a:cubicBezTo>
                    <a:pt x="38" y="63"/>
                    <a:pt x="38" y="59"/>
                    <a:pt x="36" y="59"/>
                  </a:cubicBezTo>
                  <a:cubicBezTo>
                    <a:pt x="32" y="57"/>
                    <a:pt x="28" y="60"/>
                    <a:pt x="24" y="59"/>
                  </a:cubicBezTo>
                  <a:cubicBezTo>
                    <a:pt x="23" y="58"/>
                    <a:pt x="26" y="56"/>
                    <a:pt x="26" y="55"/>
                  </a:cubicBezTo>
                  <a:cubicBezTo>
                    <a:pt x="26" y="54"/>
                    <a:pt x="24" y="52"/>
                    <a:pt x="25" y="51"/>
                  </a:cubicBezTo>
                  <a:cubicBezTo>
                    <a:pt x="26" y="49"/>
                    <a:pt x="30" y="51"/>
                    <a:pt x="30" y="49"/>
                  </a:cubicBezTo>
                  <a:cubicBezTo>
                    <a:pt x="30" y="47"/>
                    <a:pt x="26" y="48"/>
                    <a:pt x="25" y="47"/>
                  </a:cubicBezTo>
                  <a:cubicBezTo>
                    <a:pt x="24" y="45"/>
                    <a:pt x="23" y="42"/>
                    <a:pt x="21" y="42"/>
                  </a:cubicBezTo>
                  <a:cubicBezTo>
                    <a:pt x="20" y="41"/>
                    <a:pt x="17" y="43"/>
                    <a:pt x="15" y="43"/>
                  </a:cubicBezTo>
                  <a:cubicBezTo>
                    <a:pt x="14" y="42"/>
                    <a:pt x="14" y="39"/>
                    <a:pt x="12" y="38"/>
                  </a:cubicBezTo>
                  <a:cubicBezTo>
                    <a:pt x="11" y="38"/>
                    <a:pt x="9" y="39"/>
                    <a:pt x="8" y="40"/>
                  </a:cubicBezTo>
                  <a:cubicBezTo>
                    <a:pt x="6" y="40"/>
                    <a:pt x="3" y="41"/>
                    <a:pt x="2" y="39"/>
                  </a:cubicBezTo>
                  <a:cubicBezTo>
                    <a:pt x="0" y="36"/>
                    <a:pt x="0" y="32"/>
                    <a:pt x="1" y="29"/>
                  </a:cubicBezTo>
                  <a:cubicBezTo>
                    <a:pt x="2" y="27"/>
                    <a:pt x="5" y="28"/>
                    <a:pt x="6" y="29"/>
                  </a:cubicBezTo>
                  <a:cubicBezTo>
                    <a:pt x="7" y="29"/>
                    <a:pt x="7" y="32"/>
                    <a:pt x="8" y="31"/>
                  </a:cubicBezTo>
                  <a:cubicBezTo>
                    <a:pt x="9" y="28"/>
                    <a:pt x="9" y="24"/>
                    <a:pt x="10" y="21"/>
                  </a:cubicBezTo>
                  <a:cubicBezTo>
                    <a:pt x="10" y="19"/>
                    <a:pt x="10" y="16"/>
                    <a:pt x="11" y="13"/>
                  </a:cubicBezTo>
                  <a:cubicBezTo>
                    <a:pt x="12" y="10"/>
                    <a:pt x="14" y="8"/>
                    <a:pt x="16" y="5"/>
                  </a:cubicBezTo>
                  <a:cubicBezTo>
                    <a:pt x="17" y="4"/>
                    <a:pt x="18" y="2"/>
                    <a:pt x="20" y="2"/>
                  </a:cubicBezTo>
                  <a:cubicBezTo>
                    <a:pt x="23" y="1"/>
                    <a:pt x="26" y="0"/>
                    <a:pt x="30" y="0"/>
                  </a:cubicBezTo>
                  <a:cubicBezTo>
                    <a:pt x="33" y="0"/>
                    <a:pt x="36" y="1"/>
                    <a:pt x="39" y="2"/>
                  </a:cubicBezTo>
                  <a:cubicBezTo>
                    <a:pt x="43" y="3"/>
                    <a:pt x="47" y="3"/>
                    <a:pt x="49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3" name="Freeform 3153"/>
            <p:cNvSpPr>
              <a:spLocks noChangeAspect="1"/>
            </p:cNvSpPr>
            <p:nvPr/>
          </p:nvSpPr>
          <p:spPr bwMode="auto">
            <a:xfrm>
              <a:off x="14420213" y="-14264"/>
              <a:ext cx="48267" cy="57042"/>
            </a:xfrm>
            <a:custGeom>
              <a:avLst/>
              <a:gdLst>
                <a:gd name="T0" fmla="*/ 2 w 9"/>
                <a:gd name="T1" fmla="*/ 1 h 11"/>
                <a:gd name="T2" fmla="*/ 1 w 9"/>
                <a:gd name="T3" fmla="*/ 2 h 11"/>
                <a:gd name="T4" fmla="*/ 12 w 9"/>
                <a:gd name="T5" fmla="*/ 14 h 11"/>
                <a:gd name="T6" fmla="*/ 13 w 9"/>
                <a:gd name="T7" fmla="*/ 9 h 11"/>
                <a:gd name="T8" fmla="*/ 9 w 9"/>
                <a:gd name="T9" fmla="*/ 5 h 11"/>
                <a:gd name="T10" fmla="*/ 2 w 9"/>
                <a:gd name="T11" fmla="*/ 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2" y="1"/>
                  </a:moveTo>
                  <a:cubicBezTo>
                    <a:pt x="1" y="0"/>
                    <a:pt x="0" y="2"/>
                    <a:pt x="1" y="2"/>
                  </a:cubicBezTo>
                  <a:cubicBezTo>
                    <a:pt x="3" y="5"/>
                    <a:pt x="5" y="8"/>
                    <a:pt x="8" y="10"/>
                  </a:cubicBezTo>
                  <a:cubicBezTo>
                    <a:pt x="9" y="11"/>
                    <a:pt x="9" y="8"/>
                    <a:pt x="9" y="7"/>
                  </a:cubicBezTo>
                  <a:cubicBezTo>
                    <a:pt x="8" y="6"/>
                    <a:pt x="7" y="4"/>
                    <a:pt x="6" y="3"/>
                  </a:cubicBezTo>
                  <a:cubicBezTo>
                    <a:pt x="5" y="2"/>
                    <a:pt x="3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4" name="Freeform 3154"/>
            <p:cNvSpPr>
              <a:spLocks noChangeAspect="1"/>
            </p:cNvSpPr>
            <p:nvPr/>
          </p:nvSpPr>
          <p:spPr bwMode="auto">
            <a:xfrm>
              <a:off x="2489746" y="1144120"/>
              <a:ext cx="43879" cy="35103"/>
            </a:xfrm>
            <a:custGeom>
              <a:avLst/>
              <a:gdLst>
                <a:gd name="T0" fmla="*/ 8 w 8"/>
                <a:gd name="T1" fmla="*/ 7 h 7"/>
                <a:gd name="T2" fmla="*/ 1 w 8"/>
                <a:gd name="T3" fmla="*/ 8 h 7"/>
                <a:gd name="T4" fmla="*/ 4 w 8"/>
                <a:gd name="T5" fmla="*/ 3 h 7"/>
                <a:gd name="T6" fmla="*/ 11 w 8"/>
                <a:gd name="T7" fmla="*/ 1 h 7"/>
                <a:gd name="T8" fmla="*/ 8 w 8"/>
                <a:gd name="T9" fmla="*/ 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5"/>
                  </a:moveTo>
                  <a:cubicBezTo>
                    <a:pt x="4" y="6"/>
                    <a:pt x="2" y="7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ubicBezTo>
                    <a:pt x="4" y="2"/>
                    <a:pt x="6" y="0"/>
                    <a:pt x="7" y="1"/>
                  </a:cubicBezTo>
                  <a:cubicBezTo>
                    <a:pt x="8" y="2"/>
                    <a:pt x="6" y="4"/>
                    <a:pt x="5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5" name="Freeform 3155"/>
            <p:cNvSpPr>
              <a:spLocks noChangeAspect="1"/>
            </p:cNvSpPr>
            <p:nvPr/>
          </p:nvSpPr>
          <p:spPr bwMode="auto">
            <a:xfrm>
              <a:off x="10392200" y="-812845"/>
              <a:ext cx="26327" cy="39491"/>
            </a:xfrm>
            <a:custGeom>
              <a:avLst/>
              <a:gdLst>
                <a:gd name="T0" fmla="*/ 5 w 5"/>
                <a:gd name="T1" fmla="*/ 8 h 7"/>
                <a:gd name="T2" fmla="*/ 1 w 5"/>
                <a:gd name="T3" fmla="*/ 12 h 7"/>
                <a:gd name="T4" fmla="*/ 1 w 5"/>
                <a:gd name="T5" fmla="*/ 5 h 7"/>
                <a:gd name="T6" fmla="*/ 6 w 5"/>
                <a:gd name="T7" fmla="*/ 1 h 7"/>
                <a:gd name="T8" fmla="*/ 5 w 5"/>
                <a:gd name="T9" fmla="*/ 8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5"/>
                  </a:moveTo>
                  <a:cubicBezTo>
                    <a:pt x="3" y="6"/>
                    <a:pt x="1" y="7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5" y="2"/>
                    <a:pt x="4" y="4"/>
                    <a:pt x="3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6" name="Freeform 3156"/>
            <p:cNvSpPr>
              <a:spLocks noChangeAspect="1"/>
            </p:cNvSpPr>
            <p:nvPr/>
          </p:nvSpPr>
          <p:spPr bwMode="auto">
            <a:xfrm>
              <a:off x="10247402" y="-1374486"/>
              <a:ext cx="52655" cy="48267"/>
            </a:xfrm>
            <a:custGeom>
              <a:avLst/>
              <a:gdLst>
                <a:gd name="T0" fmla="*/ 10 w 10"/>
                <a:gd name="T1" fmla="*/ 6 h 9"/>
                <a:gd name="T2" fmla="*/ 14 w 10"/>
                <a:gd name="T3" fmla="*/ 13 h 9"/>
                <a:gd name="T4" fmla="*/ 6 w 10"/>
                <a:gd name="T5" fmla="*/ 9 h 9"/>
                <a:gd name="T6" fmla="*/ 1 w 10"/>
                <a:gd name="T7" fmla="*/ 0 h 9"/>
                <a:gd name="T8" fmla="*/ 10 w 10"/>
                <a:gd name="T9" fmla="*/ 6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7" y="4"/>
                  </a:moveTo>
                  <a:cubicBezTo>
                    <a:pt x="8" y="5"/>
                    <a:pt x="10" y="8"/>
                    <a:pt x="10" y="9"/>
                  </a:cubicBezTo>
                  <a:cubicBezTo>
                    <a:pt x="9" y="9"/>
                    <a:pt x="5" y="7"/>
                    <a:pt x="4" y="6"/>
                  </a:cubicBezTo>
                  <a:cubicBezTo>
                    <a:pt x="2" y="4"/>
                    <a:pt x="0" y="0"/>
                    <a:pt x="1" y="0"/>
                  </a:cubicBezTo>
                  <a:cubicBezTo>
                    <a:pt x="2" y="0"/>
                    <a:pt x="5" y="3"/>
                    <a:pt x="7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7" name="Freeform 3157"/>
            <p:cNvSpPr>
              <a:spLocks noChangeAspect="1"/>
            </p:cNvSpPr>
            <p:nvPr/>
          </p:nvSpPr>
          <p:spPr bwMode="auto">
            <a:xfrm>
              <a:off x="6557250" y="4772842"/>
              <a:ext cx="26327" cy="17552"/>
            </a:xfrm>
            <a:custGeom>
              <a:avLst/>
              <a:gdLst>
                <a:gd name="T0" fmla="*/ 6 w 5"/>
                <a:gd name="T1" fmla="*/ 2 h 4"/>
                <a:gd name="T2" fmla="*/ 7 w 5"/>
                <a:gd name="T3" fmla="*/ 4 h 4"/>
                <a:gd name="T4" fmla="*/ 2 w 5"/>
                <a:gd name="T5" fmla="*/ 3 h 4"/>
                <a:gd name="T6" fmla="*/ 1 w 5"/>
                <a:gd name="T7" fmla="*/ 0 h 4"/>
                <a:gd name="T8" fmla="*/ 6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5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8" name="Freeform 3158"/>
            <p:cNvSpPr>
              <a:spLocks noChangeAspect="1"/>
            </p:cNvSpPr>
            <p:nvPr/>
          </p:nvSpPr>
          <p:spPr bwMode="auto">
            <a:xfrm>
              <a:off x="16631670" y="-580292"/>
              <a:ext cx="17552" cy="35103"/>
            </a:xfrm>
            <a:custGeom>
              <a:avLst/>
              <a:gdLst>
                <a:gd name="T0" fmla="*/ 4 w 3"/>
                <a:gd name="T1" fmla="*/ 6 h 7"/>
                <a:gd name="T2" fmla="*/ 1 w 3"/>
                <a:gd name="T3" fmla="*/ 9 h 7"/>
                <a:gd name="T4" fmla="*/ 0 w 3"/>
                <a:gd name="T5" fmla="*/ 6 h 7"/>
                <a:gd name="T6" fmla="*/ 1 w 3"/>
                <a:gd name="T7" fmla="*/ 1 h 7"/>
                <a:gd name="T8" fmla="*/ 4 w 3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7"/>
                <a:gd name="T17" fmla="*/ 3 w 3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7">
                  <a:moveTo>
                    <a:pt x="2" y="4"/>
                  </a:moveTo>
                  <a:cubicBezTo>
                    <a:pt x="2" y="5"/>
                    <a:pt x="2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69" name="Freeform 3159"/>
            <p:cNvSpPr>
              <a:spLocks noChangeAspect="1"/>
            </p:cNvSpPr>
            <p:nvPr/>
          </p:nvSpPr>
          <p:spPr bwMode="auto">
            <a:xfrm>
              <a:off x="15710230" y="-273145"/>
              <a:ext cx="26327" cy="13164"/>
            </a:xfrm>
            <a:custGeom>
              <a:avLst/>
              <a:gdLst>
                <a:gd name="T0" fmla="*/ 2 w 5"/>
                <a:gd name="T1" fmla="*/ 3 h 3"/>
                <a:gd name="T2" fmla="*/ 1 w 5"/>
                <a:gd name="T3" fmla="*/ 3 h 3"/>
                <a:gd name="T4" fmla="*/ 2 w 5"/>
                <a:gd name="T5" fmla="*/ 1 h 3"/>
                <a:gd name="T6" fmla="*/ 7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0" name="Freeform 3160"/>
            <p:cNvSpPr>
              <a:spLocks noChangeAspect="1"/>
            </p:cNvSpPr>
            <p:nvPr/>
          </p:nvSpPr>
          <p:spPr bwMode="auto">
            <a:xfrm>
              <a:off x="19404768" y="5852244"/>
              <a:ext cx="17552" cy="17552"/>
            </a:xfrm>
            <a:custGeom>
              <a:avLst/>
              <a:gdLst>
                <a:gd name="T0" fmla="*/ 2 w 4"/>
                <a:gd name="T1" fmla="*/ 3 h 4"/>
                <a:gd name="T2" fmla="*/ 0 w 4"/>
                <a:gd name="T3" fmla="*/ 3 h 4"/>
                <a:gd name="T4" fmla="*/ 1 w 4"/>
                <a:gd name="T5" fmla="*/ 1 h 4"/>
                <a:gd name="T6" fmla="*/ 3 w 4"/>
                <a:gd name="T7" fmla="*/ 0 h 4"/>
                <a:gd name="T8" fmla="*/ 2 w 4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1" name="Freeform 3161"/>
            <p:cNvSpPr>
              <a:spLocks noChangeAspect="1"/>
            </p:cNvSpPr>
            <p:nvPr/>
          </p:nvSpPr>
          <p:spPr bwMode="auto">
            <a:xfrm>
              <a:off x="3959665" y="3934769"/>
              <a:ext cx="30715" cy="30715"/>
            </a:xfrm>
            <a:custGeom>
              <a:avLst/>
              <a:gdLst>
                <a:gd name="T0" fmla="*/ 6 w 6"/>
                <a:gd name="T1" fmla="*/ 5 h 6"/>
                <a:gd name="T2" fmla="*/ 7 w 6"/>
                <a:gd name="T3" fmla="*/ 8 h 6"/>
                <a:gd name="T4" fmla="*/ 2 w 6"/>
                <a:gd name="T5" fmla="*/ 6 h 6"/>
                <a:gd name="T6" fmla="*/ 1 w 6"/>
                <a:gd name="T7" fmla="*/ 0 h 6"/>
                <a:gd name="T8" fmla="*/ 6 w 6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2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2" name="Freeform 3162"/>
            <p:cNvSpPr>
              <a:spLocks noChangeAspect="1"/>
            </p:cNvSpPr>
            <p:nvPr/>
          </p:nvSpPr>
          <p:spPr bwMode="auto">
            <a:xfrm>
              <a:off x="3849968" y="4018137"/>
              <a:ext cx="4388" cy="26327"/>
            </a:xfrm>
            <a:custGeom>
              <a:avLst/>
              <a:gdLst>
                <a:gd name="T0" fmla="*/ 1 w 1"/>
                <a:gd name="T1" fmla="*/ 5 h 5"/>
                <a:gd name="T2" fmla="*/ 1 w 1"/>
                <a:gd name="T3" fmla="*/ 7 h 5"/>
                <a:gd name="T4" fmla="*/ 0 w 1"/>
                <a:gd name="T5" fmla="*/ 5 h 5"/>
                <a:gd name="T6" fmla="*/ 1 w 1"/>
                <a:gd name="T7" fmla="*/ 1 h 5"/>
                <a:gd name="T8" fmla="*/ 1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3" name="Freeform 3163"/>
            <p:cNvSpPr>
              <a:spLocks noChangeAspect="1"/>
            </p:cNvSpPr>
            <p:nvPr/>
          </p:nvSpPr>
          <p:spPr bwMode="auto">
            <a:xfrm>
              <a:off x="3648129" y="3965482"/>
              <a:ext cx="8776" cy="26327"/>
            </a:xfrm>
            <a:custGeom>
              <a:avLst/>
              <a:gdLst>
                <a:gd name="T0" fmla="*/ 4 w 1"/>
                <a:gd name="T1" fmla="*/ 5 h 5"/>
                <a:gd name="T2" fmla="*/ 0 w 1"/>
                <a:gd name="T3" fmla="*/ 7 h 5"/>
                <a:gd name="T4" fmla="*/ 0 w 1"/>
                <a:gd name="T5" fmla="*/ 5 h 5"/>
                <a:gd name="T6" fmla="*/ 4 w 1"/>
                <a:gd name="T7" fmla="*/ 0 h 5"/>
                <a:gd name="T8" fmla="*/ 4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1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4" name="Freeform 3164"/>
            <p:cNvSpPr>
              <a:spLocks noChangeAspect="1"/>
            </p:cNvSpPr>
            <p:nvPr/>
          </p:nvSpPr>
          <p:spPr bwMode="auto">
            <a:xfrm>
              <a:off x="3661293" y="3702214"/>
              <a:ext cx="21939" cy="26327"/>
            </a:xfrm>
            <a:custGeom>
              <a:avLst/>
              <a:gdLst>
                <a:gd name="T0" fmla="*/ 4 w 4"/>
                <a:gd name="T1" fmla="*/ 5 h 5"/>
                <a:gd name="T2" fmla="*/ 0 w 4"/>
                <a:gd name="T3" fmla="*/ 6 h 5"/>
                <a:gd name="T4" fmla="*/ 1 w 4"/>
                <a:gd name="T5" fmla="*/ 2 h 5"/>
                <a:gd name="T6" fmla="*/ 5 w 4"/>
                <a:gd name="T7" fmla="*/ 1 h 5"/>
                <a:gd name="T8" fmla="*/ 4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3" y="0"/>
                    <a:pt x="3" y="1"/>
                  </a:cubicBezTo>
                  <a:cubicBezTo>
                    <a:pt x="4" y="2"/>
                    <a:pt x="2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5" name="Freeform 3165"/>
            <p:cNvSpPr>
              <a:spLocks noChangeAspect="1"/>
            </p:cNvSpPr>
            <p:nvPr/>
          </p:nvSpPr>
          <p:spPr bwMode="auto">
            <a:xfrm>
              <a:off x="1015441" y="4601717"/>
              <a:ext cx="26327" cy="13164"/>
            </a:xfrm>
            <a:custGeom>
              <a:avLst/>
              <a:gdLst>
                <a:gd name="T0" fmla="*/ 2 w 5"/>
                <a:gd name="T1" fmla="*/ 5 h 2"/>
                <a:gd name="T2" fmla="*/ 1 w 5"/>
                <a:gd name="T3" fmla="*/ 3 h 2"/>
                <a:gd name="T4" fmla="*/ 5 w 5"/>
                <a:gd name="T5" fmla="*/ 0 h 2"/>
                <a:gd name="T6" fmla="*/ 7 w 5"/>
                <a:gd name="T7" fmla="*/ 3 h 2"/>
                <a:gd name="T8" fmla="*/ 2 w 5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2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6" name="Freeform 3166"/>
            <p:cNvSpPr>
              <a:spLocks noChangeAspect="1"/>
            </p:cNvSpPr>
            <p:nvPr/>
          </p:nvSpPr>
          <p:spPr bwMode="auto">
            <a:xfrm>
              <a:off x="1555142" y="1328406"/>
              <a:ext cx="39491" cy="30715"/>
            </a:xfrm>
            <a:custGeom>
              <a:avLst/>
              <a:gdLst>
                <a:gd name="T0" fmla="*/ 3 w 8"/>
                <a:gd name="T1" fmla="*/ 6 h 6"/>
                <a:gd name="T2" fmla="*/ 0 w 8"/>
                <a:gd name="T3" fmla="*/ 7 h 6"/>
                <a:gd name="T4" fmla="*/ 3 w 8"/>
                <a:gd name="T5" fmla="*/ 5 h 6"/>
                <a:gd name="T6" fmla="*/ 10 w 8"/>
                <a:gd name="T7" fmla="*/ 1 h 6"/>
                <a:gd name="T8" fmla="*/ 3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3" y="4"/>
                  </a:moveTo>
                  <a:cubicBezTo>
                    <a:pt x="3" y="5"/>
                    <a:pt x="1" y="6"/>
                    <a:pt x="0" y="5"/>
                  </a:cubicBezTo>
                  <a:cubicBezTo>
                    <a:pt x="0" y="5"/>
                    <a:pt x="2" y="3"/>
                    <a:pt x="3" y="3"/>
                  </a:cubicBezTo>
                  <a:cubicBezTo>
                    <a:pt x="4" y="2"/>
                    <a:pt x="7" y="0"/>
                    <a:pt x="8" y="1"/>
                  </a:cubicBezTo>
                  <a:cubicBezTo>
                    <a:pt x="8" y="2"/>
                    <a:pt x="4" y="4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7" name="Freeform 3167"/>
            <p:cNvSpPr>
              <a:spLocks noChangeAspect="1"/>
            </p:cNvSpPr>
            <p:nvPr/>
          </p:nvSpPr>
          <p:spPr bwMode="auto">
            <a:xfrm>
              <a:off x="322167" y="1990966"/>
              <a:ext cx="21939" cy="21939"/>
            </a:xfrm>
            <a:custGeom>
              <a:avLst/>
              <a:gdLst>
                <a:gd name="T0" fmla="*/ 4 w 4"/>
                <a:gd name="T1" fmla="*/ 5 h 4"/>
                <a:gd name="T2" fmla="*/ 0 w 4"/>
                <a:gd name="T3" fmla="*/ 5 h 4"/>
                <a:gd name="T4" fmla="*/ 1 w 4"/>
                <a:gd name="T5" fmla="*/ 1 h 4"/>
                <a:gd name="T6" fmla="*/ 6 w 4"/>
                <a:gd name="T7" fmla="*/ 1 h 4"/>
                <a:gd name="T8" fmla="*/ 4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2" y="3"/>
                    <a:pt x="1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1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8" name="Freeform 3168"/>
            <p:cNvSpPr>
              <a:spLocks noChangeAspect="1"/>
            </p:cNvSpPr>
            <p:nvPr/>
          </p:nvSpPr>
          <p:spPr bwMode="auto">
            <a:xfrm>
              <a:off x="563496" y="1947089"/>
              <a:ext cx="57042" cy="17552"/>
            </a:xfrm>
            <a:custGeom>
              <a:avLst/>
              <a:gdLst>
                <a:gd name="T0" fmla="*/ 6 w 11"/>
                <a:gd name="T1" fmla="*/ 5 h 3"/>
                <a:gd name="T2" fmla="*/ 1 w 11"/>
                <a:gd name="T3" fmla="*/ 5 h 3"/>
                <a:gd name="T4" fmla="*/ 7 w 11"/>
                <a:gd name="T5" fmla="*/ 1 h 3"/>
                <a:gd name="T6" fmla="*/ 15 w 11"/>
                <a:gd name="T7" fmla="*/ 1 h 3"/>
                <a:gd name="T8" fmla="*/ 6 w 11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"/>
                <a:gd name="T17" fmla="*/ 11 w 1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">
                  <a:moveTo>
                    <a:pt x="4" y="3"/>
                  </a:moveTo>
                  <a:cubicBezTo>
                    <a:pt x="3" y="3"/>
                    <a:pt x="0" y="3"/>
                    <a:pt x="1" y="3"/>
                  </a:cubicBezTo>
                  <a:cubicBezTo>
                    <a:pt x="1" y="2"/>
                    <a:pt x="3" y="2"/>
                    <a:pt x="5" y="1"/>
                  </a:cubicBezTo>
                  <a:cubicBezTo>
                    <a:pt x="7" y="1"/>
                    <a:pt x="11" y="0"/>
                    <a:pt x="11" y="1"/>
                  </a:cubicBezTo>
                  <a:cubicBezTo>
                    <a:pt x="10" y="2"/>
                    <a:pt x="7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79" name="Freeform 3169"/>
            <p:cNvSpPr>
              <a:spLocks noChangeAspect="1"/>
            </p:cNvSpPr>
            <p:nvPr/>
          </p:nvSpPr>
          <p:spPr bwMode="auto">
            <a:xfrm>
              <a:off x="1498100" y="1661881"/>
              <a:ext cx="17552" cy="26327"/>
            </a:xfrm>
            <a:custGeom>
              <a:avLst/>
              <a:gdLst>
                <a:gd name="T0" fmla="*/ 2 w 4"/>
                <a:gd name="T1" fmla="*/ 5 h 5"/>
                <a:gd name="T2" fmla="*/ 0 w 4"/>
                <a:gd name="T3" fmla="*/ 6 h 5"/>
                <a:gd name="T4" fmla="*/ 1 w 4"/>
                <a:gd name="T5" fmla="*/ 2 h 5"/>
                <a:gd name="T6" fmla="*/ 3 w 4"/>
                <a:gd name="T7" fmla="*/ 1 h 5"/>
                <a:gd name="T8" fmla="*/ 2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3"/>
                  </a:moveTo>
                  <a:cubicBezTo>
                    <a:pt x="2" y="4"/>
                    <a:pt x="1" y="5"/>
                    <a:pt x="0" y="4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4" y="1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0" name="Freeform 3170"/>
            <p:cNvSpPr>
              <a:spLocks noChangeAspect="1"/>
            </p:cNvSpPr>
            <p:nvPr/>
          </p:nvSpPr>
          <p:spPr bwMode="auto">
            <a:xfrm>
              <a:off x="1866677" y="1552186"/>
              <a:ext cx="26327" cy="17552"/>
            </a:xfrm>
            <a:custGeom>
              <a:avLst/>
              <a:gdLst>
                <a:gd name="T0" fmla="*/ 2 w 5"/>
                <a:gd name="T1" fmla="*/ 4 h 3"/>
                <a:gd name="T2" fmla="*/ 1 w 5"/>
                <a:gd name="T3" fmla="*/ 5 h 3"/>
                <a:gd name="T4" fmla="*/ 2 w 5"/>
                <a:gd name="T5" fmla="*/ 1 h 3"/>
                <a:gd name="T6" fmla="*/ 6 w 5"/>
                <a:gd name="T7" fmla="*/ 0 h 3"/>
                <a:gd name="T8" fmla="*/ 2 w 5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5" y="1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1" name="Freeform 3171"/>
            <p:cNvSpPr>
              <a:spLocks noChangeAspect="1"/>
            </p:cNvSpPr>
            <p:nvPr/>
          </p:nvSpPr>
          <p:spPr bwMode="auto">
            <a:xfrm>
              <a:off x="2608216" y="1205548"/>
              <a:ext cx="13164" cy="21939"/>
            </a:xfrm>
            <a:custGeom>
              <a:avLst/>
              <a:gdLst>
                <a:gd name="T0" fmla="*/ 1 w 3"/>
                <a:gd name="T1" fmla="*/ 5 h 4"/>
                <a:gd name="T2" fmla="*/ 0 w 3"/>
                <a:gd name="T3" fmla="*/ 6 h 4"/>
                <a:gd name="T4" fmla="*/ 1 w 3"/>
                <a:gd name="T5" fmla="*/ 4 h 4"/>
                <a:gd name="T6" fmla="*/ 3 w 3"/>
                <a:gd name="T7" fmla="*/ 0 h 4"/>
                <a:gd name="T8" fmla="*/ 1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3"/>
                  </a:moveTo>
                  <a:cubicBezTo>
                    <a:pt x="1" y="4"/>
                    <a:pt x="0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3" y="1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2" name="Freeform 3172"/>
            <p:cNvSpPr>
              <a:spLocks noChangeAspect="1"/>
            </p:cNvSpPr>
            <p:nvPr/>
          </p:nvSpPr>
          <p:spPr bwMode="auto">
            <a:xfrm>
              <a:off x="2428318" y="1148505"/>
              <a:ext cx="17552" cy="26327"/>
            </a:xfrm>
            <a:custGeom>
              <a:avLst/>
              <a:gdLst>
                <a:gd name="T0" fmla="*/ 4 w 3"/>
                <a:gd name="T1" fmla="*/ 6 h 5"/>
                <a:gd name="T2" fmla="*/ 0 w 3"/>
                <a:gd name="T3" fmla="*/ 7 h 5"/>
                <a:gd name="T4" fmla="*/ 1 w 3"/>
                <a:gd name="T5" fmla="*/ 2 h 5"/>
                <a:gd name="T6" fmla="*/ 5 w 3"/>
                <a:gd name="T7" fmla="*/ 1 h 5"/>
                <a:gd name="T8" fmla="*/ 4 w 3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2" y="4"/>
                    <a:pt x="1" y="5"/>
                    <a:pt x="0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3" name="Freeform 3173"/>
            <p:cNvSpPr>
              <a:spLocks noChangeAspect="1"/>
            </p:cNvSpPr>
            <p:nvPr/>
          </p:nvSpPr>
          <p:spPr bwMode="auto">
            <a:xfrm>
              <a:off x="3161081" y="1675045"/>
              <a:ext cx="26327" cy="30715"/>
            </a:xfrm>
            <a:custGeom>
              <a:avLst/>
              <a:gdLst>
                <a:gd name="T0" fmla="*/ 6 w 5"/>
                <a:gd name="T1" fmla="*/ 6 h 6"/>
                <a:gd name="T2" fmla="*/ 6 w 5"/>
                <a:gd name="T3" fmla="*/ 8 h 6"/>
                <a:gd name="T4" fmla="*/ 2 w 5"/>
                <a:gd name="T5" fmla="*/ 6 h 6"/>
                <a:gd name="T6" fmla="*/ 0 w 5"/>
                <a:gd name="T7" fmla="*/ 0 h 6"/>
                <a:gd name="T8" fmla="*/ 6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4"/>
                  </a:moveTo>
                  <a:cubicBezTo>
                    <a:pt x="4" y="4"/>
                    <a:pt x="5" y="6"/>
                    <a:pt x="4" y="6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0"/>
                    <a:pt x="0" y="0"/>
                  </a:cubicBezTo>
                  <a:cubicBezTo>
                    <a:pt x="1" y="0"/>
                    <a:pt x="3" y="2"/>
                    <a:pt x="4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4" name="Freeform 3174"/>
            <p:cNvSpPr>
              <a:spLocks noChangeAspect="1"/>
            </p:cNvSpPr>
            <p:nvPr/>
          </p:nvSpPr>
          <p:spPr bwMode="auto">
            <a:xfrm>
              <a:off x="3055774" y="1486368"/>
              <a:ext cx="8776" cy="26327"/>
            </a:xfrm>
            <a:custGeom>
              <a:avLst/>
              <a:gdLst>
                <a:gd name="T0" fmla="*/ 1 w 2"/>
                <a:gd name="T1" fmla="*/ 6 h 5"/>
                <a:gd name="T2" fmla="*/ 0 w 2"/>
                <a:gd name="T3" fmla="*/ 7 h 5"/>
                <a:gd name="T4" fmla="*/ 0 w 2"/>
                <a:gd name="T5" fmla="*/ 5 h 5"/>
                <a:gd name="T6" fmla="*/ 1 w 2"/>
                <a:gd name="T7" fmla="*/ 1 h 5"/>
                <a:gd name="T8" fmla="*/ 1 w 2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1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1"/>
                  </a:cubicBezTo>
                  <a:cubicBezTo>
                    <a:pt x="2" y="1"/>
                    <a:pt x="1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5" name="Freeform 3175"/>
            <p:cNvSpPr>
              <a:spLocks noChangeAspect="1"/>
            </p:cNvSpPr>
            <p:nvPr/>
          </p:nvSpPr>
          <p:spPr bwMode="auto">
            <a:xfrm>
              <a:off x="3240063" y="1556574"/>
              <a:ext cx="21939" cy="21939"/>
            </a:xfrm>
            <a:custGeom>
              <a:avLst/>
              <a:gdLst>
                <a:gd name="T0" fmla="*/ 5 w 4"/>
                <a:gd name="T1" fmla="*/ 4 h 4"/>
                <a:gd name="T2" fmla="*/ 5 w 4"/>
                <a:gd name="T3" fmla="*/ 6 h 4"/>
                <a:gd name="T4" fmla="*/ 1 w 4"/>
                <a:gd name="T5" fmla="*/ 5 h 4"/>
                <a:gd name="T6" fmla="*/ 0 w 4"/>
                <a:gd name="T7" fmla="*/ 1 h 4"/>
                <a:gd name="T8" fmla="*/ 5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3" y="4"/>
                  </a:cubicBezTo>
                  <a:cubicBezTo>
                    <a:pt x="3" y="4"/>
                    <a:pt x="2" y="3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6" name="Freeform 3176"/>
            <p:cNvSpPr>
              <a:spLocks noChangeAspect="1"/>
            </p:cNvSpPr>
            <p:nvPr/>
          </p:nvSpPr>
          <p:spPr bwMode="auto">
            <a:xfrm>
              <a:off x="3305879" y="1815455"/>
              <a:ext cx="26327" cy="30715"/>
            </a:xfrm>
            <a:custGeom>
              <a:avLst/>
              <a:gdLst>
                <a:gd name="T0" fmla="*/ 6 w 5"/>
                <a:gd name="T1" fmla="*/ 5 h 6"/>
                <a:gd name="T2" fmla="*/ 6 w 5"/>
                <a:gd name="T3" fmla="*/ 8 h 6"/>
                <a:gd name="T4" fmla="*/ 2 w 5"/>
                <a:gd name="T5" fmla="*/ 6 h 6"/>
                <a:gd name="T6" fmla="*/ 1 w 5"/>
                <a:gd name="T7" fmla="*/ 0 h 6"/>
                <a:gd name="T8" fmla="*/ 6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4" y="3"/>
                  </a:moveTo>
                  <a:cubicBezTo>
                    <a:pt x="4" y="4"/>
                    <a:pt x="5" y="5"/>
                    <a:pt x="4" y="6"/>
                  </a:cubicBezTo>
                  <a:cubicBezTo>
                    <a:pt x="3" y="6"/>
                    <a:pt x="2" y="4"/>
                    <a:pt x="2" y="4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7" name="Freeform 3177"/>
            <p:cNvSpPr>
              <a:spLocks noChangeAspect="1"/>
            </p:cNvSpPr>
            <p:nvPr/>
          </p:nvSpPr>
          <p:spPr bwMode="auto">
            <a:xfrm>
              <a:off x="3354146" y="1894435"/>
              <a:ext cx="17552" cy="26327"/>
            </a:xfrm>
            <a:custGeom>
              <a:avLst/>
              <a:gdLst>
                <a:gd name="T0" fmla="*/ 5 w 3"/>
                <a:gd name="T1" fmla="*/ 5 h 5"/>
                <a:gd name="T2" fmla="*/ 5 w 3"/>
                <a:gd name="T3" fmla="*/ 7 h 5"/>
                <a:gd name="T4" fmla="*/ 1 w 3"/>
                <a:gd name="T5" fmla="*/ 5 h 5"/>
                <a:gd name="T6" fmla="*/ 1 w 3"/>
                <a:gd name="T7" fmla="*/ 1 h 5"/>
                <a:gd name="T8" fmla="*/ 5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3" y="3"/>
                  </a:moveTo>
                  <a:cubicBezTo>
                    <a:pt x="3" y="4"/>
                    <a:pt x="3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8" name="Freeform 3178"/>
            <p:cNvSpPr>
              <a:spLocks noChangeAspect="1"/>
            </p:cNvSpPr>
            <p:nvPr/>
          </p:nvSpPr>
          <p:spPr bwMode="auto">
            <a:xfrm>
              <a:off x="3661293" y="2306889"/>
              <a:ext cx="8776" cy="35103"/>
            </a:xfrm>
            <a:custGeom>
              <a:avLst/>
              <a:gdLst>
                <a:gd name="T0" fmla="*/ 2 w 2"/>
                <a:gd name="T1" fmla="*/ 6 h 7"/>
                <a:gd name="T2" fmla="*/ 2 w 2"/>
                <a:gd name="T3" fmla="*/ 8 h 7"/>
                <a:gd name="T4" fmla="*/ 0 w 2"/>
                <a:gd name="T5" fmla="*/ 6 h 7"/>
                <a:gd name="T6" fmla="*/ 0 w 2"/>
                <a:gd name="T7" fmla="*/ 0 h 7"/>
                <a:gd name="T8" fmla="*/ 2 w 2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7"/>
                <a:gd name="T17" fmla="*/ 2 w 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7">
                  <a:moveTo>
                    <a:pt x="2" y="4"/>
                  </a:moveTo>
                  <a:cubicBezTo>
                    <a:pt x="2" y="5"/>
                    <a:pt x="2" y="7"/>
                    <a:pt x="2" y="6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0" y="3"/>
                    <a:pt x="0" y="0"/>
                    <a:pt x="0" y="0"/>
                  </a:cubicBezTo>
                  <a:cubicBezTo>
                    <a:pt x="1" y="0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89" name="Freeform 3179"/>
            <p:cNvSpPr>
              <a:spLocks noChangeAspect="1"/>
            </p:cNvSpPr>
            <p:nvPr/>
          </p:nvSpPr>
          <p:spPr bwMode="auto">
            <a:xfrm>
              <a:off x="10321994" y="-1378873"/>
              <a:ext cx="43879" cy="35103"/>
            </a:xfrm>
            <a:custGeom>
              <a:avLst/>
              <a:gdLst>
                <a:gd name="T0" fmla="*/ 8 w 8"/>
                <a:gd name="T1" fmla="*/ 6 h 7"/>
                <a:gd name="T2" fmla="*/ 11 w 8"/>
                <a:gd name="T3" fmla="*/ 9 h 7"/>
                <a:gd name="T4" fmla="*/ 6 w 8"/>
                <a:gd name="T5" fmla="*/ 7 h 7"/>
                <a:gd name="T6" fmla="*/ 1 w 8"/>
                <a:gd name="T7" fmla="*/ 0 h 7"/>
                <a:gd name="T8" fmla="*/ 8 w 8"/>
                <a:gd name="T9" fmla="*/ 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5" y="4"/>
                  </a:moveTo>
                  <a:cubicBezTo>
                    <a:pt x="6" y="5"/>
                    <a:pt x="8" y="7"/>
                    <a:pt x="7" y="7"/>
                  </a:cubicBezTo>
                  <a:cubicBezTo>
                    <a:pt x="7" y="7"/>
                    <a:pt x="5" y="6"/>
                    <a:pt x="4" y="5"/>
                  </a:cubicBezTo>
                  <a:cubicBezTo>
                    <a:pt x="2" y="3"/>
                    <a:pt x="0" y="1"/>
                    <a:pt x="1" y="0"/>
                  </a:cubicBezTo>
                  <a:cubicBezTo>
                    <a:pt x="1" y="0"/>
                    <a:pt x="4" y="3"/>
                    <a:pt x="5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0" name="Freeform 3180"/>
            <p:cNvSpPr>
              <a:spLocks noChangeAspect="1"/>
            </p:cNvSpPr>
            <p:nvPr/>
          </p:nvSpPr>
          <p:spPr bwMode="auto">
            <a:xfrm>
              <a:off x="10343933" y="-1326221"/>
              <a:ext cx="30715" cy="26327"/>
            </a:xfrm>
            <a:custGeom>
              <a:avLst/>
              <a:gdLst>
                <a:gd name="T0" fmla="*/ 6 w 6"/>
                <a:gd name="T1" fmla="*/ 2 h 5"/>
                <a:gd name="T2" fmla="*/ 7 w 6"/>
                <a:gd name="T3" fmla="*/ 7 h 5"/>
                <a:gd name="T4" fmla="*/ 2 w 6"/>
                <a:gd name="T5" fmla="*/ 5 h 5"/>
                <a:gd name="T6" fmla="*/ 1 w 6"/>
                <a:gd name="T7" fmla="*/ 0 h 5"/>
                <a:gd name="T8" fmla="*/ 6 w 6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4" y="2"/>
                  </a:moveTo>
                  <a:cubicBezTo>
                    <a:pt x="4" y="3"/>
                    <a:pt x="6" y="5"/>
                    <a:pt x="5" y="5"/>
                  </a:cubicBezTo>
                  <a:cubicBezTo>
                    <a:pt x="5" y="5"/>
                    <a:pt x="3" y="4"/>
                    <a:pt x="2" y="3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1" y="0"/>
                    <a:pt x="2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1" name="Freeform 3181"/>
            <p:cNvSpPr>
              <a:spLocks noChangeAspect="1"/>
            </p:cNvSpPr>
            <p:nvPr/>
          </p:nvSpPr>
          <p:spPr bwMode="auto">
            <a:xfrm>
              <a:off x="8720443" y="-1422752"/>
              <a:ext cx="21939" cy="17552"/>
            </a:xfrm>
            <a:custGeom>
              <a:avLst/>
              <a:gdLst>
                <a:gd name="T0" fmla="*/ 5 w 4"/>
                <a:gd name="T1" fmla="*/ 4 h 3"/>
                <a:gd name="T2" fmla="*/ 6 w 4"/>
                <a:gd name="T3" fmla="*/ 5 h 3"/>
                <a:gd name="T4" fmla="*/ 4 w 4"/>
                <a:gd name="T5" fmla="*/ 4 h 3"/>
                <a:gd name="T6" fmla="*/ 0 w 4"/>
                <a:gd name="T7" fmla="*/ 0 h 3"/>
                <a:gd name="T8" fmla="*/ 5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2"/>
                    <a:pt x="4" y="3"/>
                    <a:pt x="4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2" name="Freeform 3182"/>
            <p:cNvSpPr>
              <a:spLocks noChangeAspect="1"/>
            </p:cNvSpPr>
            <p:nvPr/>
          </p:nvSpPr>
          <p:spPr bwMode="auto">
            <a:xfrm>
              <a:off x="8781871" y="-1471019"/>
              <a:ext cx="39491" cy="30715"/>
            </a:xfrm>
            <a:custGeom>
              <a:avLst/>
              <a:gdLst>
                <a:gd name="T0" fmla="*/ 8 w 8"/>
                <a:gd name="T1" fmla="*/ 5 h 6"/>
                <a:gd name="T2" fmla="*/ 10 w 8"/>
                <a:gd name="T3" fmla="*/ 8 h 6"/>
                <a:gd name="T4" fmla="*/ 6 w 8"/>
                <a:gd name="T5" fmla="*/ 6 h 6"/>
                <a:gd name="T6" fmla="*/ 1 w 8"/>
                <a:gd name="T7" fmla="*/ 1 h 6"/>
                <a:gd name="T8" fmla="*/ 8 w 8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6" y="3"/>
                  </a:moveTo>
                  <a:cubicBezTo>
                    <a:pt x="7" y="3"/>
                    <a:pt x="8" y="5"/>
                    <a:pt x="8" y="6"/>
                  </a:cubicBezTo>
                  <a:cubicBezTo>
                    <a:pt x="7" y="6"/>
                    <a:pt x="5" y="5"/>
                    <a:pt x="4" y="4"/>
                  </a:cubicBezTo>
                  <a:cubicBezTo>
                    <a:pt x="2" y="4"/>
                    <a:pt x="0" y="1"/>
                    <a:pt x="1" y="1"/>
                  </a:cubicBezTo>
                  <a:cubicBezTo>
                    <a:pt x="2" y="0"/>
                    <a:pt x="4" y="2"/>
                    <a:pt x="6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3" name="Freeform 3183"/>
            <p:cNvSpPr>
              <a:spLocks noChangeAspect="1"/>
            </p:cNvSpPr>
            <p:nvPr/>
          </p:nvSpPr>
          <p:spPr bwMode="auto">
            <a:xfrm>
              <a:off x="9137285" y="-1528059"/>
              <a:ext cx="78980" cy="30715"/>
            </a:xfrm>
            <a:custGeom>
              <a:avLst/>
              <a:gdLst>
                <a:gd name="T0" fmla="*/ 13 w 15"/>
                <a:gd name="T1" fmla="*/ 5 h 6"/>
                <a:gd name="T2" fmla="*/ 20 w 15"/>
                <a:gd name="T3" fmla="*/ 7 h 6"/>
                <a:gd name="T4" fmla="*/ 12 w 15"/>
                <a:gd name="T5" fmla="*/ 7 h 6"/>
                <a:gd name="T6" fmla="*/ 1 w 15"/>
                <a:gd name="T7" fmla="*/ 2 h 6"/>
                <a:gd name="T8" fmla="*/ 13 w 1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6"/>
                <a:gd name="T17" fmla="*/ 15 w 1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6">
                  <a:moveTo>
                    <a:pt x="9" y="3"/>
                  </a:moveTo>
                  <a:cubicBezTo>
                    <a:pt x="11" y="3"/>
                    <a:pt x="15" y="4"/>
                    <a:pt x="14" y="5"/>
                  </a:cubicBezTo>
                  <a:cubicBezTo>
                    <a:pt x="14" y="6"/>
                    <a:pt x="10" y="5"/>
                    <a:pt x="8" y="5"/>
                  </a:cubicBezTo>
                  <a:cubicBezTo>
                    <a:pt x="5" y="4"/>
                    <a:pt x="0" y="3"/>
                    <a:pt x="1" y="2"/>
                  </a:cubicBezTo>
                  <a:cubicBezTo>
                    <a:pt x="2" y="0"/>
                    <a:pt x="7" y="2"/>
                    <a:pt x="9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4" name="Freeform 3184"/>
            <p:cNvSpPr>
              <a:spLocks noChangeAspect="1"/>
            </p:cNvSpPr>
            <p:nvPr/>
          </p:nvSpPr>
          <p:spPr bwMode="auto">
            <a:xfrm>
              <a:off x="5815708" y="-404779"/>
              <a:ext cx="26327" cy="17552"/>
            </a:xfrm>
            <a:custGeom>
              <a:avLst/>
              <a:gdLst>
                <a:gd name="T0" fmla="*/ 2 w 5"/>
                <a:gd name="T1" fmla="*/ 3 h 4"/>
                <a:gd name="T2" fmla="*/ 1 w 5"/>
                <a:gd name="T3" fmla="*/ 4 h 4"/>
                <a:gd name="T4" fmla="*/ 2 w 5"/>
                <a:gd name="T5" fmla="*/ 2 h 4"/>
                <a:gd name="T6" fmla="*/ 6 w 5"/>
                <a:gd name="T7" fmla="*/ 1 h 4"/>
                <a:gd name="T8" fmla="*/ 2 w 5"/>
                <a:gd name="T9" fmla="*/ 3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2" y="3"/>
                  </a:moveTo>
                  <a:cubicBezTo>
                    <a:pt x="2" y="4"/>
                    <a:pt x="1" y="4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4" y="0"/>
                    <a:pt x="4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5" name="Freeform 3185"/>
            <p:cNvSpPr>
              <a:spLocks noChangeAspect="1"/>
            </p:cNvSpPr>
            <p:nvPr/>
          </p:nvSpPr>
          <p:spPr bwMode="auto">
            <a:xfrm>
              <a:off x="5842036" y="-668050"/>
              <a:ext cx="26327" cy="8776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6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4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6" name="Freeform 3186"/>
            <p:cNvSpPr>
              <a:spLocks noChangeAspect="1"/>
            </p:cNvSpPr>
            <p:nvPr/>
          </p:nvSpPr>
          <p:spPr bwMode="auto">
            <a:xfrm>
              <a:off x="6903888" y="915952"/>
              <a:ext cx="43879" cy="17552"/>
            </a:xfrm>
            <a:custGeom>
              <a:avLst/>
              <a:gdLst>
                <a:gd name="T0" fmla="*/ 9 w 8"/>
                <a:gd name="T1" fmla="*/ 1 h 3"/>
                <a:gd name="T2" fmla="*/ 13 w 8"/>
                <a:gd name="T3" fmla="*/ 4 h 3"/>
                <a:gd name="T4" fmla="*/ 6 w 8"/>
                <a:gd name="T5" fmla="*/ 5 h 3"/>
                <a:gd name="T6" fmla="*/ 1 w 8"/>
                <a:gd name="T7" fmla="*/ 1 h 3"/>
                <a:gd name="T8" fmla="*/ 9 w 8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3"/>
                <a:gd name="T17" fmla="*/ 8 w 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3">
                  <a:moveTo>
                    <a:pt x="6" y="1"/>
                  </a:moveTo>
                  <a:cubicBezTo>
                    <a:pt x="7" y="1"/>
                    <a:pt x="8" y="2"/>
                    <a:pt x="8" y="2"/>
                  </a:cubicBezTo>
                  <a:cubicBezTo>
                    <a:pt x="8" y="3"/>
                    <a:pt x="6" y="3"/>
                    <a:pt x="4" y="3"/>
                  </a:cubicBezTo>
                  <a:cubicBezTo>
                    <a:pt x="3" y="2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7" name="Freeform 3187"/>
            <p:cNvSpPr>
              <a:spLocks noChangeAspect="1"/>
            </p:cNvSpPr>
            <p:nvPr/>
          </p:nvSpPr>
          <p:spPr bwMode="auto">
            <a:xfrm>
              <a:off x="6346636" y="578092"/>
              <a:ext cx="21939" cy="48267"/>
            </a:xfrm>
            <a:custGeom>
              <a:avLst/>
              <a:gdLst>
                <a:gd name="T0" fmla="*/ 5 w 4"/>
                <a:gd name="T1" fmla="*/ 7 h 9"/>
                <a:gd name="T2" fmla="*/ 4 w 4"/>
                <a:gd name="T3" fmla="*/ 13 h 9"/>
                <a:gd name="T4" fmla="*/ 0 w 4"/>
                <a:gd name="T5" fmla="*/ 7 h 9"/>
                <a:gd name="T6" fmla="*/ 1 w 4"/>
                <a:gd name="T7" fmla="*/ 0 h 9"/>
                <a:gd name="T8" fmla="*/ 5 w 4"/>
                <a:gd name="T9" fmla="*/ 7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9"/>
                <a:gd name="T17" fmla="*/ 4 w 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9">
                  <a:moveTo>
                    <a:pt x="3" y="5"/>
                  </a:moveTo>
                  <a:cubicBezTo>
                    <a:pt x="4" y="7"/>
                    <a:pt x="3" y="9"/>
                    <a:pt x="2" y="9"/>
                  </a:cubicBezTo>
                  <a:cubicBezTo>
                    <a:pt x="1" y="8"/>
                    <a:pt x="1" y="6"/>
                    <a:pt x="0" y="5"/>
                  </a:cubicBezTo>
                  <a:cubicBezTo>
                    <a:pt x="0" y="3"/>
                    <a:pt x="0" y="0"/>
                    <a:pt x="1" y="0"/>
                  </a:cubicBezTo>
                  <a:cubicBezTo>
                    <a:pt x="3" y="0"/>
                    <a:pt x="3" y="4"/>
                    <a:pt x="3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8" name="Freeform 3188"/>
            <p:cNvSpPr>
              <a:spLocks noChangeAspect="1"/>
            </p:cNvSpPr>
            <p:nvPr/>
          </p:nvSpPr>
          <p:spPr bwMode="auto">
            <a:xfrm>
              <a:off x="5600706" y="345536"/>
              <a:ext cx="26327" cy="26327"/>
            </a:xfrm>
            <a:custGeom>
              <a:avLst/>
              <a:gdLst>
                <a:gd name="T0" fmla="*/ 6 w 5"/>
                <a:gd name="T1" fmla="*/ 5 h 5"/>
                <a:gd name="T2" fmla="*/ 6 w 5"/>
                <a:gd name="T3" fmla="*/ 7 h 5"/>
                <a:gd name="T4" fmla="*/ 2 w 5"/>
                <a:gd name="T5" fmla="*/ 5 h 5"/>
                <a:gd name="T6" fmla="*/ 1 w 5"/>
                <a:gd name="T7" fmla="*/ 0 h 5"/>
                <a:gd name="T8" fmla="*/ 6 w 5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3"/>
                  </a:moveTo>
                  <a:cubicBezTo>
                    <a:pt x="4" y="3"/>
                    <a:pt x="5" y="4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699" name="Freeform 3189"/>
            <p:cNvSpPr>
              <a:spLocks noChangeAspect="1"/>
            </p:cNvSpPr>
            <p:nvPr/>
          </p:nvSpPr>
          <p:spPr bwMode="auto">
            <a:xfrm>
              <a:off x="6390512" y="4413040"/>
              <a:ext cx="17552" cy="21939"/>
            </a:xfrm>
            <a:custGeom>
              <a:avLst/>
              <a:gdLst>
                <a:gd name="T0" fmla="*/ 3 w 4"/>
                <a:gd name="T1" fmla="*/ 4 h 4"/>
                <a:gd name="T2" fmla="*/ 4 w 4"/>
                <a:gd name="T3" fmla="*/ 6 h 4"/>
                <a:gd name="T4" fmla="*/ 1 w 4"/>
                <a:gd name="T5" fmla="*/ 5 h 4"/>
                <a:gd name="T6" fmla="*/ 0 w 4"/>
                <a:gd name="T7" fmla="*/ 1 h 4"/>
                <a:gd name="T8" fmla="*/ 3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3"/>
                    <a:pt x="4" y="4"/>
                    <a:pt x="4" y="4"/>
                  </a:cubicBezTo>
                  <a:cubicBezTo>
                    <a:pt x="3" y="4"/>
                    <a:pt x="2" y="4"/>
                    <a:pt x="1" y="3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2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0" name="Freeform 3190"/>
            <p:cNvSpPr>
              <a:spLocks noChangeAspect="1"/>
            </p:cNvSpPr>
            <p:nvPr/>
          </p:nvSpPr>
          <p:spPr bwMode="auto">
            <a:xfrm>
              <a:off x="6408064" y="4334060"/>
              <a:ext cx="35103" cy="30715"/>
            </a:xfrm>
            <a:custGeom>
              <a:avLst/>
              <a:gdLst>
                <a:gd name="T0" fmla="*/ 7 w 6"/>
                <a:gd name="T1" fmla="*/ 5 h 6"/>
                <a:gd name="T2" fmla="*/ 11 w 6"/>
                <a:gd name="T3" fmla="*/ 8 h 6"/>
                <a:gd name="T4" fmla="*/ 5 w 6"/>
                <a:gd name="T5" fmla="*/ 6 h 6"/>
                <a:gd name="T6" fmla="*/ 1 w 6"/>
                <a:gd name="T7" fmla="*/ 0 h 6"/>
                <a:gd name="T8" fmla="*/ 7 w 6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6" y="6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0" y="0"/>
                    <a:pt x="1" y="0"/>
                  </a:cubicBezTo>
                  <a:cubicBezTo>
                    <a:pt x="2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1" name="Freeform 3191"/>
            <p:cNvSpPr>
              <a:spLocks noChangeAspect="1"/>
            </p:cNvSpPr>
            <p:nvPr/>
          </p:nvSpPr>
          <p:spPr bwMode="auto">
            <a:xfrm>
              <a:off x="6443167" y="4434979"/>
              <a:ext cx="30715" cy="30715"/>
            </a:xfrm>
            <a:custGeom>
              <a:avLst/>
              <a:gdLst>
                <a:gd name="T0" fmla="*/ 6 w 6"/>
                <a:gd name="T1" fmla="*/ 5 h 6"/>
                <a:gd name="T2" fmla="*/ 7 w 6"/>
                <a:gd name="T3" fmla="*/ 8 h 6"/>
                <a:gd name="T4" fmla="*/ 2 w 6"/>
                <a:gd name="T5" fmla="*/ 5 h 6"/>
                <a:gd name="T6" fmla="*/ 1 w 6"/>
                <a:gd name="T7" fmla="*/ 0 h 6"/>
                <a:gd name="T8" fmla="*/ 6 w 6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4" y="3"/>
                  </a:moveTo>
                  <a:cubicBezTo>
                    <a:pt x="5" y="4"/>
                    <a:pt x="6" y="6"/>
                    <a:pt x="5" y="6"/>
                  </a:cubicBezTo>
                  <a:cubicBezTo>
                    <a:pt x="4" y="6"/>
                    <a:pt x="3" y="5"/>
                    <a:pt x="2" y="3"/>
                  </a:cubicBezTo>
                  <a:cubicBezTo>
                    <a:pt x="1" y="2"/>
                    <a:pt x="0" y="0"/>
                    <a:pt x="1" y="0"/>
                  </a:cubicBezTo>
                  <a:cubicBezTo>
                    <a:pt x="1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2" name="Freeform 3192"/>
            <p:cNvSpPr>
              <a:spLocks noChangeAspect="1"/>
            </p:cNvSpPr>
            <p:nvPr/>
          </p:nvSpPr>
          <p:spPr bwMode="auto">
            <a:xfrm>
              <a:off x="6004385" y="4755290"/>
              <a:ext cx="26327" cy="8776"/>
            </a:xfrm>
            <a:custGeom>
              <a:avLst/>
              <a:gdLst>
                <a:gd name="T0" fmla="*/ 5 w 5"/>
                <a:gd name="T1" fmla="*/ 0 h 2"/>
                <a:gd name="T2" fmla="*/ 7 w 5"/>
                <a:gd name="T3" fmla="*/ 1 h 2"/>
                <a:gd name="T4" fmla="*/ 2 w 5"/>
                <a:gd name="T5" fmla="*/ 2 h 2"/>
                <a:gd name="T6" fmla="*/ 0 w 5"/>
                <a:gd name="T7" fmla="*/ 0 h 2"/>
                <a:gd name="T8" fmla="*/ 5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3" name="Freeform 3193"/>
            <p:cNvSpPr>
              <a:spLocks noChangeAspect="1"/>
            </p:cNvSpPr>
            <p:nvPr/>
          </p:nvSpPr>
          <p:spPr bwMode="auto">
            <a:xfrm>
              <a:off x="5662137" y="4970292"/>
              <a:ext cx="26327" cy="17552"/>
            </a:xfrm>
            <a:custGeom>
              <a:avLst/>
              <a:gdLst>
                <a:gd name="T0" fmla="*/ 5 w 5"/>
                <a:gd name="T1" fmla="*/ 1 h 3"/>
                <a:gd name="T2" fmla="*/ 7 w 5"/>
                <a:gd name="T3" fmla="*/ 1 h 3"/>
                <a:gd name="T4" fmla="*/ 5 w 5"/>
                <a:gd name="T5" fmla="*/ 4 h 3"/>
                <a:gd name="T6" fmla="*/ 0 w 5"/>
                <a:gd name="T7" fmla="*/ 5 h 3"/>
                <a:gd name="T8" fmla="*/ 5 w 5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3" y="1"/>
                  </a:moveTo>
                  <a:cubicBezTo>
                    <a:pt x="3" y="1"/>
                    <a:pt x="4" y="0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4" name="Freeform 3194"/>
            <p:cNvSpPr>
              <a:spLocks noChangeAspect="1"/>
            </p:cNvSpPr>
            <p:nvPr/>
          </p:nvSpPr>
          <p:spPr bwMode="auto">
            <a:xfrm>
              <a:off x="5657749" y="4667533"/>
              <a:ext cx="21939" cy="13164"/>
            </a:xfrm>
            <a:custGeom>
              <a:avLst/>
              <a:gdLst>
                <a:gd name="T0" fmla="*/ 4 w 4"/>
                <a:gd name="T1" fmla="*/ 1 h 3"/>
                <a:gd name="T2" fmla="*/ 6 w 4"/>
                <a:gd name="T3" fmla="*/ 0 h 3"/>
                <a:gd name="T4" fmla="*/ 4 w 4"/>
                <a:gd name="T5" fmla="*/ 2 h 3"/>
                <a:gd name="T6" fmla="*/ 0 w 4"/>
                <a:gd name="T7" fmla="*/ 3 h 3"/>
                <a:gd name="T8" fmla="*/ 4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1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ubicBezTo>
                    <a:pt x="2" y="3"/>
                    <a:pt x="0" y="3"/>
                    <a:pt x="0" y="3"/>
                  </a:cubicBezTo>
                  <a:cubicBezTo>
                    <a:pt x="0" y="2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5" name="Freeform 3195"/>
            <p:cNvSpPr>
              <a:spLocks noChangeAspect="1"/>
            </p:cNvSpPr>
            <p:nvPr/>
          </p:nvSpPr>
          <p:spPr bwMode="auto">
            <a:xfrm>
              <a:off x="5583155" y="4882537"/>
              <a:ext cx="17552" cy="21939"/>
            </a:xfrm>
            <a:custGeom>
              <a:avLst/>
              <a:gdLst>
                <a:gd name="T0" fmla="*/ 4 w 3"/>
                <a:gd name="T1" fmla="*/ 1 h 4"/>
                <a:gd name="T2" fmla="*/ 5 w 3"/>
                <a:gd name="T3" fmla="*/ 1 h 4"/>
                <a:gd name="T4" fmla="*/ 4 w 3"/>
                <a:gd name="T5" fmla="*/ 4 h 4"/>
                <a:gd name="T6" fmla="*/ 1 w 3"/>
                <a:gd name="T7" fmla="*/ 5 h 4"/>
                <a:gd name="T8" fmla="*/ 4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1"/>
                  </a:moveTo>
                  <a:cubicBezTo>
                    <a:pt x="2" y="1"/>
                    <a:pt x="3" y="0"/>
                    <a:pt x="3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1" y="2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6" name="Freeform 3196"/>
            <p:cNvSpPr>
              <a:spLocks noChangeAspect="1"/>
            </p:cNvSpPr>
            <p:nvPr/>
          </p:nvSpPr>
          <p:spPr bwMode="auto">
            <a:xfrm>
              <a:off x="6574801" y="4500798"/>
              <a:ext cx="39491" cy="13164"/>
            </a:xfrm>
            <a:custGeom>
              <a:avLst/>
              <a:gdLst>
                <a:gd name="T0" fmla="*/ 7 w 8"/>
                <a:gd name="T1" fmla="*/ 3 h 2"/>
                <a:gd name="T2" fmla="*/ 10 w 8"/>
                <a:gd name="T3" fmla="*/ 5 h 2"/>
                <a:gd name="T4" fmla="*/ 6 w 8"/>
                <a:gd name="T5" fmla="*/ 5 h 2"/>
                <a:gd name="T6" fmla="*/ 0 w 8"/>
                <a:gd name="T7" fmla="*/ 3 h 2"/>
                <a:gd name="T8" fmla="*/ 7 w 8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2"/>
                <a:gd name="T17" fmla="*/ 8 w 8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2">
                  <a:moveTo>
                    <a:pt x="5" y="1"/>
                  </a:moveTo>
                  <a:cubicBezTo>
                    <a:pt x="6" y="1"/>
                    <a:pt x="8" y="1"/>
                    <a:pt x="8" y="2"/>
                  </a:cubicBezTo>
                  <a:cubicBezTo>
                    <a:pt x="7" y="2"/>
                    <a:pt x="5" y="2"/>
                    <a:pt x="4" y="2"/>
                  </a:cubicBezTo>
                  <a:cubicBezTo>
                    <a:pt x="3" y="2"/>
                    <a:pt x="0" y="2"/>
                    <a:pt x="0" y="1"/>
                  </a:cubicBezTo>
                  <a:cubicBezTo>
                    <a:pt x="1" y="0"/>
                    <a:pt x="4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7" name="Freeform 3197"/>
            <p:cNvSpPr>
              <a:spLocks noChangeAspect="1"/>
            </p:cNvSpPr>
            <p:nvPr/>
          </p:nvSpPr>
          <p:spPr bwMode="auto">
            <a:xfrm>
              <a:off x="6504595" y="4496410"/>
              <a:ext cx="26327" cy="39491"/>
            </a:xfrm>
            <a:custGeom>
              <a:avLst/>
              <a:gdLst>
                <a:gd name="T0" fmla="*/ 5 w 5"/>
                <a:gd name="T1" fmla="*/ 4 h 7"/>
                <a:gd name="T2" fmla="*/ 7 w 5"/>
                <a:gd name="T3" fmla="*/ 0 h 7"/>
                <a:gd name="T4" fmla="*/ 5 w 5"/>
                <a:gd name="T5" fmla="*/ 5 h 7"/>
                <a:gd name="T6" fmla="*/ 0 w 5"/>
                <a:gd name="T7" fmla="*/ 10 h 7"/>
                <a:gd name="T8" fmla="*/ 5 w 5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7"/>
                <a:gd name="T17" fmla="*/ 5 w 5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7">
                  <a:moveTo>
                    <a:pt x="3" y="2"/>
                  </a:moveTo>
                  <a:cubicBezTo>
                    <a:pt x="4" y="1"/>
                    <a:pt x="5" y="0"/>
                    <a:pt x="5" y="0"/>
                  </a:cubicBezTo>
                  <a:cubicBezTo>
                    <a:pt x="5" y="1"/>
                    <a:pt x="4" y="2"/>
                    <a:pt x="3" y="3"/>
                  </a:cubicBezTo>
                  <a:cubicBezTo>
                    <a:pt x="3" y="5"/>
                    <a:pt x="1" y="7"/>
                    <a:pt x="0" y="6"/>
                  </a:cubicBezTo>
                  <a:cubicBezTo>
                    <a:pt x="0" y="5"/>
                    <a:pt x="2" y="3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8" name="Freeform 3198"/>
            <p:cNvSpPr>
              <a:spLocks noChangeAspect="1"/>
            </p:cNvSpPr>
            <p:nvPr/>
          </p:nvSpPr>
          <p:spPr bwMode="auto">
            <a:xfrm>
              <a:off x="7351443" y="5106314"/>
              <a:ext cx="21939" cy="26327"/>
            </a:xfrm>
            <a:custGeom>
              <a:avLst/>
              <a:gdLst>
                <a:gd name="T0" fmla="*/ 5 w 4"/>
                <a:gd name="T1" fmla="*/ 5 h 5"/>
                <a:gd name="T2" fmla="*/ 6 w 4"/>
                <a:gd name="T3" fmla="*/ 7 h 5"/>
                <a:gd name="T4" fmla="*/ 4 w 4"/>
                <a:gd name="T5" fmla="*/ 5 h 5"/>
                <a:gd name="T6" fmla="*/ 1 w 4"/>
                <a:gd name="T7" fmla="*/ 0 h 5"/>
                <a:gd name="T8" fmla="*/ 5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09" name="Freeform 3199"/>
            <p:cNvSpPr>
              <a:spLocks noChangeAspect="1"/>
            </p:cNvSpPr>
            <p:nvPr/>
          </p:nvSpPr>
          <p:spPr bwMode="auto">
            <a:xfrm>
              <a:off x="7311954" y="4983456"/>
              <a:ext cx="4388" cy="30715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8 h 6"/>
                <a:gd name="T4" fmla="*/ 0 w 1"/>
                <a:gd name="T5" fmla="*/ 5 h 6"/>
                <a:gd name="T6" fmla="*/ 0 w 1"/>
                <a:gd name="T7" fmla="*/ 0 h 6"/>
                <a:gd name="T8" fmla="*/ 1 w 1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1"/>
                    <a:pt x="1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0" name="Freeform 3200"/>
            <p:cNvSpPr>
              <a:spLocks noChangeAspect="1"/>
            </p:cNvSpPr>
            <p:nvPr/>
          </p:nvSpPr>
          <p:spPr bwMode="auto">
            <a:xfrm>
              <a:off x="7355831" y="5158969"/>
              <a:ext cx="8776" cy="26327"/>
            </a:xfrm>
            <a:custGeom>
              <a:avLst/>
              <a:gdLst>
                <a:gd name="T0" fmla="*/ 4 w 1"/>
                <a:gd name="T1" fmla="*/ 5 h 5"/>
                <a:gd name="T2" fmla="*/ 0 w 1"/>
                <a:gd name="T3" fmla="*/ 7 h 5"/>
                <a:gd name="T4" fmla="*/ 0 w 1"/>
                <a:gd name="T5" fmla="*/ 5 h 5"/>
                <a:gd name="T6" fmla="*/ 4 w 1"/>
                <a:gd name="T7" fmla="*/ 0 h 5"/>
                <a:gd name="T8" fmla="*/ 4 w 1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5"/>
                <a:gd name="T17" fmla="*/ 1 w 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5">
                  <a:moveTo>
                    <a:pt x="1" y="3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1" y="0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1" name="Freeform 3201"/>
            <p:cNvSpPr>
              <a:spLocks noChangeAspect="1"/>
            </p:cNvSpPr>
            <p:nvPr/>
          </p:nvSpPr>
          <p:spPr bwMode="auto">
            <a:xfrm>
              <a:off x="6802967" y="5303767"/>
              <a:ext cx="35103" cy="13164"/>
            </a:xfrm>
            <a:custGeom>
              <a:avLst/>
              <a:gdLst>
                <a:gd name="T0" fmla="*/ 7 w 6"/>
                <a:gd name="T1" fmla="*/ 1 h 3"/>
                <a:gd name="T2" fmla="*/ 11 w 6"/>
                <a:gd name="T3" fmla="*/ 3 h 3"/>
                <a:gd name="T4" fmla="*/ 5 w 6"/>
                <a:gd name="T5" fmla="*/ 3 h 3"/>
                <a:gd name="T6" fmla="*/ 0 w 6"/>
                <a:gd name="T7" fmla="*/ 1 h 3"/>
                <a:gd name="T8" fmla="*/ 7 w 6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4" y="1"/>
                  </a:moveTo>
                  <a:cubicBezTo>
                    <a:pt x="5" y="2"/>
                    <a:pt x="6" y="2"/>
                    <a:pt x="6" y="3"/>
                  </a:cubicBezTo>
                  <a:cubicBezTo>
                    <a:pt x="5" y="3"/>
                    <a:pt x="4" y="3"/>
                    <a:pt x="3" y="3"/>
                  </a:cubicBezTo>
                  <a:cubicBezTo>
                    <a:pt x="2" y="2"/>
                    <a:pt x="0" y="1"/>
                    <a:pt x="0" y="1"/>
                  </a:cubicBezTo>
                  <a:cubicBezTo>
                    <a:pt x="1" y="0"/>
                    <a:pt x="3" y="1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2" name="Freeform 3202"/>
            <p:cNvSpPr>
              <a:spLocks noChangeAspect="1"/>
            </p:cNvSpPr>
            <p:nvPr/>
          </p:nvSpPr>
          <p:spPr bwMode="auto">
            <a:xfrm>
              <a:off x="8005229" y="6247146"/>
              <a:ext cx="21939" cy="26327"/>
            </a:xfrm>
            <a:custGeom>
              <a:avLst/>
              <a:gdLst>
                <a:gd name="T0" fmla="*/ 4 w 4"/>
                <a:gd name="T1" fmla="*/ 6 h 5"/>
                <a:gd name="T2" fmla="*/ 1 w 4"/>
                <a:gd name="T3" fmla="*/ 7 h 5"/>
                <a:gd name="T4" fmla="*/ 1 w 4"/>
                <a:gd name="T5" fmla="*/ 5 h 5"/>
                <a:gd name="T6" fmla="*/ 6 w 4"/>
                <a:gd name="T7" fmla="*/ 1 h 5"/>
                <a:gd name="T8" fmla="*/ 4 w 4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2" y="4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1" y="3"/>
                    <a:pt x="1" y="3"/>
                  </a:cubicBezTo>
                  <a:cubicBezTo>
                    <a:pt x="2" y="2"/>
                    <a:pt x="3" y="0"/>
                    <a:pt x="4" y="1"/>
                  </a:cubicBezTo>
                  <a:cubicBezTo>
                    <a:pt x="4" y="2"/>
                    <a:pt x="3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3" name="Freeform 3203"/>
            <p:cNvSpPr>
              <a:spLocks noChangeAspect="1"/>
            </p:cNvSpPr>
            <p:nvPr/>
          </p:nvSpPr>
          <p:spPr bwMode="auto">
            <a:xfrm>
              <a:off x="8000841" y="6229595"/>
              <a:ext cx="26327" cy="30715"/>
            </a:xfrm>
            <a:custGeom>
              <a:avLst/>
              <a:gdLst>
                <a:gd name="T0" fmla="*/ 5 w 5"/>
                <a:gd name="T1" fmla="*/ 6 h 6"/>
                <a:gd name="T2" fmla="*/ 1 w 5"/>
                <a:gd name="T3" fmla="*/ 7 h 6"/>
                <a:gd name="T4" fmla="*/ 2 w 5"/>
                <a:gd name="T5" fmla="*/ 5 h 6"/>
                <a:gd name="T6" fmla="*/ 6 w 5"/>
                <a:gd name="T7" fmla="*/ 1 h 6"/>
                <a:gd name="T8" fmla="*/ 5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2" y="5"/>
                    <a:pt x="1" y="6"/>
                    <a:pt x="1" y="5"/>
                  </a:cubicBezTo>
                  <a:cubicBezTo>
                    <a:pt x="0" y="4"/>
                    <a:pt x="1" y="3"/>
                    <a:pt x="2" y="3"/>
                  </a:cubicBezTo>
                  <a:cubicBezTo>
                    <a:pt x="2" y="2"/>
                    <a:pt x="4" y="0"/>
                    <a:pt x="4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4" name="Freeform 3204"/>
            <p:cNvSpPr>
              <a:spLocks noChangeAspect="1"/>
            </p:cNvSpPr>
            <p:nvPr/>
          </p:nvSpPr>
          <p:spPr bwMode="auto">
            <a:xfrm>
              <a:off x="8044718" y="6054082"/>
              <a:ext cx="13164" cy="21939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6 h 4"/>
                <a:gd name="T4" fmla="*/ 1 w 3"/>
                <a:gd name="T5" fmla="*/ 5 h 4"/>
                <a:gd name="T6" fmla="*/ 0 w 3"/>
                <a:gd name="T7" fmla="*/ 0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1" y="3"/>
                    <a:pt x="1" y="3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5" name="Freeform 3205"/>
            <p:cNvSpPr>
              <a:spLocks noChangeAspect="1"/>
            </p:cNvSpPr>
            <p:nvPr/>
          </p:nvSpPr>
          <p:spPr bwMode="auto">
            <a:xfrm>
              <a:off x="5433969" y="6277862"/>
              <a:ext cx="21939" cy="21939"/>
            </a:xfrm>
            <a:custGeom>
              <a:avLst/>
              <a:gdLst>
                <a:gd name="T0" fmla="*/ 4 w 4"/>
                <a:gd name="T1" fmla="*/ 5 h 4"/>
                <a:gd name="T2" fmla="*/ 0 w 4"/>
                <a:gd name="T3" fmla="*/ 5 h 4"/>
                <a:gd name="T4" fmla="*/ 1 w 4"/>
                <a:gd name="T5" fmla="*/ 4 h 4"/>
                <a:gd name="T6" fmla="*/ 6 w 4"/>
                <a:gd name="T7" fmla="*/ 1 h 4"/>
                <a:gd name="T8" fmla="*/ 4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2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6" name="Freeform 3206"/>
            <p:cNvSpPr>
              <a:spLocks noChangeAspect="1"/>
            </p:cNvSpPr>
            <p:nvPr/>
          </p:nvSpPr>
          <p:spPr bwMode="auto">
            <a:xfrm>
              <a:off x="6697660" y="9862705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5 w 2"/>
                <a:gd name="T3" fmla="*/ 7 h 5"/>
                <a:gd name="T4" fmla="*/ 0 w 2"/>
                <a:gd name="T5" fmla="*/ 5 h 5"/>
                <a:gd name="T6" fmla="*/ 0 w 2"/>
                <a:gd name="T7" fmla="*/ 0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7" name="Freeform 3207"/>
            <p:cNvSpPr>
              <a:spLocks noChangeAspect="1"/>
            </p:cNvSpPr>
            <p:nvPr/>
          </p:nvSpPr>
          <p:spPr bwMode="auto">
            <a:xfrm>
              <a:off x="6697660" y="9717907"/>
              <a:ext cx="21939" cy="13164"/>
            </a:xfrm>
            <a:custGeom>
              <a:avLst/>
              <a:gdLst>
                <a:gd name="T0" fmla="*/ 4 w 4"/>
                <a:gd name="T1" fmla="*/ 3 h 3"/>
                <a:gd name="T2" fmla="*/ 0 w 4"/>
                <a:gd name="T3" fmla="*/ 3 h 3"/>
                <a:gd name="T4" fmla="*/ 1 w 4"/>
                <a:gd name="T5" fmla="*/ 1 h 3"/>
                <a:gd name="T6" fmla="*/ 6 w 4"/>
                <a:gd name="T7" fmla="*/ 1 h 3"/>
                <a:gd name="T8" fmla="*/ 4 w 4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4" y="0"/>
                    <a:pt x="4" y="1"/>
                  </a:cubicBezTo>
                  <a:cubicBezTo>
                    <a:pt x="4" y="2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8" name="Freeform 3208"/>
            <p:cNvSpPr>
              <a:spLocks noChangeAspect="1"/>
            </p:cNvSpPr>
            <p:nvPr/>
          </p:nvSpPr>
          <p:spPr bwMode="auto">
            <a:xfrm>
              <a:off x="6671332" y="9704743"/>
              <a:ext cx="26327" cy="26327"/>
            </a:xfrm>
            <a:custGeom>
              <a:avLst/>
              <a:gdLst>
                <a:gd name="T0" fmla="*/ 2 w 5"/>
                <a:gd name="T1" fmla="*/ 6 h 5"/>
                <a:gd name="T2" fmla="*/ 0 w 5"/>
                <a:gd name="T3" fmla="*/ 6 h 5"/>
                <a:gd name="T4" fmla="*/ 2 w 5"/>
                <a:gd name="T5" fmla="*/ 2 h 5"/>
                <a:gd name="T6" fmla="*/ 7 w 5"/>
                <a:gd name="T7" fmla="*/ 1 h 5"/>
                <a:gd name="T8" fmla="*/ 2 w 5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4"/>
                  </a:moveTo>
                  <a:cubicBezTo>
                    <a:pt x="2" y="4"/>
                    <a:pt x="0" y="5"/>
                    <a:pt x="0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19" name="Freeform 3209"/>
            <p:cNvSpPr>
              <a:spLocks noChangeAspect="1"/>
            </p:cNvSpPr>
            <p:nvPr/>
          </p:nvSpPr>
          <p:spPr bwMode="auto">
            <a:xfrm>
              <a:off x="6684496" y="10073321"/>
              <a:ext cx="21939" cy="26327"/>
            </a:xfrm>
            <a:custGeom>
              <a:avLst/>
              <a:gdLst>
                <a:gd name="T0" fmla="*/ 5 w 4"/>
                <a:gd name="T1" fmla="*/ 5 h 5"/>
                <a:gd name="T2" fmla="*/ 5 w 4"/>
                <a:gd name="T3" fmla="*/ 7 h 5"/>
                <a:gd name="T4" fmla="*/ 1 w 4"/>
                <a:gd name="T5" fmla="*/ 5 h 5"/>
                <a:gd name="T6" fmla="*/ 1 w 4"/>
                <a:gd name="T7" fmla="*/ 1 h 5"/>
                <a:gd name="T8" fmla="*/ 5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2" y="5"/>
                    <a:pt x="2" y="4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0" name="Freeform 3210"/>
            <p:cNvSpPr>
              <a:spLocks noChangeAspect="1"/>
            </p:cNvSpPr>
            <p:nvPr/>
          </p:nvSpPr>
          <p:spPr bwMode="auto">
            <a:xfrm>
              <a:off x="6723987" y="10389242"/>
              <a:ext cx="17552" cy="26327"/>
            </a:xfrm>
            <a:custGeom>
              <a:avLst/>
              <a:gdLst>
                <a:gd name="T0" fmla="*/ 4 w 3"/>
                <a:gd name="T1" fmla="*/ 5 h 5"/>
                <a:gd name="T2" fmla="*/ 0 w 3"/>
                <a:gd name="T3" fmla="*/ 6 h 5"/>
                <a:gd name="T4" fmla="*/ 1 w 3"/>
                <a:gd name="T5" fmla="*/ 2 h 5"/>
                <a:gd name="T6" fmla="*/ 4 w 3"/>
                <a:gd name="T7" fmla="*/ 0 h 5"/>
                <a:gd name="T8" fmla="*/ 4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1" y="5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1" name="Freeform 3211"/>
            <p:cNvSpPr>
              <a:spLocks noChangeAspect="1"/>
            </p:cNvSpPr>
            <p:nvPr/>
          </p:nvSpPr>
          <p:spPr bwMode="auto">
            <a:xfrm>
              <a:off x="6680108" y="10244444"/>
              <a:ext cx="13164" cy="21939"/>
            </a:xfrm>
            <a:custGeom>
              <a:avLst/>
              <a:gdLst>
                <a:gd name="T0" fmla="*/ 3 w 3"/>
                <a:gd name="T1" fmla="*/ 4 h 4"/>
                <a:gd name="T2" fmla="*/ 3 w 3"/>
                <a:gd name="T3" fmla="*/ 6 h 4"/>
                <a:gd name="T4" fmla="*/ 1 w 3"/>
                <a:gd name="T5" fmla="*/ 4 h 4"/>
                <a:gd name="T6" fmla="*/ 1 w 3"/>
                <a:gd name="T7" fmla="*/ 0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2" y="4"/>
                    <a:pt x="2" y="3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2" name="Freeform 3212"/>
            <p:cNvSpPr>
              <a:spLocks noChangeAspect="1"/>
            </p:cNvSpPr>
            <p:nvPr/>
          </p:nvSpPr>
          <p:spPr bwMode="auto">
            <a:xfrm>
              <a:off x="6759090" y="10323426"/>
              <a:ext cx="17552" cy="26327"/>
            </a:xfrm>
            <a:custGeom>
              <a:avLst/>
              <a:gdLst>
                <a:gd name="T0" fmla="*/ 3 w 4"/>
                <a:gd name="T1" fmla="*/ 5 h 5"/>
                <a:gd name="T2" fmla="*/ 3 w 4"/>
                <a:gd name="T3" fmla="*/ 7 h 5"/>
                <a:gd name="T4" fmla="*/ 2 w 4"/>
                <a:gd name="T5" fmla="*/ 5 h 5"/>
                <a:gd name="T6" fmla="*/ 1 w 4"/>
                <a:gd name="T7" fmla="*/ 1 h 5"/>
                <a:gd name="T8" fmla="*/ 3 w 4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5"/>
                <a:gd name="T17" fmla="*/ 4 w 4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5">
                  <a:moveTo>
                    <a:pt x="3" y="3"/>
                  </a:moveTo>
                  <a:cubicBezTo>
                    <a:pt x="3" y="3"/>
                    <a:pt x="4" y="4"/>
                    <a:pt x="3" y="5"/>
                  </a:cubicBezTo>
                  <a:cubicBezTo>
                    <a:pt x="3" y="5"/>
                    <a:pt x="2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2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3" name="Freeform 3213"/>
            <p:cNvSpPr>
              <a:spLocks noChangeAspect="1"/>
            </p:cNvSpPr>
            <p:nvPr/>
          </p:nvSpPr>
          <p:spPr bwMode="auto">
            <a:xfrm>
              <a:off x="6745926" y="10389242"/>
              <a:ext cx="21939" cy="17552"/>
            </a:xfrm>
            <a:custGeom>
              <a:avLst/>
              <a:gdLst>
                <a:gd name="T0" fmla="*/ 4 w 4"/>
                <a:gd name="T1" fmla="*/ 4 h 3"/>
                <a:gd name="T2" fmla="*/ 0 w 4"/>
                <a:gd name="T3" fmla="*/ 4 h 3"/>
                <a:gd name="T4" fmla="*/ 4 w 4"/>
                <a:gd name="T5" fmla="*/ 1 h 3"/>
                <a:gd name="T6" fmla="*/ 6 w 4"/>
                <a:gd name="T7" fmla="*/ 0 h 3"/>
                <a:gd name="T8" fmla="*/ 4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4" y="0"/>
                    <a:pt x="4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4" name="Freeform 3214"/>
            <p:cNvSpPr>
              <a:spLocks noChangeAspect="1"/>
            </p:cNvSpPr>
            <p:nvPr/>
          </p:nvSpPr>
          <p:spPr bwMode="auto">
            <a:xfrm>
              <a:off x="6745926" y="10415569"/>
              <a:ext cx="13164" cy="48267"/>
            </a:xfrm>
            <a:custGeom>
              <a:avLst/>
              <a:gdLst>
                <a:gd name="T0" fmla="*/ 3 w 2"/>
                <a:gd name="T1" fmla="*/ 9 h 9"/>
                <a:gd name="T2" fmla="*/ 0 w 2"/>
                <a:gd name="T3" fmla="*/ 13 h 9"/>
                <a:gd name="T4" fmla="*/ 0 w 2"/>
                <a:gd name="T5" fmla="*/ 7 h 9"/>
                <a:gd name="T6" fmla="*/ 3 w 2"/>
                <a:gd name="T7" fmla="*/ 1 h 9"/>
                <a:gd name="T8" fmla="*/ 3 w 2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1" y="6"/>
                  </a:moveTo>
                  <a:cubicBezTo>
                    <a:pt x="1" y="7"/>
                    <a:pt x="1" y="9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1" y="0"/>
                    <a:pt x="1" y="1"/>
                  </a:cubicBezTo>
                  <a:cubicBezTo>
                    <a:pt x="2" y="1"/>
                    <a:pt x="2" y="4"/>
                    <a:pt x="1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5" name="Freeform 3215"/>
            <p:cNvSpPr>
              <a:spLocks noChangeAspect="1"/>
            </p:cNvSpPr>
            <p:nvPr/>
          </p:nvSpPr>
          <p:spPr bwMode="auto">
            <a:xfrm>
              <a:off x="6763478" y="10433121"/>
              <a:ext cx="4388" cy="30715"/>
            </a:xfrm>
            <a:custGeom>
              <a:avLst/>
              <a:gdLst>
                <a:gd name="T0" fmla="*/ 1 w 1"/>
                <a:gd name="T1" fmla="*/ 6 h 6"/>
                <a:gd name="T2" fmla="*/ 0 w 1"/>
                <a:gd name="T3" fmla="*/ 8 h 6"/>
                <a:gd name="T4" fmla="*/ 0 w 1"/>
                <a:gd name="T5" fmla="*/ 5 h 6"/>
                <a:gd name="T6" fmla="*/ 0 w 1"/>
                <a:gd name="T7" fmla="*/ 0 h 6"/>
                <a:gd name="T8" fmla="*/ 1 w 1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6"/>
                <a:gd name="T17" fmla="*/ 1 w 1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6">
                  <a:moveTo>
                    <a:pt x="1" y="4"/>
                  </a:moveTo>
                  <a:cubicBezTo>
                    <a:pt x="1" y="5"/>
                    <a:pt x="1" y="6"/>
                    <a:pt x="0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0" y="0"/>
                  </a:cubicBezTo>
                  <a:cubicBezTo>
                    <a:pt x="1" y="0"/>
                    <a:pt x="1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6" name="Freeform 3216"/>
            <p:cNvSpPr>
              <a:spLocks noChangeAspect="1"/>
            </p:cNvSpPr>
            <p:nvPr/>
          </p:nvSpPr>
          <p:spPr bwMode="auto">
            <a:xfrm>
              <a:off x="6811742" y="10477000"/>
              <a:ext cx="17552" cy="17552"/>
            </a:xfrm>
            <a:custGeom>
              <a:avLst/>
              <a:gdLst>
                <a:gd name="T0" fmla="*/ 3 w 4"/>
                <a:gd name="T1" fmla="*/ 2 h 4"/>
                <a:gd name="T2" fmla="*/ 4 w 4"/>
                <a:gd name="T3" fmla="*/ 3 h 4"/>
                <a:gd name="T4" fmla="*/ 2 w 4"/>
                <a:gd name="T5" fmla="*/ 3 h 4"/>
                <a:gd name="T6" fmla="*/ 1 w 4"/>
                <a:gd name="T7" fmla="*/ 0 h 4"/>
                <a:gd name="T8" fmla="*/ 3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7" name="Freeform 3217"/>
            <p:cNvSpPr>
              <a:spLocks noChangeAspect="1"/>
            </p:cNvSpPr>
            <p:nvPr/>
          </p:nvSpPr>
          <p:spPr bwMode="auto">
            <a:xfrm>
              <a:off x="6798579" y="10450672"/>
              <a:ext cx="26327" cy="17552"/>
            </a:xfrm>
            <a:custGeom>
              <a:avLst/>
              <a:gdLst>
                <a:gd name="T0" fmla="*/ 5 w 5"/>
                <a:gd name="T1" fmla="*/ 2 h 4"/>
                <a:gd name="T2" fmla="*/ 6 w 5"/>
                <a:gd name="T3" fmla="*/ 4 h 4"/>
                <a:gd name="T4" fmla="*/ 2 w 5"/>
                <a:gd name="T5" fmla="*/ 3 h 4"/>
                <a:gd name="T6" fmla="*/ 1 w 5"/>
                <a:gd name="T7" fmla="*/ 1 h 4"/>
                <a:gd name="T8" fmla="*/ 5 w 5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3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4" y="4"/>
                    <a:pt x="3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8" name="Freeform 3218"/>
            <p:cNvSpPr>
              <a:spLocks noChangeAspect="1"/>
            </p:cNvSpPr>
            <p:nvPr/>
          </p:nvSpPr>
          <p:spPr bwMode="auto">
            <a:xfrm>
              <a:off x="6772254" y="10428733"/>
              <a:ext cx="21939" cy="21939"/>
            </a:xfrm>
            <a:custGeom>
              <a:avLst/>
              <a:gdLst>
                <a:gd name="T0" fmla="*/ 5 w 4"/>
                <a:gd name="T1" fmla="*/ 4 h 4"/>
                <a:gd name="T2" fmla="*/ 6 w 4"/>
                <a:gd name="T3" fmla="*/ 5 h 4"/>
                <a:gd name="T4" fmla="*/ 4 w 4"/>
                <a:gd name="T5" fmla="*/ 4 h 4"/>
                <a:gd name="T6" fmla="*/ 1 w 4"/>
                <a:gd name="T7" fmla="*/ 0 h 4"/>
                <a:gd name="T8" fmla="*/ 5 w 4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3" y="3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29" name="Freeform 3219"/>
            <p:cNvSpPr>
              <a:spLocks noChangeAspect="1"/>
            </p:cNvSpPr>
            <p:nvPr/>
          </p:nvSpPr>
          <p:spPr bwMode="auto">
            <a:xfrm>
              <a:off x="6873173" y="10696390"/>
              <a:ext cx="26327" cy="8776"/>
            </a:xfrm>
            <a:custGeom>
              <a:avLst/>
              <a:gdLst>
                <a:gd name="T0" fmla="*/ 2 w 5"/>
                <a:gd name="T1" fmla="*/ 2 h 2"/>
                <a:gd name="T2" fmla="*/ 0 w 5"/>
                <a:gd name="T3" fmla="*/ 1 h 2"/>
                <a:gd name="T4" fmla="*/ 2 w 5"/>
                <a:gd name="T5" fmla="*/ 0 h 2"/>
                <a:gd name="T6" fmla="*/ 7 w 5"/>
                <a:gd name="T7" fmla="*/ 1 h 2"/>
                <a:gd name="T8" fmla="*/ 2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4" y="2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0" name="Freeform 3220"/>
            <p:cNvSpPr>
              <a:spLocks noChangeAspect="1"/>
            </p:cNvSpPr>
            <p:nvPr/>
          </p:nvSpPr>
          <p:spPr bwMode="auto">
            <a:xfrm>
              <a:off x="14306130" y="-1155096"/>
              <a:ext cx="8776" cy="21939"/>
            </a:xfrm>
            <a:custGeom>
              <a:avLst/>
              <a:gdLst>
                <a:gd name="T0" fmla="*/ 2 w 2"/>
                <a:gd name="T1" fmla="*/ 5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0 h 4"/>
                <a:gd name="T8" fmla="*/ 2 w 2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1" name="Freeform 3221"/>
            <p:cNvSpPr>
              <a:spLocks noChangeAspect="1"/>
            </p:cNvSpPr>
            <p:nvPr/>
          </p:nvSpPr>
          <p:spPr bwMode="auto">
            <a:xfrm>
              <a:off x="14455316" y="-1133156"/>
              <a:ext cx="21939" cy="17552"/>
            </a:xfrm>
            <a:custGeom>
              <a:avLst/>
              <a:gdLst>
                <a:gd name="T0" fmla="*/ 5 w 4"/>
                <a:gd name="T1" fmla="*/ 1 h 3"/>
                <a:gd name="T2" fmla="*/ 6 w 4"/>
                <a:gd name="T3" fmla="*/ 5 h 3"/>
                <a:gd name="T4" fmla="*/ 4 w 4"/>
                <a:gd name="T5" fmla="*/ 5 h 3"/>
                <a:gd name="T6" fmla="*/ 0 w 4"/>
                <a:gd name="T7" fmla="*/ 1 h 3"/>
                <a:gd name="T8" fmla="*/ 5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4" y="3"/>
                  </a:cubicBezTo>
                  <a:cubicBezTo>
                    <a:pt x="4" y="3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2" name="Freeform 3222"/>
            <p:cNvSpPr>
              <a:spLocks noChangeAspect="1"/>
            </p:cNvSpPr>
            <p:nvPr/>
          </p:nvSpPr>
          <p:spPr bwMode="auto">
            <a:xfrm>
              <a:off x="14529907" y="-1155096"/>
              <a:ext cx="26327" cy="13164"/>
            </a:xfrm>
            <a:custGeom>
              <a:avLst/>
              <a:gdLst>
                <a:gd name="T0" fmla="*/ 5 w 5"/>
                <a:gd name="T1" fmla="*/ 0 h 2"/>
                <a:gd name="T2" fmla="*/ 7 w 5"/>
                <a:gd name="T3" fmla="*/ 3 h 2"/>
                <a:gd name="T4" fmla="*/ 5 w 5"/>
                <a:gd name="T5" fmla="*/ 5 h 2"/>
                <a:gd name="T6" fmla="*/ 0 w 5"/>
                <a:gd name="T7" fmla="*/ 3 h 2"/>
                <a:gd name="T8" fmla="*/ 5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0"/>
                  </a:moveTo>
                  <a:cubicBezTo>
                    <a:pt x="4" y="0"/>
                    <a:pt x="5" y="1"/>
                    <a:pt x="5" y="1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3" name="Freeform 3223"/>
            <p:cNvSpPr>
              <a:spLocks noChangeAspect="1"/>
            </p:cNvSpPr>
            <p:nvPr/>
          </p:nvSpPr>
          <p:spPr bwMode="auto">
            <a:xfrm>
              <a:off x="14600114" y="-1155096"/>
              <a:ext cx="21939" cy="13164"/>
            </a:xfrm>
            <a:custGeom>
              <a:avLst/>
              <a:gdLst>
                <a:gd name="T0" fmla="*/ 4 w 4"/>
                <a:gd name="T1" fmla="*/ 0 h 2"/>
                <a:gd name="T2" fmla="*/ 6 w 4"/>
                <a:gd name="T3" fmla="*/ 3 h 2"/>
                <a:gd name="T4" fmla="*/ 4 w 4"/>
                <a:gd name="T5" fmla="*/ 5 h 2"/>
                <a:gd name="T6" fmla="*/ 0 w 4"/>
                <a:gd name="T7" fmla="*/ 3 h 2"/>
                <a:gd name="T8" fmla="*/ 4 w 4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0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4" name="Freeform 3224"/>
            <p:cNvSpPr>
              <a:spLocks noChangeAspect="1"/>
            </p:cNvSpPr>
            <p:nvPr/>
          </p:nvSpPr>
          <p:spPr bwMode="auto">
            <a:xfrm>
              <a:off x="15622473" y="-1019074"/>
              <a:ext cx="48267" cy="26327"/>
            </a:xfrm>
            <a:custGeom>
              <a:avLst/>
              <a:gdLst>
                <a:gd name="T0" fmla="*/ 5 w 9"/>
                <a:gd name="T1" fmla="*/ 6 h 5"/>
                <a:gd name="T2" fmla="*/ 0 w 9"/>
                <a:gd name="T3" fmla="*/ 1 h 5"/>
                <a:gd name="T4" fmla="*/ 7 w 9"/>
                <a:gd name="T5" fmla="*/ 1 h 5"/>
                <a:gd name="T6" fmla="*/ 13 w 9"/>
                <a:gd name="T7" fmla="*/ 6 h 5"/>
                <a:gd name="T8" fmla="*/ 5 w 9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5"/>
                <a:gd name="T17" fmla="*/ 9 w 9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5">
                  <a:moveTo>
                    <a:pt x="3" y="4"/>
                  </a:moveTo>
                  <a:cubicBezTo>
                    <a:pt x="2" y="3"/>
                    <a:pt x="0" y="2"/>
                    <a:pt x="0" y="1"/>
                  </a:cubicBezTo>
                  <a:cubicBezTo>
                    <a:pt x="1" y="0"/>
                    <a:pt x="3" y="1"/>
                    <a:pt x="5" y="1"/>
                  </a:cubicBezTo>
                  <a:cubicBezTo>
                    <a:pt x="6" y="1"/>
                    <a:pt x="9" y="3"/>
                    <a:pt x="9" y="4"/>
                  </a:cubicBezTo>
                  <a:cubicBezTo>
                    <a:pt x="8" y="5"/>
                    <a:pt x="5" y="4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5" name="Freeform 3225"/>
            <p:cNvSpPr>
              <a:spLocks noChangeAspect="1"/>
            </p:cNvSpPr>
            <p:nvPr/>
          </p:nvSpPr>
          <p:spPr bwMode="auto">
            <a:xfrm>
              <a:off x="20988770" y="2442911"/>
              <a:ext cx="35103" cy="48267"/>
            </a:xfrm>
            <a:custGeom>
              <a:avLst/>
              <a:gdLst>
                <a:gd name="T0" fmla="*/ 3 w 7"/>
                <a:gd name="T1" fmla="*/ 9 h 9"/>
                <a:gd name="T2" fmla="*/ 1 w 7"/>
                <a:gd name="T3" fmla="*/ 12 h 9"/>
                <a:gd name="T4" fmla="*/ 2 w 7"/>
                <a:gd name="T5" fmla="*/ 6 h 9"/>
                <a:gd name="T6" fmla="*/ 8 w 7"/>
                <a:gd name="T7" fmla="*/ 1 h 9"/>
                <a:gd name="T8" fmla="*/ 3 w 7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9"/>
                <a:gd name="T17" fmla="*/ 7 w 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9">
                  <a:moveTo>
                    <a:pt x="3" y="6"/>
                  </a:moveTo>
                  <a:cubicBezTo>
                    <a:pt x="3" y="7"/>
                    <a:pt x="1" y="9"/>
                    <a:pt x="1" y="8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3" y="3"/>
                    <a:pt x="5" y="0"/>
                    <a:pt x="6" y="1"/>
                  </a:cubicBezTo>
                  <a:cubicBezTo>
                    <a:pt x="7" y="2"/>
                    <a:pt x="5" y="5"/>
                    <a:pt x="3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6" name="Freeform 3226"/>
            <p:cNvSpPr>
              <a:spLocks noChangeAspect="1"/>
            </p:cNvSpPr>
            <p:nvPr/>
          </p:nvSpPr>
          <p:spPr bwMode="auto">
            <a:xfrm>
              <a:off x="20883463" y="2530669"/>
              <a:ext cx="48267" cy="61430"/>
            </a:xfrm>
            <a:custGeom>
              <a:avLst/>
              <a:gdLst>
                <a:gd name="T0" fmla="*/ 6 w 9"/>
                <a:gd name="T1" fmla="*/ 11 h 11"/>
                <a:gd name="T2" fmla="*/ 0 w 9"/>
                <a:gd name="T3" fmla="*/ 17 h 11"/>
                <a:gd name="T4" fmla="*/ 5 w 9"/>
                <a:gd name="T5" fmla="*/ 8 h 11"/>
                <a:gd name="T6" fmla="*/ 12 w 9"/>
                <a:gd name="T7" fmla="*/ 1 h 11"/>
                <a:gd name="T8" fmla="*/ 6 w 9"/>
                <a:gd name="T9" fmla="*/ 1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4" y="7"/>
                  </a:moveTo>
                  <a:cubicBezTo>
                    <a:pt x="3" y="9"/>
                    <a:pt x="1" y="11"/>
                    <a:pt x="0" y="10"/>
                  </a:cubicBezTo>
                  <a:cubicBezTo>
                    <a:pt x="0" y="9"/>
                    <a:pt x="1" y="7"/>
                    <a:pt x="3" y="5"/>
                  </a:cubicBezTo>
                  <a:cubicBezTo>
                    <a:pt x="4" y="3"/>
                    <a:pt x="7" y="0"/>
                    <a:pt x="8" y="1"/>
                  </a:cubicBezTo>
                  <a:cubicBezTo>
                    <a:pt x="9" y="2"/>
                    <a:pt x="6" y="5"/>
                    <a:pt x="4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7" name="Freeform 3227"/>
            <p:cNvSpPr>
              <a:spLocks noChangeAspect="1"/>
            </p:cNvSpPr>
            <p:nvPr/>
          </p:nvSpPr>
          <p:spPr bwMode="auto">
            <a:xfrm>
              <a:off x="21102853" y="2227909"/>
              <a:ext cx="17552" cy="26327"/>
            </a:xfrm>
            <a:custGeom>
              <a:avLst/>
              <a:gdLst>
                <a:gd name="T0" fmla="*/ 4 w 3"/>
                <a:gd name="T1" fmla="*/ 6 h 5"/>
                <a:gd name="T2" fmla="*/ 0 w 3"/>
                <a:gd name="T3" fmla="*/ 7 h 5"/>
                <a:gd name="T4" fmla="*/ 1 w 3"/>
                <a:gd name="T5" fmla="*/ 5 h 5"/>
                <a:gd name="T6" fmla="*/ 4 w 3"/>
                <a:gd name="T7" fmla="*/ 1 h 5"/>
                <a:gd name="T8" fmla="*/ 4 w 3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4"/>
                  </a:moveTo>
                  <a:cubicBezTo>
                    <a:pt x="1" y="4"/>
                    <a:pt x="1" y="5"/>
                    <a:pt x="0" y="5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" y="2"/>
                    <a:pt x="2" y="0"/>
                    <a:pt x="2" y="1"/>
                  </a:cubicBezTo>
                  <a:cubicBezTo>
                    <a:pt x="3" y="1"/>
                    <a:pt x="2" y="3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8" name="Freeform 3228"/>
            <p:cNvSpPr>
              <a:spLocks noChangeAspect="1"/>
            </p:cNvSpPr>
            <p:nvPr/>
          </p:nvSpPr>
          <p:spPr bwMode="auto">
            <a:xfrm>
              <a:off x="21080913" y="2284950"/>
              <a:ext cx="17552" cy="26327"/>
            </a:xfrm>
            <a:custGeom>
              <a:avLst/>
              <a:gdLst>
                <a:gd name="T0" fmla="*/ 4 w 3"/>
                <a:gd name="T1" fmla="*/ 5 h 5"/>
                <a:gd name="T2" fmla="*/ 0 w 3"/>
                <a:gd name="T3" fmla="*/ 6 h 5"/>
                <a:gd name="T4" fmla="*/ 0 w 3"/>
                <a:gd name="T5" fmla="*/ 2 h 5"/>
                <a:gd name="T6" fmla="*/ 4 w 3"/>
                <a:gd name="T7" fmla="*/ 0 h 5"/>
                <a:gd name="T8" fmla="*/ 4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1" y="4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39" name="Freeform 3229"/>
            <p:cNvSpPr>
              <a:spLocks noChangeAspect="1"/>
            </p:cNvSpPr>
            <p:nvPr/>
          </p:nvSpPr>
          <p:spPr bwMode="auto">
            <a:xfrm>
              <a:off x="19128336" y="-325799"/>
              <a:ext cx="39491" cy="30715"/>
            </a:xfrm>
            <a:custGeom>
              <a:avLst/>
              <a:gdLst>
                <a:gd name="T0" fmla="*/ 8 w 7"/>
                <a:gd name="T1" fmla="*/ 5 h 6"/>
                <a:gd name="T2" fmla="*/ 10 w 7"/>
                <a:gd name="T3" fmla="*/ 7 h 6"/>
                <a:gd name="T4" fmla="*/ 5 w 7"/>
                <a:gd name="T5" fmla="*/ 6 h 6"/>
                <a:gd name="T6" fmla="*/ 1 w 7"/>
                <a:gd name="T7" fmla="*/ 1 h 6"/>
                <a:gd name="T8" fmla="*/ 8 w 7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5" y="3"/>
                  </a:moveTo>
                  <a:cubicBezTo>
                    <a:pt x="6" y="3"/>
                    <a:pt x="7" y="5"/>
                    <a:pt x="6" y="5"/>
                  </a:cubicBezTo>
                  <a:cubicBezTo>
                    <a:pt x="6" y="6"/>
                    <a:pt x="4" y="5"/>
                    <a:pt x="3" y="4"/>
                  </a:cubicBezTo>
                  <a:cubicBezTo>
                    <a:pt x="2" y="3"/>
                    <a:pt x="0" y="2"/>
                    <a:pt x="1" y="1"/>
                  </a:cubicBezTo>
                  <a:cubicBezTo>
                    <a:pt x="2" y="0"/>
                    <a:pt x="4" y="2"/>
                    <a:pt x="5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0" name="Freeform 3230"/>
            <p:cNvSpPr>
              <a:spLocks noChangeAspect="1"/>
            </p:cNvSpPr>
            <p:nvPr/>
          </p:nvSpPr>
          <p:spPr bwMode="auto">
            <a:xfrm>
              <a:off x="17978728" y="-360902"/>
              <a:ext cx="17552" cy="21939"/>
            </a:xfrm>
            <a:custGeom>
              <a:avLst/>
              <a:gdLst>
                <a:gd name="T0" fmla="*/ 4 w 3"/>
                <a:gd name="T1" fmla="*/ 5 h 4"/>
                <a:gd name="T2" fmla="*/ 0 w 3"/>
                <a:gd name="T3" fmla="*/ 6 h 4"/>
                <a:gd name="T4" fmla="*/ 1 w 3"/>
                <a:gd name="T5" fmla="*/ 4 h 4"/>
                <a:gd name="T6" fmla="*/ 4 w 3"/>
                <a:gd name="T7" fmla="*/ 0 h 4"/>
                <a:gd name="T8" fmla="*/ 4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0" y="4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1" name="Freeform 3231"/>
            <p:cNvSpPr>
              <a:spLocks noChangeAspect="1"/>
            </p:cNvSpPr>
            <p:nvPr/>
          </p:nvSpPr>
          <p:spPr bwMode="auto">
            <a:xfrm>
              <a:off x="17702296" y="-637334"/>
              <a:ext cx="26327" cy="26327"/>
            </a:xfrm>
            <a:custGeom>
              <a:avLst/>
              <a:gdLst>
                <a:gd name="T0" fmla="*/ 6 w 5"/>
                <a:gd name="T1" fmla="*/ 2 h 5"/>
                <a:gd name="T2" fmla="*/ 6 w 5"/>
                <a:gd name="T3" fmla="*/ 6 h 5"/>
                <a:gd name="T4" fmla="*/ 2 w 5"/>
                <a:gd name="T5" fmla="*/ 5 h 5"/>
                <a:gd name="T6" fmla="*/ 1 w 5"/>
                <a:gd name="T7" fmla="*/ 1 h 5"/>
                <a:gd name="T8" fmla="*/ 6 w 5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4" y="2"/>
                  </a:moveTo>
                  <a:cubicBezTo>
                    <a:pt x="4" y="3"/>
                    <a:pt x="5" y="4"/>
                    <a:pt x="4" y="4"/>
                  </a:cubicBezTo>
                  <a:cubicBezTo>
                    <a:pt x="4" y="5"/>
                    <a:pt x="3" y="4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2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2" name="Freeform 3232"/>
            <p:cNvSpPr>
              <a:spLocks noChangeAspect="1"/>
            </p:cNvSpPr>
            <p:nvPr/>
          </p:nvSpPr>
          <p:spPr bwMode="auto">
            <a:xfrm>
              <a:off x="16030539" y="-553965"/>
              <a:ext cx="21939" cy="8776"/>
            </a:xfrm>
            <a:custGeom>
              <a:avLst/>
              <a:gdLst>
                <a:gd name="T0" fmla="*/ 4 w 4"/>
                <a:gd name="T1" fmla="*/ 2 h 2"/>
                <a:gd name="T2" fmla="*/ 0 w 4"/>
                <a:gd name="T3" fmla="*/ 1 h 2"/>
                <a:gd name="T4" fmla="*/ 4 w 4"/>
                <a:gd name="T5" fmla="*/ 0 h 2"/>
                <a:gd name="T6" fmla="*/ 6 w 4"/>
                <a:gd name="T7" fmla="*/ 0 h 2"/>
                <a:gd name="T8" fmla="*/ 4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1"/>
                    <a:pt x="3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3" name="Freeform 3233"/>
            <p:cNvSpPr>
              <a:spLocks noChangeAspect="1"/>
            </p:cNvSpPr>
            <p:nvPr/>
          </p:nvSpPr>
          <p:spPr bwMode="auto">
            <a:xfrm>
              <a:off x="16109521" y="-338963"/>
              <a:ext cx="26327" cy="13164"/>
            </a:xfrm>
            <a:custGeom>
              <a:avLst/>
              <a:gdLst>
                <a:gd name="T0" fmla="*/ 5 w 5"/>
                <a:gd name="T1" fmla="*/ 3 h 2"/>
                <a:gd name="T2" fmla="*/ 6 w 5"/>
                <a:gd name="T3" fmla="*/ 5 h 2"/>
                <a:gd name="T4" fmla="*/ 2 w 5"/>
                <a:gd name="T5" fmla="*/ 5 h 2"/>
                <a:gd name="T6" fmla="*/ 0 w 5"/>
                <a:gd name="T7" fmla="*/ 3 h 2"/>
                <a:gd name="T8" fmla="*/ 5 w 5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3" y="1"/>
                    <a:pt x="5" y="1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4" name="Freeform 3234"/>
            <p:cNvSpPr>
              <a:spLocks noChangeAspect="1"/>
            </p:cNvSpPr>
            <p:nvPr/>
          </p:nvSpPr>
          <p:spPr bwMode="auto">
            <a:xfrm>
              <a:off x="16223604" y="-417942"/>
              <a:ext cx="30715" cy="13164"/>
            </a:xfrm>
            <a:custGeom>
              <a:avLst/>
              <a:gdLst>
                <a:gd name="T0" fmla="*/ 6 w 6"/>
                <a:gd name="T1" fmla="*/ 3 h 2"/>
                <a:gd name="T2" fmla="*/ 8 w 6"/>
                <a:gd name="T3" fmla="*/ 5 h 2"/>
                <a:gd name="T4" fmla="*/ 5 w 6"/>
                <a:gd name="T5" fmla="*/ 5 h 2"/>
                <a:gd name="T6" fmla="*/ 0 w 6"/>
                <a:gd name="T7" fmla="*/ 3 h 2"/>
                <a:gd name="T8" fmla="*/ 6 w 6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2"/>
                <a:gd name="T17" fmla="*/ 6 w 6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2">
                  <a:moveTo>
                    <a:pt x="4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2" y="2"/>
                    <a:pt x="0" y="2"/>
                    <a:pt x="0" y="1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5" name="Freeform 3235"/>
            <p:cNvSpPr>
              <a:spLocks noChangeAspect="1"/>
            </p:cNvSpPr>
            <p:nvPr/>
          </p:nvSpPr>
          <p:spPr bwMode="auto">
            <a:xfrm>
              <a:off x="19514463" y="5751324"/>
              <a:ext cx="26327" cy="13164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1 h 3"/>
                <a:gd name="T6" fmla="*/ 7 w 5"/>
                <a:gd name="T7" fmla="*/ 2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5" y="0"/>
                    <a:pt x="5" y="2"/>
                  </a:cubicBezTo>
                  <a:cubicBezTo>
                    <a:pt x="5" y="3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6" name="Freeform 3236"/>
            <p:cNvSpPr>
              <a:spLocks noChangeAspect="1"/>
            </p:cNvSpPr>
            <p:nvPr/>
          </p:nvSpPr>
          <p:spPr bwMode="auto">
            <a:xfrm>
              <a:off x="19461811" y="5799589"/>
              <a:ext cx="13164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7" name="Freeform 3237"/>
            <p:cNvSpPr>
              <a:spLocks noChangeAspect="1"/>
            </p:cNvSpPr>
            <p:nvPr/>
          </p:nvSpPr>
          <p:spPr bwMode="auto">
            <a:xfrm>
              <a:off x="4029869" y="3965482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7 h 5"/>
                <a:gd name="T4" fmla="*/ 0 w 2"/>
                <a:gd name="T5" fmla="*/ 5 h 5"/>
                <a:gd name="T6" fmla="*/ 1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8" name="Freeform 3239"/>
            <p:cNvSpPr>
              <a:spLocks noChangeAspect="1"/>
            </p:cNvSpPr>
            <p:nvPr/>
          </p:nvSpPr>
          <p:spPr bwMode="auto">
            <a:xfrm>
              <a:off x="1471775" y="1657493"/>
              <a:ext cx="13164" cy="17552"/>
            </a:xfrm>
            <a:custGeom>
              <a:avLst/>
              <a:gdLst>
                <a:gd name="T0" fmla="*/ 3 w 3"/>
                <a:gd name="T1" fmla="*/ 4 h 3"/>
                <a:gd name="T2" fmla="*/ 1 w 3"/>
                <a:gd name="T3" fmla="*/ 5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49" name="Freeform 3240"/>
            <p:cNvSpPr>
              <a:spLocks noChangeAspect="1"/>
            </p:cNvSpPr>
            <p:nvPr/>
          </p:nvSpPr>
          <p:spPr bwMode="auto">
            <a:xfrm>
              <a:off x="3297103" y="1767188"/>
              <a:ext cx="8776" cy="21939"/>
            </a:xfrm>
            <a:custGeom>
              <a:avLst/>
              <a:gdLst>
                <a:gd name="T0" fmla="*/ 2 w 2"/>
                <a:gd name="T1" fmla="*/ 5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0 h 4"/>
                <a:gd name="T8" fmla="*/ 2 w 2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0" name="Freeform 3241"/>
            <p:cNvSpPr>
              <a:spLocks noChangeAspect="1"/>
            </p:cNvSpPr>
            <p:nvPr/>
          </p:nvSpPr>
          <p:spPr bwMode="auto">
            <a:xfrm>
              <a:off x="3209348" y="1556574"/>
              <a:ext cx="13164" cy="17552"/>
            </a:xfrm>
            <a:custGeom>
              <a:avLst/>
              <a:gdLst>
                <a:gd name="T0" fmla="*/ 2 w 3"/>
                <a:gd name="T1" fmla="*/ 4 h 3"/>
                <a:gd name="T2" fmla="*/ 0 w 3"/>
                <a:gd name="T3" fmla="*/ 5 h 3"/>
                <a:gd name="T4" fmla="*/ 0 w 3"/>
                <a:gd name="T5" fmla="*/ 1 h 3"/>
                <a:gd name="T6" fmla="*/ 2 w 3"/>
                <a:gd name="T7" fmla="*/ 0 h 3"/>
                <a:gd name="T8" fmla="*/ 2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1" name="Freeform 3242"/>
            <p:cNvSpPr>
              <a:spLocks noChangeAspect="1"/>
            </p:cNvSpPr>
            <p:nvPr/>
          </p:nvSpPr>
          <p:spPr bwMode="auto">
            <a:xfrm>
              <a:off x="10317606" y="-413555"/>
              <a:ext cx="21939" cy="17552"/>
            </a:xfrm>
            <a:custGeom>
              <a:avLst/>
              <a:gdLst>
                <a:gd name="T0" fmla="*/ 5 w 4"/>
                <a:gd name="T1" fmla="*/ 4 h 3"/>
                <a:gd name="T2" fmla="*/ 4 w 4"/>
                <a:gd name="T3" fmla="*/ 5 h 3"/>
                <a:gd name="T4" fmla="*/ 1 w 4"/>
                <a:gd name="T5" fmla="*/ 4 h 3"/>
                <a:gd name="T6" fmla="*/ 4 w 4"/>
                <a:gd name="T7" fmla="*/ 0 h 3"/>
                <a:gd name="T8" fmla="*/ 5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2"/>
                  </a:moveTo>
                  <a:cubicBezTo>
                    <a:pt x="3" y="3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2" name="Freeform 3243"/>
            <p:cNvSpPr>
              <a:spLocks noChangeAspect="1"/>
            </p:cNvSpPr>
            <p:nvPr/>
          </p:nvSpPr>
          <p:spPr bwMode="auto">
            <a:xfrm>
              <a:off x="10405363" y="-979583"/>
              <a:ext cx="26327" cy="30715"/>
            </a:xfrm>
            <a:custGeom>
              <a:avLst/>
              <a:gdLst>
                <a:gd name="T0" fmla="*/ 5 w 5"/>
                <a:gd name="T1" fmla="*/ 6 h 6"/>
                <a:gd name="T2" fmla="*/ 1 w 5"/>
                <a:gd name="T3" fmla="*/ 7 h 6"/>
                <a:gd name="T4" fmla="*/ 1 w 5"/>
                <a:gd name="T5" fmla="*/ 5 h 6"/>
                <a:gd name="T6" fmla="*/ 5 w 5"/>
                <a:gd name="T7" fmla="*/ 1 h 6"/>
                <a:gd name="T8" fmla="*/ 5 w 5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4"/>
                  </a:moveTo>
                  <a:cubicBezTo>
                    <a:pt x="3" y="5"/>
                    <a:pt x="2" y="6"/>
                    <a:pt x="1" y="5"/>
                  </a:cubicBezTo>
                  <a:cubicBezTo>
                    <a:pt x="0" y="5"/>
                    <a:pt x="1" y="4"/>
                    <a:pt x="1" y="3"/>
                  </a:cubicBezTo>
                  <a:cubicBezTo>
                    <a:pt x="1" y="2"/>
                    <a:pt x="2" y="0"/>
                    <a:pt x="3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3" name="Freeform 3244"/>
            <p:cNvSpPr>
              <a:spLocks noChangeAspect="1"/>
            </p:cNvSpPr>
            <p:nvPr/>
          </p:nvSpPr>
          <p:spPr bwMode="auto">
            <a:xfrm>
              <a:off x="10308830" y="-1111217"/>
              <a:ext cx="26327" cy="26327"/>
            </a:xfrm>
            <a:custGeom>
              <a:avLst/>
              <a:gdLst>
                <a:gd name="T0" fmla="*/ 5 w 5"/>
                <a:gd name="T1" fmla="*/ 6 h 5"/>
                <a:gd name="T2" fmla="*/ 1 w 5"/>
                <a:gd name="T3" fmla="*/ 6 h 5"/>
                <a:gd name="T4" fmla="*/ 2 w 5"/>
                <a:gd name="T5" fmla="*/ 2 h 5"/>
                <a:gd name="T6" fmla="*/ 7 w 5"/>
                <a:gd name="T7" fmla="*/ 1 h 5"/>
                <a:gd name="T8" fmla="*/ 5 w 5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3" y="4"/>
                  </a:moveTo>
                  <a:cubicBezTo>
                    <a:pt x="2" y="4"/>
                    <a:pt x="1" y="5"/>
                    <a:pt x="1" y="4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4" name="Freeform 3245"/>
            <p:cNvSpPr>
              <a:spLocks noChangeAspect="1"/>
            </p:cNvSpPr>
            <p:nvPr/>
          </p:nvSpPr>
          <p:spPr bwMode="auto">
            <a:xfrm>
              <a:off x="9185550" y="-1536835"/>
              <a:ext cx="21939" cy="13164"/>
            </a:xfrm>
            <a:custGeom>
              <a:avLst/>
              <a:gdLst>
                <a:gd name="T0" fmla="*/ 5 w 4"/>
                <a:gd name="T1" fmla="*/ 1 h 3"/>
                <a:gd name="T2" fmla="*/ 6 w 4"/>
                <a:gd name="T3" fmla="*/ 3 h 3"/>
                <a:gd name="T4" fmla="*/ 4 w 4"/>
                <a:gd name="T5" fmla="*/ 3 h 3"/>
                <a:gd name="T6" fmla="*/ 1 w 4"/>
                <a:gd name="T7" fmla="*/ 1 h 3"/>
                <a:gd name="T8" fmla="*/ 5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5" name="Freeform 3246"/>
            <p:cNvSpPr>
              <a:spLocks noChangeAspect="1"/>
            </p:cNvSpPr>
            <p:nvPr/>
          </p:nvSpPr>
          <p:spPr bwMode="auto">
            <a:xfrm>
              <a:off x="8654625" y="-1457855"/>
              <a:ext cx="13164" cy="13164"/>
            </a:xfrm>
            <a:custGeom>
              <a:avLst/>
              <a:gdLst>
                <a:gd name="T0" fmla="*/ 2 w 3"/>
                <a:gd name="T1" fmla="*/ 1 h 3"/>
                <a:gd name="T2" fmla="*/ 3 w 3"/>
                <a:gd name="T3" fmla="*/ 2 h 3"/>
                <a:gd name="T4" fmla="*/ 1 w 3"/>
                <a:gd name="T5" fmla="*/ 3 h 3"/>
                <a:gd name="T6" fmla="*/ 0 w 3"/>
                <a:gd name="T7" fmla="*/ 1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2" y="1"/>
                    <a:pt x="3" y="1"/>
                    <a:pt x="3" y="2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6" name="Freeform 3247"/>
            <p:cNvSpPr>
              <a:spLocks noChangeAspect="1"/>
            </p:cNvSpPr>
            <p:nvPr/>
          </p:nvSpPr>
          <p:spPr bwMode="auto">
            <a:xfrm>
              <a:off x="8286049" y="-23040"/>
              <a:ext cx="21939" cy="35103"/>
            </a:xfrm>
            <a:custGeom>
              <a:avLst/>
              <a:gdLst>
                <a:gd name="T0" fmla="*/ 5 w 4"/>
                <a:gd name="T1" fmla="*/ 7 h 6"/>
                <a:gd name="T2" fmla="*/ 4 w 4"/>
                <a:gd name="T3" fmla="*/ 11 h 6"/>
                <a:gd name="T4" fmla="*/ 0 w 4"/>
                <a:gd name="T5" fmla="*/ 5 h 6"/>
                <a:gd name="T6" fmla="*/ 4 w 4"/>
                <a:gd name="T7" fmla="*/ 0 h 6"/>
                <a:gd name="T8" fmla="*/ 5 w 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3" y="4"/>
                  </a:moveTo>
                  <a:cubicBezTo>
                    <a:pt x="3" y="5"/>
                    <a:pt x="3" y="6"/>
                    <a:pt x="2" y="6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ubicBezTo>
                    <a:pt x="4" y="1"/>
                    <a:pt x="3" y="3"/>
                    <a:pt x="3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7" name="Freeform 3248"/>
            <p:cNvSpPr>
              <a:spLocks noChangeAspect="1"/>
            </p:cNvSpPr>
            <p:nvPr/>
          </p:nvSpPr>
          <p:spPr bwMode="auto">
            <a:xfrm>
              <a:off x="8404520" y="152474"/>
              <a:ext cx="21939" cy="30715"/>
            </a:xfrm>
            <a:custGeom>
              <a:avLst/>
              <a:gdLst>
                <a:gd name="T0" fmla="*/ 6 w 4"/>
                <a:gd name="T1" fmla="*/ 5 h 6"/>
                <a:gd name="T2" fmla="*/ 4 w 4"/>
                <a:gd name="T3" fmla="*/ 7 h 6"/>
                <a:gd name="T4" fmla="*/ 1 w 4"/>
                <a:gd name="T5" fmla="*/ 5 h 6"/>
                <a:gd name="T6" fmla="*/ 4 w 4"/>
                <a:gd name="T7" fmla="*/ 0 h 6"/>
                <a:gd name="T8" fmla="*/ 6 w 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3" y="6"/>
                    <a:pt x="2" y="5"/>
                  </a:cubicBezTo>
                  <a:cubicBezTo>
                    <a:pt x="1" y="5"/>
                    <a:pt x="0" y="4"/>
                    <a:pt x="1" y="3"/>
                  </a:cubicBezTo>
                  <a:cubicBezTo>
                    <a:pt x="1" y="2"/>
                    <a:pt x="1" y="0"/>
                    <a:pt x="2" y="0"/>
                  </a:cubicBezTo>
                  <a:cubicBezTo>
                    <a:pt x="4" y="0"/>
                    <a:pt x="4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8" name="Freeform 3249"/>
            <p:cNvSpPr>
              <a:spLocks noChangeAspect="1"/>
            </p:cNvSpPr>
            <p:nvPr/>
          </p:nvSpPr>
          <p:spPr bwMode="auto">
            <a:xfrm>
              <a:off x="8316764" y="-27427"/>
              <a:ext cx="35103" cy="26327"/>
            </a:xfrm>
            <a:custGeom>
              <a:avLst/>
              <a:gdLst>
                <a:gd name="T0" fmla="*/ 7 w 7"/>
                <a:gd name="T1" fmla="*/ 1 h 5"/>
                <a:gd name="T2" fmla="*/ 8 w 7"/>
                <a:gd name="T3" fmla="*/ 5 h 5"/>
                <a:gd name="T4" fmla="*/ 3 w 7"/>
                <a:gd name="T5" fmla="*/ 6 h 5"/>
                <a:gd name="T6" fmla="*/ 1 w 7"/>
                <a:gd name="T7" fmla="*/ 2 h 5"/>
                <a:gd name="T8" fmla="*/ 7 w 7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5"/>
                <a:gd name="T17" fmla="*/ 7 w 7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5">
                  <a:moveTo>
                    <a:pt x="5" y="1"/>
                  </a:moveTo>
                  <a:cubicBezTo>
                    <a:pt x="5" y="1"/>
                    <a:pt x="7" y="2"/>
                    <a:pt x="6" y="3"/>
                  </a:cubicBezTo>
                  <a:cubicBezTo>
                    <a:pt x="6" y="5"/>
                    <a:pt x="4" y="5"/>
                    <a:pt x="3" y="4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1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59" name="Freeform 3250"/>
            <p:cNvSpPr>
              <a:spLocks noChangeAspect="1"/>
            </p:cNvSpPr>
            <p:nvPr/>
          </p:nvSpPr>
          <p:spPr bwMode="auto">
            <a:xfrm>
              <a:off x="8185128" y="-198553"/>
              <a:ext cx="30715" cy="30715"/>
            </a:xfrm>
            <a:custGeom>
              <a:avLst/>
              <a:gdLst>
                <a:gd name="T0" fmla="*/ 5 w 6"/>
                <a:gd name="T1" fmla="*/ 1 h 6"/>
                <a:gd name="T2" fmla="*/ 7 w 6"/>
                <a:gd name="T3" fmla="*/ 1 h 6"/>
                <a:gd name="T4" fmla="*/ 7 w 6"/>
                <a:gd name="T5" fmla="*/ 6 h 6"/>
                <a:gd name="T6" fmla="*/ 1 w 6"/>
                <a:gd name="T7" fmla="*/ 7 h 6"/>
                <a:gd name="T8" fmla="*/ 5 w 6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1"/>
                  </a:move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5" y="3"/>
                    <a:pt x="5" y="4"/>
                  </a:cubicBezTo>
                  <a:cubicBezTo>
                    <a:pt x="4" y="5"/>
                    <a:pt x="2" y="6"/>
                    <a:pt x="1" y="5"/>
                  </a:cubicBezTo>
                  <a:cubicBezTo>
                    <a:pt x="0" y="3"/>
                    <a:pt x="2" y="2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0" name="Freeform 3251"/>
            <p:cNvSpPr>
              <a:spLocks noChangeAspect="1"/>
            </p:cNvSpPr>
            <p:nvPr/>
          </p:nvSpPr>
          <p:spPr bwMode="auto">
            <a:xfrm>
              <a:off x="5420805" y="38389"/>
              <a:ext cx="21939" cy="17552"/>
            </a:xfrm>
            <a:custGeom>
              <a:avLst/>
              <a:gdLst>
                <a:gd name="T0" fmla="*/ 5 w 4"/>
                <a:gd name="T1" fmla="*/ 2 h 4"/>
                <a:gd name="T2" fmla="*/ 5 w 4"/>
                <a:gd name="T3" fmla="*/ 3 h 4"/>
                <a:gd name="T4" fmla="*/ 4 w 4"/>
                <a:gd name="T5" fmla="*/ 3 h 4"/>
                <a:gd name="T6" fmla="*/ 1 w 4"/>
                <a:gd name="T7" fmla="*/ 1 h 4"/>
                <a:gd name="T8" fmla="*/ 5 w 4"/>
                <a:gd name="T9" fmla="*/ 2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3" y="2"/>
                  </a:moveTo>
                  <a:cubicBezTo>
                    <a:pt x="3" y="2"/>
                    <a:pt x="4" y="3"/>
                    <a:pt x="3" y="3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1" name="Freeform 3252"/>
            <p:cNvSpPr>
              <a:spLocks noChangeAspect="1"/>
            </p:cNvSpPr>
            <p:nvPr/>
          </p:nvSpPr>
          <p:spPr bwMode="auto">
            <a:xfrm>
              <a:off x="5565603" y="51552"/>
              <a:ext cx="17552" cy="26327"/>
            </a:xfrm>
            <a:custGeom>
              <a:avLst/>
              <a:gdLst>
                <a:gd name="T0" fmla="*/ 4 w 3"/>
                <a:gd name="T1" fmla="*/ 5 h 5"/>
                <a:gd name="T2" fmla="*/ 1 w 3"/>
                <a:gd name="T3" fmla="*/ 6 h 5"/>
                <a:gd name="T4" fmla="*/ 0 w 3"/>
                <a:gd name="T5" fmla="*/ 2 h 5"/>
                <a:gd name="T6" fmla="*/ 4 w 3"/>
                <a:gd name="T7" fmla="*/ 0 h 5"/>
                <a:gd name="T8" fmla="*/ 4 w 3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5"/>
                <a:gd name="T17" fmla="*/ 3 w 3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5">
                  <a:moveTo>
                    <a:pt x="2" y="3"/>
                  </a:moveTo>
                  <a:cubicBezTo>
                    <a:pt x="2" y="4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2" name="Freeform 3253"/>
            <p:cNvSpPr>
              <a:spLocks noChangeAspect="1"/>
            </p:cNvSpPr>
            <p:nvPr/>
          </p:nvSpPr>
          <p:spPr bwMode="auto">
            <a:xfrm>
              <a:off x="5942955" y="-404779"/>
              <a:ext cx="17552" cy="13164"/>
            </a:xfrm>
            <a:custGeom>
              <a:avLst/>
              <a:gdLst>
                <a:gd name="T0" fmla="*/ 3 w 4"/>
                <a:gd name="T1" fmla="*/ 1 h 3"/>
                <a:gd name="T2" fmla="*/ 3 w 4"/>
                <a:gd name="T3" fmla="*/ 3 h 3"/>
                <a:gd name="T4" fmla="*/ 2 w 4"/>
                <a:gd name="T5" fmla="*/ 2 h 3"/>
                <a:gd name="T6" fmla="*/ 1 w 4"/>
                <a:gd name="T7" fmla="*/ 1 h 3"/>
                <a:gd name="T8" fmla="*/ 3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1"/>
                  </a:moveTo>
                  <a:cubicBezTo>
                    <a:pt x="3" y="2"/>
                    <a:pt x="4" y="2"/>
                    <a:pt x="3" y="3"/>
                  </a:cubicBezTo>
                  <a:cubicBezTo>
                    <a:pt x="3" y="3"/>
                    <a:pt x="2" y="3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2" y="0"/>
                    <a:pt x="3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3" name="Freeform 3254"/>
            <p:cNvSpPr>
              <a:spLocks noChangeAspect="1"/>
            </p:cNvSpPr>
            <p:nvPr/>
          </p:nvSpPr>
          <p:spPr bwMode="auto">
            <a:xfrm>
              <a:off x="7162769" y="-5375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4" name="Freeform 3255"/>
            <p:cNvSpPr>
              <a:spLocks noChangeAspect="1"/>
            </p:cNvSpPr>
            <p:nvPr/>
          </p:nvSpPr>
          <p:spPr bwMode="auto">
            <a:xfrm>
              <a:off x="6767866" y="288496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0 w 3"/>
                <a:gd name="T3" fmla="*/ 5 h 3"/>
                <a:gd name="T4" fmla="*/ 0 w 3"/>
                <a:gd name="T5" fmla="*/ 1 h 3"/>
                <a:gd name="T6" fmla="*/ 4 w 3"/>
                <a:gd name="T7" fmla="*/ 0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5" name="Freeform 3256"/>
            <p:cNvSpPr>
              <a:spLocks noChangeAspect="1"/>
            </p:cNvSpPr>
            <p:nvPr/>
          </p:nvSpPr>
          <p:spPr bwMode="auto">
            <a:xfrm>
              <a:off x="7487465" y="933504"/>
              <a:ext cx="35103" cy="26327"/>
            </a:xfrm>
            <a:custGeom>
              <a:avLst/>
              <a:gdLst>
                <a:gd name="T0" fmla="*/ 5 w 6"/>
                <a:gd name="T1" fmla="*/ 7 h 5"/>
                <a:gd name="T2" fmla="*/ 0 w 6"/>
                <a:gd name="T3" fmla="*/ 6 h 5"/>
                <a:gd name="T4" fmla="*/ 4 w 6"/>
                <a:gd name="T5" fmla="*/ 1 h 5"/>
                <a:gd name="T6" fmla="*/ 11 w 6"/>
                <a:gd name="T7" fmla="*/ 2 h 5"/>
                <a:gd name="T8" fmla="*/ 5 w 6"/>
                <a:gd name="T9" fmla="*/ 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3" y="5"/>
                  </a:moveTo>
                  <a:cubicBezTo>
                    <a:pt x="2" y="5"/>
                    <a:pt x="1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6" y="2"/>
                  </a:cubicBezTo>
                  <a:cubicBezTo>
                    <a:pt x="6" y="3"/>
                    <a:pt x="4" y="4"/>
                    <a:pt x="3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6" name="Freeform 3257"/>
            <p:cNvSpPr>
              <a:spLocks noChangeAspect="1"/>
            </p:cNvSpPr>
            <p:nvPr/>
          </p:nvSpPr>
          <p:spPr bwMode="auto">
            <a:xfrm>
              <a:off x="6276429" y="4391100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3 w 2"/>
                <a:gd name="T3" fmla="*/ 7 h 5"/>
                <a:gd name="T4" fmla="*/ 0 w 2"/>
                <a:gd name="T5" fmla="*/ 2 h 5"/>
                <a:gd name="T6" fmla="*/ 3 w 2"/>
                <a:gd name="T7" fmla="*/ 0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2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7" name="Freeform 3258"/>
            <p:cNvSpPr>
              <a:spLocks noChangeAspect="1"/>
            </p:cNvSpPr>
            <p:nvPr/>
          </p:nvSpPr>
          <p:spPr bwMode="auto">
            <a:xfrm>
              <a:off x="6495821" y="4483246"/>
              <a:ext cx="17552" cy="8776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1 h 2"/>
                <a:gd name="T4" fmla="*/ 2 w 4"/>
                <a:gd name="T5" fmla="*/ 0 h 2"/>
                <a:gd name="T6" fmla="*/ 4 w 4"/>
                <a:gd name="T7" fmla="*/ 1 h 2"/>
                <a:gd name="T8" fmla="*/ 2 w 4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2"/>
                <a:gd name="T17" fmla="*/ 4 w 4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2">
                  <a:moveTo>
                    <a:pt x="2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8" name="Freeform 3259"/>
            <p:cNvSpPr>
              <a:spLocks noChangeAspect="1"/>
            </p:cNvSpPr>
            <p:nvPr/>
          </p:nvSpPr>
          <p:spPr bwMode="auto">
            <a:xfrm>
              <a:off x="7320730" y="4970292"/>
              <a:ext cx="17552" cy="21939"/>
            </a:xfrm>
            <a:custGeom>
              <a:avLst/>
              <a:gdLst>
                <a:gd name="T0" fmla="*/ 5 w 3"/>
                <a:gd name="T1" fmla="*/ 4 h 4"/>
                <a:gd name="T2" fmla="*/ 5 w 3"/>
                <a:gd name="T3" fmla="*/ 5 h 4"/>
                <a:gd name="T4" fmla="*/ 1 w 3"/>
                <a:gd name="T5" fmla="*/ 5 h 4"/>
                <a:gd name="T6" fmla="*/ 1 w 3"/>
                <a:gd name="T7" fmla="*/ 1 h 4"/>
                <a:gd name="T8" fmla="*/ 5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69" name="Freeform 3260"/>
            <p:cNvSpPr>
              <a:spLocks noChangeAspect="1"/>
            </p:cNvSpPr>
            <p:nvPr/>
          </p:nvSpPr>
          <p:spPr bwMode="auto">
            <a:xfrm>
              <a:off x="7316342" y="5049274"/>
              <a:ext cx="13164" cy="21939"/>
            </a:xfrm>
            <a:custGeom>
              <a:avLst/>
              <a:gdLst>
                <a:gd name="T0" fmla="*/ 3 w 3"/>
                <a:gd name="T1" fmla="*/ 4 h 4"/>
                <a:gd name="T2" fmla="*/ 2 w 3"/>
                <a:gd name="T3" fmla="*/ 6 h 4"/>
                <a:gd name="T4" fmla="*/ 0 w 3"/>
                <a:gd name="T5" fmla="*/ 4 h 4"/>
                <a:gd name="T6" fmla="*/ 1 w 3"/>
                <a:gd name="T7" fmla="*/ 0 h 4"/>
                <a:gd name="T8" fmla="*/ 3 w 3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3" y="2"/>
                  </a:moveTo>
                  <a:cubicBezTo>
                    <a:pt x="3" y="3"/>
                    <a:pt x="3" y="4"/>
                    <a:pt x="2" y="4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0" name="Freeform 3261"/>
            <p:cNvSpPr>
              <a:spLocks noChangeAspect="1"/>
            </p:cNvSpPr>
            <p:nvPr/>
          </p:nvSpPr>
          <p:spPr bwMode="auto">
            <a:xfrm>
              <a:off x="6745926" y="5281828"/>
              <a:ext cx="26327" cy="8776"/>
            </a:xfrm>
            <a:custGeom>
              <a:avLst/>
              <a:gdLst>
                <a:gd name="T0" fmla="*/ 6 w 5"/>
                <a:gd name="T1" fmla="*/ 2 h 2"/>
                <a:gd name="T2" fmla="*/ 2 w 5"/>
                <a:gd name="T3" fmla="*/ 2 h 2"/>
                <a:gd name="T4" fmla="*/ 1 w 5"/>
                <a:gd name="T5" fmla="*/ 1 h 2"/>
                <a:gd name="T6" fmla="*/ 5 w 5"/>
                <a:gd name="T7" fmla="*/ 0 h 2"/>
                <a:gd name="T8" fmla="*/ 6 w 5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4" y="2"/>
                  </a:move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1" y="0"/>
                    <a:pt x="3" y="0"/>
                  </a:cubicBezTo>
                  <a:cubicBezTo>
                    <a:pt x="5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1" name="Freeform 3262"/>
            <p:cNvSpPr>
              <a:spLocks noChangeAspect="1"/>
            </p:cNvSpPr>
            <p:nvPr/>
          </p:nvSpPr>
          <p:spPr bwMode="auto">
            <a:xfrm>
              <a:off x="6868785" y="5308155"/>
              <a:ext cx="13164" cy="17552"/>
            </a:xfrm>
            <a:custGeom>
              <a:avLst/>
              <a:gdLst>
                <a:gd name="T0" fmla="*/ 3 w 3"/>
                <a:gd name="T1" fmla="*/ 4 h 3"/>
                <a:gd name="T2" fmla="*/ 1 w 3"/>
                <a:gd name="T3" fmla="*/ 5 h 3"/>
                <a:gd name="T4" fmla="*/ 0 w 3"/>
                <a:gd name="T5" fmla="*/ 1 h 3"/>
                <a:gd name="T6" fmla="*/ 2 w 3"/>
                <a:gd name="T7" fmla="*/ 1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2" name="Freeform 3263"/>
            <p:cNvSpPr>
              <a:spLocks noChangeAspect="1"/>
            </p:cNvSpPr>
            <p:nvPr/>
          </p:nvSpPr>
          <p:spPr bwMode="auto">
            <a:xfrm>
              <a:off x="8097372" y="6225207"/>
              <a:ext cx="26327" cy="13164"/>
            </a:xfrm>
            <a:custGeom>
              <a:avLst/>
              <a:gdLst>
                <a:gd name="T0" fmla="*/ 2 w 5"/>
                <a:gd name="T1" fmla="*/ 3 h 3"/>
                <a:gd name="T2" fmla="*/ 0 w 5"/>
                <a:gd name="T3" fmla="*/ 2 h 3"/>
                <a:gd name="T4" fmla="*/ 2 w 5"/>
                <a:gd name="T5" fmla="*/ 0 h 3"/>
                <a:gd name="T6" fmla="*/ 7 w 5"/>
                <a:gd name="T7" fmla="*/ 1 h 3"/>
                <a:gd name="T8" fmla="*/ 2 w 5"/>
                <a:gd name="T9" fmla="*/ 3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3" name="Freeform 3264"/>
            <p:cNvSpPr>
              <a:spLocks noChangeAspect="1"/>
            </p:cNvSpPr>
            <p:nvPr/>
          </p:nvSpPr>
          <p:spPr bwMode="auto">
            <a:xfrm>
              <a:off x="5372541" y="6260310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1 w 3"/>
                <a:gd name="T3" fmla="*/ 5 h 3"/>
                <a:gd name="T4" fmla="*/ 0 w 3"/>
                <a:gd name="T5" fmla="*/ 4 h 3"/>
                <a:gd name="T6" fmla="*/ 4 w 3"/>
                <a:gd name="T7" fmla="*/ 0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4" name="Freeform 3265"/>
            <p:cNvSpPr>
              <a:spLocks noChangeAspect="1"/>
            </p:cNvSpPr>
            <p:nvPr/>
          </p:nvSpPr>
          <p:spPr bwMode="auto">
            <a:xfrm>
              <a:off x="6697660" y="10297099"/>
              <a:ext cx="21939" cy="13164"/>
            </a:xfrm>
            <a:custGeom>
              <a:avLst/>
              <a:gdLst>
                <a:gd name="T0" fmla="*/ 4 w 4"/>
                <a:gd name="T1" fmla="*/ 2 h 3"/>
                <a:gd name="T2" fmla="*/ 1 w 4"/>
                <a:gd name="T3" fmla="*/ 3 h 3"/>
                <a:gd name="T4" fmla="*/ 1 w 4"/>
                <a:gd name="T5" fmla="*/ 1 h 3"/>
                <a:gd name="T6" fmla="*/ 5 w 4"/>
                <a:gd name="T7" fmla="*/ 0 h 3"/>
                <a:gd name="T8" fmla="*/ 4 w 4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1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5" name="Freeform 3266"/>
            <p:cNvSpPr>
              <a:spLocks noChangeAspect="1"/>
            </p:cNvSpPr>
            <p:nvPr/>
          </p:nvSpPr>
          <p:spPr bwMode="auto">
            <a:xfrm>
              <a:off x="6706435" y="10319038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7 h 5"/>
                <a:gd name="T4" fmla="*/ 0 w 2"/>
                <a:gd name="T5" fmla="*/ 5 h 5"/>
                <a:gd name="T6" fmla="*/ 1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6" name="Freeform 3267"/>
            <p:cNvSpPr>
              <a:spLocks noChangeAspect="1"/>
            </p:cNvSpPr>
            <p:nvPr/>
          </p:nvSpPr>
          <p:spPr bwMode="auto">
            <a:xfrm>
              <a:off x="6824906" y="10507715"/>
              <a:ext cx="13164" cy="21939"/>
            </a:xfrm>
            <a:custGeom>
              <a:avLst/>
              <a:gdLst>
                <a:gd name="T0" fmla="*/ 5 w 2"/>
                <a:gd name="T1" fmla="*/ 5 h 4"/>
                <a:gd name="T2" fmla="*/ 3 w 2"/>
                <a:gd name="T3" fmla="*/ 6 h 4"/>
                <a:gd name="T4" fmla="*/ 0 w 2"/>
                <a:gd name="T5" fmla="*/ 4 h 4"/>
                <a:gd name="T6" fmla="*/ 3 w 2"/>
                <a:gd name="T7" fmla="*/ 0 h 4"/>
                <a:gd name="T8" fmla="*/ 5 w 2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3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7" name="Freeform 3268"/>
            <p:cNvSpPr>
              <a:spLocks noChangeAspect="1"/>
            </p:cNvSpPr>
            <p:nvPr/>
          </p:nvSpPr>
          <p:spPr bwMode="auto">
            <a:xfrm>
              <a:off x="7268076" y="10828024"/>
              <a:ext cx="8776" cy="21939"/>
            </a:xfrm>
            <a:custGeom>
              <a:avLst/>
              <a:gdLst>
                <a:gd name="T0" fmla="*/ 2 w 2"/>
                <a:gd name="T1" fmla="*/ 4 h 4"/>
                <a:gd name="T2" fmla="*/ 1 w 2"/>
                <a:gd name="T3" fmla="*/ 6 h 4"/>
                <a:gd name="T4" fmla="*/ 0 w 2"/>
                <a:gd name="T5" fmla="*/ 4 h 4"/>
                <a:gd name="T6" fmla="*/ 1 w 2"/>
                <a:gd name="T7" fmla="*/ 0 h 4"/>
                <a:gd name="T8" fmla="*/ 2 w 2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4"/>
                <a:gd name="T17" fmla="*/ 2 w 2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4">
                  <a:moveTo>
                    <a:pt x="2" y="2"/>
                  </a:moveTo>
                  <a:cubicBezTo>
                    <a:pt x="2" y="3"/>
                    <a:pt x="2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8" name="Freeform 3269"/>
            <p:cNvSpPr>
              <a:spLocks noChangeAspect="1"/>
            </p:cNvSpPr>
            <p:nvPr/>
          </p:nvSpPr>
          <p:spPr bwMode="auto">
            <a:xfrm>
              <a:off x="7013583" y="10740268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4 w 3"/>
                <a:gd name="T5" fmla="*/ 2 h 2"/>
                <a:gd name="T6" fmla="*/ 0 w 3"/>
                <a:gd name="T7" fmla="*/ 1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79" name="Freeform 3270"/>
            <p:cNvSpPr>
              <a:spLocks noChangeAspect="1"/>
            </p:cNvSpPr>
            <p:nvPr/>
          </p:nvSpPr>
          <p:spPr bwMode="auto">
            <a:xfrm>
              <a:off x="14415825" y="-1111217"/>
              <a:ext cx="13164" cy="21939"/>
            </a:xfrm>
            <a:custGeom>
              <a:avLst/>
              <a:gdLst>
                <a:gd name="T0" fmla="*/ 2 w 3"/>
                <a:gd name="T1" fmla="*/ 5 h 4"/>
                <a:gd name="T2" fmla="*/ 1 w 3"/>
                <a:gd name="T3" fmla="*/ 5 h 4"/>
                <a:gd name="T4" fmla="*/ 1 w 3"/>
                <a:gd name="T5" fmla="*/ 4 h 4"/>
                <a:gd name="T6" fmla="*/ 2 w 3"/>
                <a:gd name="T7" fmla="*/ 1 h 4"/>
                <a:gd name="T8" fmla="*/ 2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3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0" name="Freeform 3271"/>
            <p:cNvSpPr>
              <a:spLocks noChangeAspect="1"/>
            </p:cNvSpPr>
            <p:nvPr/>
          </p:nvSpPr>
          <p:spPr bwMode="auto">
            <a:xfrm>
              <a:off x="19839162" y="1705760"/>
              <a:ext cx="21939" cy="17552"/>
            </a:xfrm>
            <a:custGeom>
              <a:avLst/>
              <a:gdLst>
                <a:gd name="T0" fmla="*/ 6 w 4"/>
                <a:gd name="T1" fmla="*/ 4 h 3"/>
                <a:gd name="T2" fmla="*/ 4 w 4"/>
                <a:gd name="T3" fmla="*/ 5 h 3"/>
                <a:gd name="T4" fmla="*/ 0 w 4"/>
                <a:gd name="T5" fmla="*/ 4 h 3"/>
                <a:gd name="T6" fmla="*/ 4 w 4"/>
                <a:gd name="T7" fmla="*/ 0 h 3"/>
                <a:gd name="T8" fmla="*/ 6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4" y="2"/>
                  </a:moveTo>
                  <a:cubicBezTo>
                    <a:pt x="4" y="3"/>
                    <a:pt x="3" y="3"/>
                    <a:pt x="2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" y="0"/>
                    <a:pt x="4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1" name="Freeform 3272"/>
            <p:cNvSpPr>
              <a:spLocks noChangeAspect="1"/>
            </p:cNvSpPr>
            <p:nvPr/>
          </p:nvSpPr>
          <p:spPr bwMode="auto">
            <a:xfrm>
              <a:off x="20699174" y="69104"/>
              <a:ext cx="21939" cy="30715"/>
            </a:xfrm>
            <a:custGeom>
              <a:avLst/>
              <a:gdLst>
                <a:gd name="T0" fmla="*/ 6 w 4"/>
                <a:gd name="T1" fmla="*/ 5 h 6"/>
                <a:gd name="T2" fmla="*/ 5 w 4"/>
                <a:gd name="T3" fmla="*/ 8 h 6"/>
                <a:gd name="T4" fmla="*/ 1 w 4"/>
                <a:gd name="T5" fmla="*/ 6 h 6"/>
                <a:gd name="T6" fmla="*/ 1 w 4"/>
                <a:gd name="T7" fmla="*/ 0 h 6"/>
                <a:gd name="T8" fmla="*/ 6 w 4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4" y="3"/>
                  </a:moveTo>
                  <a:cubicBezTo>
                    <a:pt x="4" y="4"/>
                    <a:pt x="4" y="5"/>
                    <a:pt x="3" y="6"/>
                  </a:cubicBezTo>
                  <a:cubicBezTo>
                    <a:pt x="2" y="6"/>
                    <a:pt x="1" y="4"/>
                    <a:pt x="1" y="4"/>
                  </a:cubicBezTo>
                  <a:cubicBezTo>
                    <a:pt x="1" y="3"/>
                    <a:pt x="0" y="0"/>
                    <a:pt x="1" y="0"/>
                  </a:cubicBezTo>
                  <a:cubicBezTo>
                    <a:pt x="3" y="0"/>
                    <a:pt x="3" y="2"/>
                    <a:pt x="4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2" name="Oval 3273"/>
            <p:cNvSpPr>
              <a:spLocks noChangeAspect="1" noChangeArrowheads="1"/>
            </p:cNvSpPr>
            <p:nvPr/>
          </p:nvSpPr>
          <p:spPr bwMode="auto">
            <a:xfrm>
              <a:off x="19988348" y="-575904"/>
              <a:ext cx="8776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3" name="Freeform 3274"/>
            <p:cNvSpPr>
              <a:spLocks noChangeAspect="1"/>
            </p:cNvSpPr>
            <p:nvPr/>
          </p:nvSpPr>
          <p:spPr bwMode="auto">
            <a:xfrm>
              <a:off x="17408313" y="-729478"/>
              <a:ext cx="13164" cy="17552"/>
            </a:xfrm>
            <a:custGeom>
              <a:avLst/>
              <a:gdLst>
                <a:gd name="T0" fmla="*/ 3 w 3"/>
                <a:gd name="T1" fmla="*/ 4 h 3"/>
                <a:gd name="T2" fmla="*/ 2 w 3"/>
                <a:gd name="T3" fmla="*/ 5 h 3"/>
                <a:gd name="T4" fmla="*/ 0 w 3"/>
                <a:gd name="T5" fmla="*/ 1 h 3"/>
                <a:gd name="T6" fmla="*/ 2 w 3"/>
                <a:gd name="T7" fmla="*/ 0 h 3"/>
                <a:gd name="T8" fmla="*/ 3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4" name="Freeform 3275"/>
            <p:cNvSpPr>
              <a:spLocks noChangeAspect="1"/>
            </p:cNvSpPr>
            <p:nvPr/>
          </p:nvSpPr>
          <p:spPr bwMode="auto">
            <a:xfrm>
              <a:off x="16407893" y="-720702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5" name="Freeform 3276"/>
            <p:cNvSpPr>
              <a:spLocks noChangeAspect="1"/>
            </p:cNvSpPr>
            <p:nvPr/>
          </p:nvSpPr>
          <p:spPr bwMode="auto">
            <a:xfrm>
              <a:off x="16267483" y="-378454"/>
              <a:ext cx="13164" cy="13164"/>
            </a:xfrm>
            <a:custGeom>
              <a:avLst/>
              <a:gdLst>
                <a:gd name="T0" fmla="*/ 3 w 2"/>
                <a:gd name="T1" fmla="*/ 2 h 3"/>
                <a:gd name="T2" fmla="*/ 0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6" name="Freeform 3277"/>
            <p:cNvSpPr>
              <a:spLocks noChangeAspect="1"/>
            </p:cNvSpPr>
            <p:nvPr/>
          </p:nvSpPr>
          <p:spPr bwMode="auto">
            <a:xfrm>
              <a:off x="16241155" y="-387229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4 w 3"/>
                <a:gd name="T3" fmla="*/ 5 h 3"/>
                <a:gd name="T4" fmla="*/ 1 w 3"/>
                <a:gd name="T5" fmla="*/ 4 h 3"/>
                <a:gd name="T6" fmla="*/ 4 w 3"/>
                <a:gd name="T7" fmla="*/ 0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0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7" name="Freeform 3278"/>
            <p:cNvSpPr>
              <a:spLocks noChangeAspect="1"/>
            </p:cNvSpPr>
            <p:nvPr/>
          </p:nvSpPr>
          <p:spPr bwMode="auto">
            <a:xfrm>
              <a:off x="15315325" y="213902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1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8" name="Freeform 3279"/>
            <p:cNvSpPr>
              <a:spLocks noChangeAspect="1"/>
            </p:cNvSpPr>
            <p:nvPr/>
          </p:nvSpPr>
          <p:spPr bwMode="auto">
            <a:xfrm>
              <a:off x="19202930" y="5694282"/>
              <a:ext cx="17552" cy="13164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89" name="Freeform 3280"/>
            <p:cNvSpPr>
              <a:spLocks noChangeAspect="1"/>
            </p:cNvSpPr>
            <p:nvPr/>
          </p:nvSpPr>
          <p:spPr bwMode="auto">
            <a:xfrm>
              <a:off x="13797142" y="9998727"/>
              <a:ext cx="13164" cy="17552"/>
            </a:xfrm>
            <a:custGeom>
              <a:avLst/>
              <a:gdLst>
                <a:gd name="T0" fmla="*/ 3 w 2"/>
                <a:gd name="T1" fmla="*/ 4 h 3"/>
                <a:gd name="T2" fmla="*/ 0 w 2"/>
                <a:gd name="T3" fmla="*/ 4 h 3"/>
                <a:gd name="T4" fmla="*/ 3 w 2"/>
                <a:gd name="T5" fmla="*/ 1 h 3"/>
                <a:gd name="T6" fmla="*/ 5 w 2"/>
                <a:gd name="T7" fmla="*/ 1 h 3"/>
                <a:gd name="T8" fmla="*/ 3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0" y="3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0" name="Freeform 3281"/>
            <p:cNvSpPr>
              <a:spLocks noChangeAspect="1"/>
            </p:cNvSpPr>
            <p:nvPr/>
          </p:nvSpPr>
          <p:spPr bwMode="auto">
            <a:xfrm>
              <a:off x="826765" y="4540286"/>
              <a:ext cx="8776" cy="13164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1 w 2"/>
                <a:gd name="T7" fmla="*/ 1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1" name="Freeform 3282"/>
            <p:cNvSpPr>
              <a:spLocks noChangeAspect="1"/>
            </p:cNvSpPr>
            <p:nvPr/>
          </p:nvSpPr>
          <p:spPr bwMode="auto">
            <a:xfrm>
              <a:off x="1019829" y="4628044"/>
              <a:ext cx="17552" cy="13164"/>
            </a:xfrm>
            <a:custGeom>
              <a:avLst/>
              <a:gdLst>
                <a:gd name="T0" fmla="*/ 4 w 3"/>
                <a:gd name="T1" fmla="*/ 3 h 2"/>
                <a:gd name="T2" fmla="*/ 4 w 3"/>
                <a:gd name="T3" fmla="*/ 5 h 2"/>
                <a:gd name="T4" fmla="*/ 1 w 3"/>
                <a:gd name="T5" fmla="*/ 5 h 2"/>
                <a:gd name="T6" fmla="*/ 0 w 3"/>
                <a:gd name="T7" fmla="*/ 0 h 2"/>
                <a:gd name="T8" fmla="*/ 4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2" name="Freeform 3284"/>
            <p:cNvSpPr>
              <a:spLocks noChangeAspect="1"/>
            </p:cNvSpPr>
            <p:nvPr/>
          </p:nvSpPr>
          <p:spPr bwMode="auto">
            <a:xfrm>
              <a:off x="936459" y="1464429"/>
              <a:ext cx="30715" cy="13164"/>
            </a:xfrm>
            <a:custGeom>
              <a:avLst/>
              <a:gdLst>
                <a:gd name="T0" fmla="*/ 5 w 6"/>
                <a:gd name="T1" fmla="*/ 2 h 3"/>
                <a:gd name="T2" fmla="*/ 1 w 6"/>
                <a:gd name="T3" fmla="*/ 3 h 3"/>
                <a:gd name="T4" fmla="*/ 2 w 6"/>
                <a:gd name="T5" fmla="*/ 1 h 3"/>
                <a:gd name="T6" fmla="*/ 7 w 6"/>
                <a:gd name="T7" fmla="*/ 0 h 3"/>
                <a:gd name="T8" fmla="*/ 5 w 6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3"/>
                <a:gd name="T17" fmla="*/ 6 w 6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3">
                  <a:moveTo>
                    <a:pt x="3" y="2"/>
                  </a:moveTo>
                  <a:cubicBezTo>
                    <a:pt x="3" y="3"/>
                    <a:pt x="1" y="3"/>
                    <a:pt x="1" y="3"/>
                  </a:cubicBezTo>
                  <a:cubicBezTo>
                    <a:pt x="0" y="2"/>
                    <a:pt x="2" y="1"/>
                    <a:pt x="2" y="1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1"/>
                    <a:pt x="5" y="2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3" name="Oval 3285"/>
            <p:cNvSpPr>
              <a:spLocks noChangeAspect="1" noChangeArrowheads="1"/>
            </p:cNvSpPr>
            <p:nvPr/>
          </p:nvSpPr>
          <p:spPr bwMode="auto">
            <a:xfrm>
              <a:off x="958399" y="1525859"/>
              <a:ext cx="17552" cy="4388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4" name="Freeform 3286"/>
            <p:cNvSpPr>
              <a:spLocks noChangeAspect="1"/>
            </p:cNvSpPr>
            <p:nvPr/>
          </p:nvSpPr>
          <p:spPr bwMode="auto">
            <a:xfrm>
              <a:off x="646864" y="1925150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1 w 3"/>
                <a:gd name="T3" fmla="*/ 4 h 3"/>
                <a:gd name="T4" fmla="*/ 1 w 3"/>
                <a:gd name="T5" fmla="*/ 1 h 3"/>
                <a:gd name="T6" fmla="*/ 5 w 3"/>
                <a:gd name="T7" fmla="*/ 1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5" name="Freeform 3288"/>
            <p:cNvSpPr>
              <a:spLocks noChangeAspect="1"/>
            </p:cNvSpPr>
            <p:nvPr/>
          </p:nvSpPr>
          <p:spPr bwMode="auto">
            <a:xfrm>
              <a:off x="1120748" y="1758412"/>
              <a:ext cx="13164" cy="4388"/>
            </a:xfrm>
            <a:custGeom>
              <a:avLst/>
              <a:gdLst>
                <a:gd name="T0" fmla="*/ 0 w 2"/>
                <a:gd name="T1" fmla="*/ 1 h 1"/>
                <a:gd name="T2" fmla="*/ 0 w 2"/>
                <a:gd name="T3" fmla="*/ 1 h 1"/>
                <a:gd name="T4" fmla="*/ 3 w 2"/>
                <a:gd name="T5" fmla="*/ 0 h 1"/>
                <a:gd name="T6" fmla="*/ 5 w 2"/>
                <a:gd name="T7" fmla="*/ 1 h 1"/>
                <a:gd name="T8" fmla="*/ 0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6" name="Freeform 3289"/>
            <p:cNvSpPr>
              <a:spLocks noChangeAspect="1"/>
            </p:cNvSpPr>
            <p:nvPr/>
          </p:nvSpPr>
          <p:spPr bwMode="auto">
            <a:xfrm>
              <a:off x="831152" y="1894435"/>
              <a:ext cx="13164" cy="13164"/>
            </a:xfrm>
            <a:custGeom>
              <a:avLst/>
              <a:gdLst>
                <a:gd name="T0" fmla="*/ 3 w 2"/>
                <a:gd name="T1" fmla="*/ 5 h 2"/>
                <a:gd name="T2" fmla="*/ 0 w 2"/>
                <a:gd name="T3" fmla="*/ 3 h 2"/>
                <a:gd name="T4" fmla="*/ 3 w 2"/>
                <a:gd name="T5" fmla="*/ 0 h 2"/>
                <a:gd name="T6" fmla="*/ 5 w 2"/>
                <a:gd name="T7" fmla="*/ 3 h 2"/>
                <a:gd name="T8" fmla="*/ 3 w 2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7" name="Freeform 3290"/>
            <p:cNvSpPr>
              <a:spLocks noChangeAspect="1"/>
            </p:cNvSpPr>
            <p:nvPr/>
          </p:nvSpPr>
          <p:spPr bwMode="auto">
            <a:xfrm>
              <a:off x="1805247" y="1604839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3 w 2"/>
                <a:gd name="T5" fmla="*/ 4 h 3"/>
                <a:gd name="T6" fmla="*/ 5 w 2"/>
                <a:gd name="T7" fmla="*/ 1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8" name="Freeform 3291"/>
            <p:cNvSpPr>
              <a:spLocks noChangeAspect="1"/>
            </p:cNvSpPr>
            <p:nvPr/>
          </p:nvSpPr>
          <p:spPr bwMode="auto">
            <a:xfrm>
              <a:off x="3301491" y="1723309"/>
              <a:ext cx="4388" cy="13164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2 h 3"/>
                <a:gd name="T4" fmla="*/ 0 w 1"/>
                <a:gd name="T5" fmla="*/ 1 h 3"/>
                <a:gd name="T6" fmla="*/ 0 w 1"/>
                <a:gd name="T7" fmla="*/ 0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799" name="Oval 3292"/>
            <p:cNvSpPr>
              <a:spLocks noChangeAspect="1" noChangeArrowheads="1"/>
            </p:cNvSpPr>
            <p:nvPr/>
          </p:nvSpPr>
          <p:spPr bwMode="auto">
            <a:xfrm>
              <a:off x="3270778" y="1675045"/>
              <a:ext cx="8776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0" name="Freeform 3293"/>
            <p:cNvSpPr>
              <a:spLocks noChangeAspect="1"/>
            </p:cNvSpPr>
            <p:nvPr/>
          </p:nvSpPr>
          <p:spPr bwMode="auto">
            <a:xfrm>
              <a:off x="3253226" y="1661881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4 h 3"/>
                <a:gd name="T4" fmla="*/ 0 w 2"/>
                <a:gd name="T5" fmla="*/ 1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1" name="Freeform 3294"/>
            <p:cNvSpPr>
              <a:spLocks noChangeAspect="1"/>
            </p:cNvSpPr>
            <p:nvPr/>
          </p:nvSpPr>
          <p:spPr bwMode="auto">
            <a:xfrm>
              <a:off x="3398024" y="2004129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2" name="Freeform 3295"/>
            <p:cNvSpPr>
              <a:spLocks noChangeAspect="1"/>
            </p:cNvSpPr>
            <p:nvPr/>
          </p:nvSpPr>
          <p:spPr bwMode="auto">
            <a:xfrm>
              <a:off x="3643741" y="2289337"/>
              <a:ext cx="4388" cy="13164"/>
            </a:xfrm>
            <a:custGeom>
              <a:avLst/>
              <a:gdLst>
                <a:gd name="T0" fmla="*/ 1 w 1"/>
                <a:gd name="T1" fmla="*/ 3 h 2"/>
                <a:gd name="T2" fmla="*/ 1 w 1"/>
                <a:gd name="T3" fmla="*/ 5 h 2"/>
                <a:gd name="T4" fmla="*/ 0 w 1"/>
                <a:gd name="T5" fmla="*/ 3 h 2"/>
                <a:gd name="T6" fmla="*/ 0 w 1"/>
                <a:gd name="T7" fmla="*/ 0 h 2"/>
                <a:gd name="T8" fmla="*/ 1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3" name="Freeform 3296"/>
            <p:cNvSpPr>
              <a:spLocks noChangeAspect="1"/>
            </p:cNvSpPr>
            <p:nvPr/>
          </p:nvSpPr>
          <p:spPr bwMode="auto">
            <a:xfrm>
              <a:off x="9141673" y="608805"/>
              <a:ext cx="26327" cy="21939"/>
            </a:xfrm>
            <a:custGeom>
              <a:avLst/>
              <a:gdLst>
                <a:gd name="T0" fmla="*/ 6 w 5"/>
                <a:gd name="T1" fmla="*/ 4 h 4"/>
                <a:gd name="T2" fmla="*/ 6 w 5"/>
                <a:gd name="T3" fmla="*/ 6 h 4"/>
                <a:gd name="T4" fmla="*/ 2 w 5"/>
                <a:gd name="T5" fmla="*/ 5 h 4"/>
                <a:gd name="T6" fmla="*/ 1 w 5"/>
                <a:gd name="T7" fmla="*/ 0 h 4"/>
                <a:gd name="T8" fmla="*/ 6 w 5"/>
                <a:gd name="T9" fmla="*/ 4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4" y="2"/>
                  </a:moveTo>
                  <a:cubicBezTo>
                    <a:pt x="4" y="2"/>
                    <a:pt x="5" y="3"/>
                    <a:pt x="4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4" name="Freeform 3297"/>
            <p:cNvSpPr>
              <a:spLocks noChangeAspect="1"/>
            </p:cNvSpPr>
            <p:nvPr/>
          </p:nvSpPr>
          <p:spPr bwMode="auto">
            <a:xfrm>
              <a:off x="10247402" y="-624171"/>
              <a:ext cx="17552" cy="13164"/>
            </a:xfrm>
            <a:custGeom>
              <a:avLst/>
              <a:gdLst>
                <a:gd name="T0" fmla="*/ 1 w 3"/>
                <a:gd name="T1" fmla="*/ 5 h 2"/>
                <a:gd name="T2" fmla="*/ 0 w 3"/>
                <a:gd name="T3" fmla="*/ 3 h 2"/>
                <a:gd name="T4" fmla="*/ 4 w 3"/>
                <a:gd name="T5" fmla="*/ 0 h 2"/>
                <a:gd name="T6" fmla="*/ 5 w 3"/>
                <a:gd name="T7" fmla="*/ 3 h 2"/>
                <a:gd name="T8" fmla="*/ 1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5" name="Freeform 3298"/>
            <p:cNvSpPr>
              <a:spLocks noChangeAspect="1"/>
            </p:cNvSpPr>
            <p:nvPr/>
          </p:nvSpPr>
          <p:spPr bwMode="auto">
            <a:xfrm>
              <a:off x="10221075" y="-637334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4 w 3"/>
                <a:gd name="T5" fmla="*/ 0 h 2"/>
                <a:gd name="T6" fmla="*/ 5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6" name="Freeform 3299"/>
            <p:cNvSpPr>
              <a:spLocks noChangeAspect="1"/>
            </p:cNvSpPr>
            <p:nvPr/>
          </p:nvSpPr>
          <p:spPr bwMode="auto">
            <a:xfrm>
              <a:off x="10194747" y="-650498"/>
              <a:ext cx="17552" cy="13164"/>
            </a:xfrm>
            <a:custGeom>
              <a:avLst/>
              <a:gdLst>
                <a:gd name="T0" fmla="*/ 1 w 3"/>
                <a:gd name="T1" fmla="*/ 5 h 2"/>
                <a:gd name="T2" fmla="*/ 0 w 3"/>
                <a:gd name="T3" fmla="*/ 3 h 2"/>
                <a:gd name="T4" fmla="*/ 1 w 3"/>
                <a:gd name="T5" fmla="*/ 0 h 2"/>
                <a:gd name="T6" fmla="*/ 4 w 3"/>
                <a:gd name="T7" fmla="*/ 5 h 2"/>
                <a:gd name="T8" fmla="*/ 1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7" name="Freeform 3300"/>
            <p:cNvSpPr>
              <a:spLocks noChangeAspect="1"/>
            </p:cNvSpPr>
            <p:nvPr/>
          </p:nvSpPr>
          <p:spPr bwMode="auto">
            <a:xfrm>
              <a:off x="10348321" y="-417942"/>
              <a:ext cx="13164" cy="13164"/>
            </a:xfrm>
            <a:custGeom>
              <a:avLst/>
              <a:gdLst>
                <a:gd name="T0" fmla="*/ 3 w 2"/>
                <a:gd name="T1" fmla="*/ 3 h 2"/>
                <a:gd name="T2" fmla="*/ 0 w 2"/>
                <a:gd name="T3" fmla="*/ 5 h 2"/>
                <a:gd name="T4" fmla="*/ 0 w 2"/>
                <a:gd name="T5" fmla="*/ 3 h 2"/>
                <a:gd name="T6" fmla="*/ 3 w 2"/>
                <a:gd name="T7" fmla="*/ 0 h 2"/>
                <a:gd name="T8" fmla="*/ 3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8" name="Freeform 3301"/>
            <p:cNvSpPr>
              <a:spLocks noChangeAspect="1"/>
            </p:cNvSpPr>
            <p:nvPr/>
          </p:nvSpPr>
          <p:spPr bwMode="auto">
            <a:xfrm>
              <a:off x="10295666" y="-874276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09" name="Freeform 3302"/>
            <p:cNvSpPr>
              <a:spLocks noChangeAspect="1"/>
            </p:cNvSpPr>
            <p:nvPr/>
          </p:nvSpPr>
          <p:spPr bwMode="auto">
            <a:xfrm>
              <a:off x="10313218" y="-878664"/>
              <a:ext cx="8776" cy="1316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3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0" name="Freeform 3303"/>
            <p:cNvSpPr>
              <a:spLocks noChangeAspect="1"/>
            </p:cNvSpPr>
            <p:nvPr/>
          </p:nvSpPr>
          <p:spPr bwMode="auto">
            <a:xfrm>
              <a:off x="10335157" y="-839173"/>
              <a:ext cx="13164" cy="17552"/>
            </a:xfrm>
            <a:custGeom>
              <a:avLst/>
              <a:gdLst>
                <a:gd name="T0" fmla="*/ 2 w 3"/>
                <a:gd name="T1" fmla="*/ 4 h 3"/>
                <a:gd name="T2" fmla="*/ 1 w 3"/>
                <a:gd name="T3" fmla="*/ 5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1" name="Freeform 3304"/>
            <p:cNvSpPr>
              <a:spLocks noChangeAspect="1"/>
            </p:cNvSpPr>
            <p:nvPr/>
          </p:nvSpPr>
          <p:spPr bwMode="auto">
            <a:xfrm>
              <a:off x="10256178" y="-847948"/>
              <a:ext cx="13164" cy="4388"/>
            </a:xfrm>
            <a:custGeom>
              <a:avLst/>
              <a:gdLst>
                <a:gd name="T0" fmla="*/ 1 w 3"/>
                <a:gd name="T1" fmla="*/ 1 h 1"/>
                <a:gd name="T2" fmla="*/ 0 w 3"/>
                <a:gd name="T3" fmla="*/ 1 h 1"/>
                <a:gd name="T4" fmla="*/ 1 w 3"/>
                <a:gd name="T5" fmla="*/ 0 h 1"/>
                <a:gd name="T6" fmla="*/ 3 w 3"/>
                <a:gd name="T7" fmla="*/ 0 h 1"/>
                <a:gd name="T8" fmla="*/ 1 w 3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1" y="1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2" name="Freeform 3305"/>
            <p:cNvSpPr>
              <a:spLocks noChangeAspect="1"/>
            </p:cNvSpPr>
            <p:nvPr/>
          </p:nvSpPr>
          <p:spPr bwMode="auto">
            <a:xfrm>
              <a:off x="10326382" y="-869888"/>
              <a:ext cx="17552" cy="17552"/>
            </a:xfrm>
            <a:custGeom>
              <a:avLst/>
              <a:gdLst>
                <a:gd name="T0" fmla="*/ 4 w 3"/>
                <a:gd name="T1" fmla="*/ 5 h 3"/>
                <a:gd name="T2" fmla="*/ 1 w 3"/>
                <a:gd name="T3" fmla="*/ 5 h 3"/>
                <a:gd name="T4" fmla="*/ 1 w 3"/>
                <a:gd name="T5" fmla="*/ 4 h 3"/>
                <a:gd name="T6" fmla="*/ 4 w 3"/>
                <a:gd name="T7" fmla="*/ 1 h 3"/>
                <a:gd name="T8" fmla="*/ 4 w 3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3" name="Freeform 3306"/>
            <p:cNvSpPr>
              <a:spLocks noChangeAspect="1"/>
            </p:cNvSpPr>
            <p:nvPr/>
          </p:nvSpPr>
          <p:spPr bwMode="auto">
            <a:xfrm>
              <a:off x="10374648" y="-904991"/>
              <a:ext cx="13164" cy="13164"/>
            </a:xfrm>
            <a:custGeom>
              <a:avLst/>
              <a:gdLst>
                <a:gd name="T0" fmla="*/ 3 w 2"/>
                <a:gd name="T1" fmla="*/ 2 h 3"/>
                <a:gd name="T2" fmla="*/ 0 w 2"/>
                <a:gd name="T3" fmla="*/ 3 h 3"/>
                <a:gd name="T4" fmla="*/ 0 w 2"/>
                <a:gd name="T5" fmla="*/ 1 h 3"/>
                <a:gd name="T6" fmla="*/ 3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4" name="Freeform 3307"/>
            <p:cNvSpPr>
              <a:spLocks noChangeAspect="1"/>
            </p:cNvSpPr>
            <p:nvPr/>
          </p:nvSpPr>
          <p:spPr bwMode="auto">
            <a:xfrm>
              <a:off x="10317606" y="-940094"/>
              <a:ext cx="17552" cy="21939"/>
            </a:xfrm>
            <a:custGeom>
              <a:avLst/>
              <a:gdLst>
                <a:gd name="T0" fmla="*/ 4 w 3"/>
                <a:gd name="T1" fmla="*/ 5 h 4"/>
                <a:gd name="T2" fmla="*/ 1 w 3"/>
                <a:gd name="T3" fmla="*/ 6 h 4"/>
                <a:gd name="T4" fmla="*/ 0 w 3"/>
                <a:gd name="T5" fmla="*/ 4 h 4"/>
                <a:gd name="T6" fmla="*/ 4 w 3"/>
                <a:gd name="T7" fmla="*/ 1 h 4"/>
                <a:gd name="T8" fmla="*/ 4 w 3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2" y="3"/>
                  </a:moveTo>
                  <a:cubicBezTo>
                    <a:pt x="2" y="3"/>
                    <a:pt x="1" y="4"/>
                    <a:pt x="1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5" name="Freeform 3308"/>
            <p:cNvSpPr>
              <a:spLocks noChangeAspect="1"/>
            </p:cNvSpPr>
            <p:nvPr/>
          </p:nvSpPr>
          <p:spPr bwMode="auto">
            <a:xfrm>
              <a:off x="8176354" y="-325799"/>
              <a:ext cx="13164" cy="8776"/>
            </a:xfrm>
            <a:custGeom>
              <a:avLst/>
              <a:gdLst>
                <a:gd name="T0" fmla="*/ 2 w 3"/>
                <a:gd name="T1" fmla="*/ 0 h 2"/>
                <a:gd name="T2" fmla="*/ 3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6" name="Freeform 3309"/>
            <p:cNvSpPr>
              <a:spLocks noChangeAspect="1"/>
            </p:cNvSpPr>
            <p:nvPr/>
          </p:nvSpPr>
          <p:spPr bwMode="auto">
            <a:xfrm>
              <a:off x="5008351" y="-720702"/>
              <a:ext cx="17552" cy="8776"/>
            </a:xfrm>
            <a:custGeom>
              <a:avLst/>
              <a:gdLst>
                <a:gd name="T0" fmla="*/ 4 w 3"/>
                <a:gd name="T1" fmla="*/ 1 h 2"/>
                <a:gd name="T2" fmla="*/ 4 w 3"/>
                <a:gd name="T3" fmla="*/ 2 h 2"/>
                <a:gd name="T4" fmla="*/ 1 w 3"/>
                <a:gd name="T5" fmla="*/ 2 h 2"/>
                <a:gd name="T6" fmla="*/ 0 w 3"/>
                <a:gd name="T7" fmla="*/ 1 h 2"/>
                <a:gd name="T8" fmla="*/ 4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7" name="Freeform 3310"/>
            <p:cNvSpPr>
              <a:spLocks noChangeAspect="1"/>
            </p:cNvSpPr>
            <p:nvPr/>
          </p:nvSpPr>
          <p:spPr bwMode="auto">
            <a:xfrm>
              <a:off x="5556828" y="-716314"/>
              <a:ext cx="8776" cy="8776"/>
            </a:xfrm>
            <a:custGeom>
              <a:avLst/>
              <a:gdLst>
                <a:gd name="T0" fmla="*/ 1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1 h 2"/>
                <a:gd name="T8" fmla="*/ 1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8" name="Freeform 3311"/>
            <p:cNvSpPr>
              <a:spLocks noChangeAspect="1"/>
            </p:cNvSpPr>
            <p:nvPr/>
          </p:nvSpPr>
          <p:spPr bwMode="auto">
            <a:xfrm>
              <a:off x="5907854" y="-694375"/>
              <a:ext cx="13164" cy="8776"/>
            </a:xfrm>
            <a:custGeom>
              <a:avLst/>
              <a:gdLst>
                <a:gd name="T0" fmla="*/ 3 w 2"/>
                <a:gd name="T1" fmla="*/ 0 h 2"/>
                <a:gd name="T2" fmla="*/ 5 w 2"/>
                <a:gd name="T3" fmla="*/ 0 h 2"/>
                <a:gd name="T4" fmla="*/ 5 w 2"/>
                <a:gd name="T5" fmla="*/ 1 h 2"/>
                <a:gd name="T6" fmla="*/ 0 w 2"/>
                <a:gd name="T7" fmla="*/ 1 h 2"/>
                <a:gd name="T8" fmla="*/ 3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19" name="Freeform 3312"/>
            <p:cNvSpPr>
              <a:spLocks noChangeAspect="1"/>
            </p:cNvSpPr>
            <p:nvPr/>
          </p:nvSpPr>
          <p:spPr bwMode="auto">
            <a:xfrm>
              <a:off x="5978058" y="-575904"/>
              <a:ext cx="8776" cy="13164"/>
            </a:xfrm>
            <a:custGeom>
              <a:avLst/>
              <a:gdLst>
                <a:gd name="T0" fmla="*/ 0 w 2"/>
                <a:gd name="T1" fmla="*/ 3 h 2"/>
                <a:gd name="T2" fmla="*/ 1 w 2"/>
                <a:gd name="T3" fmla="*/ 0 h 2"/>
                <a:gd name="T4" fmla="*/ 2 w 2"/>
                <a:gd name="T5" fmla="*/ 3 h 2"/>
                <a:gd name="T6" fmla="*/ 1 w 2"/>
                <a:gd name="T7" fmla="*/ 5 h 2"/>
                <a:gd name="T8" fmla="*/ 0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0" name="Freeform 3313"/>
            <p:cNvSpPr>
              <a:spLocks noChangeAspect="1"/>
            </p:cNvSpPr>
            <p:nvPr/>
          </p:nvSpPr>
          <p:spPr bwMode="auto">
            <a:xfrm>
              <a:off x="6118468" y="-861112"/>
              <a:ext cx="13164" cy="17552"/>
            </a:xfrm>
            <a:custGeom>
              <a:avLst/>
              <a:gdLst>
                <a:gd name="T0" fmla="*/ 0 w 2"/>
                <a:gd name="T1" fmla="*/ 4 h 3"/>
                <a:gd name="T2" fmla="*/ 0 w 2"/>
                <a:gd name="T3" fmla="*/ 1 h 3"/>
                <a:gd name="T4" fmla="*/ 5 w 2"/>
                <a:gd name="T5" fmla="*/ 1 h 3"/>
                <a:gd name="T6" fmla="*/ 5 w 2"/>
                <a:gd name="T7" fmla="*/ 5 h 3"/>
                <a:gd name="T8" fmla="*/ 0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0" y="2"/>
                  </a:move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0" y="2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1" name="Freeform 3314"/>
            <p:cNvSpPr>
              <a:spLocks noChangeAspect="1"/>
            </p:cNvSpPr>
            <p:nvPr/>
          </p:nvSpPr>
          <p:spPr bwMode="auto">
            <a:xfrm>
              <a:off x="6109692" y="-1133156"/>
              <a:ext cx="30715" cy="26327"/>
            </a:xfrm>
            <a:custGeom>
              <a:avLst/>
              <a:gdLst>
                <a:gd name="T0" fmla="*/ 2 w 6"/>
                <a:gd name="T1" fmla="*/ 6 h 5"/>
                <a:gd name="T2" fmla="*/ 1 w 6"/>
                <a:gd name="T3" fmla="*/ 1 h 5"/>
                <a:gd name="T4" fmla="*/ 5 w 6"/>
                <a:gd name="T5" fmla="*/ 1 h 5"/>
                <a:gd name="T6" fmla="*/ 7 w 6"/>
                <a:gd name="T7" fmla="*/ 6 h 5"/>
                <a:gd name="T8" fmla="*/ 2 w 6"/>
                <a:gd name="T9" fmla="*/ 6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2" y="4"/>
                  </a:move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4" y="1"/>
                    <a:pt x="6" y="2"/>
                    <a:pt x="5" y="4"/>
                  </a:cubicBezTo>
                  <a:cubicBezTo>
                    <a:pt x="5" y="5"/>
                    <a:pt x="3" y="4"/>
                    <a:pt x="2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2" name="Freeform 3315"/>
            <p:cNvSpPr>
              <a:spLocks noChangeAspect="1"/>
            </p:cNvSpPr>
            <p:nvPr/>
          </p:nvSpPr>
          <p:spPr bwMode="auto">
            <a:xfrm>
              <a:off x="7246136" y="-922542"/>
              <a:ext cx="21939" cy="17552"/>
            </a:xfrm>
            <a:custGeom>
              <a:avLst/>
              <a:gdLst>
                <a:gd name="T0" fmla="*/ 1 w 4"/>
                <a:gd name="T1" fmla="*/ 4 h 3"/>
                <a:gd name="T2" fmla="*/ 1 w 4"/>
                <a:gd name="T3" fmla="*/ 0 h 3"/>
                <a:gd name="T4" fmla="*/ 4 w 4"/>
                <a:gd name="T5" fmla="*/ 0 h 3"/>
                <a:gd name="T6" fmla="*/ 5 w 4"/>
                <a:gd name="T7" fmla="*/ 4 h 3"/>
                <a:gd name="T8" fmla="*/ 1 w 4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2"/>
                  </a:move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4" y="1"/>
                    <a:pt x="3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3" name="Freeform 3316"/>
            <p:cNvSpPr>
              <a:spLocks noChangeAspect="1"/>
            </p:cNvSpPr>
            <p:nvPr/>
          </p:nvSpPr>
          <p:spPr bwMode="auto">
            <a:xfrm>
              <a:off x="6609904" y="-764581"/>
              <a:ext cx="21939" cy="21939"/>
            </a:xfrm>
            <a:custGeom>
              <a:avLst/>
              <a:gdLst>
                <a:gd name="T0" fmla="*/ 1 w 4"/>
                <a:gd name="T1" fmla="*/ 5 h 4"/>
                <a:gd name="T2" fmla="*/ 0 w 4"/>
                <a:gd name="T3" fmla="*/ 1 h 4"/>
                <a:gd name="T4" fmla="*/ 4 w 4"/>
                <a:gd name="T5" fmla="*/ 1 h 4"/>
                <a:gd name="T6" fmla="*/ 6 w 4"/>
                <a:gd name="T7" fmla="*/ 5 h 4"/>
                <a:gd name="T8" fmla="*/ 1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1" y="3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4"/>
                    <a:pt x="2" y="3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4" name="Freeform 3317"/>
            <p:cNvSpPr>
              <a:spLocks noChangeAspect="1"/>
            </p:cNvSpPr>
            <p:nvPr/>
          </p:nvSpPr>
          <p:spPr bwMode="auto">
            <a:xfrm>
              <a:off x="5653361" y="-852336"/>
              <a:ext cx="13164" cy="17552"/>
            </a:xfrm>
            <a:custGeom>
              <a:avLst/>
              <a:gdLst>
                <a:gd name="T0" fmla="*/ 1 w 3"/>
                <a:gd name="T1" fmla="*/ 1 h 4"/>
                <a:gd name="T2" fmla="*/ 3 w 3"/>
                <a:gd name="T3" fmla="*/ 0 h 4"/>
                <a:gd name="T4" fmla="*/ 2 w 3"/>
                <a:gd name="T5" fmla="*/ 2 h 4"/>
                <a:gd name="T6" fmla="*/ 1 w 3"/>
                <a:gd name="T7" fmla="*/ 3 h 4"/>
                <a:gd name="T8" fmla="*/ 1 w 3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4"/>
                <a:gd name="T17" fmla="*/ 3 w 3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4">
                  <a:moveTo>
                    <a:pt x="1" y="1"/>
                  </a:move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3" y="2"/>
                    <a:pt x="2" y="2"/>
                  </a:cubicBezTo>
                  <a:cubicBezTo>
                    <a:pt x="2" y="3"/>
                    <a:pt x="1" y="4"/>
                    <a:pt x="1" y="3"/>
                  </a:cubicBezTo>
                  <a:cubicBezTo>
                    <a:pt x="0" y="2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5" name="Freeform 3318"/>
            <p:cNvSpPr>
              <a:spLocks noChangeAspect="1"/>
            </p:cNvSpPr>
            <p:nvPr/>
          </p:nvSpPr>
          <p:spPr bwMode="auto">
            <a:xfrm>
              <a:off x="5039066" y="-716314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6" name="Freeform 3319"/>
            <p:cNvSpPr>
              <a:spLocks noChangeAspect="1"/>
            </p:cNvSpPr>
            <p:nvPr/>
          </p:nvSpPr>
          <p:spPr bwMode="auto">
            <a:xfrm>
              <a:off x="4688040" y="363088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5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7" name="Freeform 3320"/>
            <p:cNvSpPr>
              <a:spLocks noChangeAspect="1"/>
            </p:cNvSpPr>
            <p:nvPr/>
          </p:nvSpPr>
          <p:spPr bwMode="auto">
            <a:xfrm>
              <a:off x="4819676" y="332372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1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8" name="Freeform 3321"/>
            <p:cNvSpPr>
              <a:spLocks noChangeAspect="1"/>
            </p:cNvSpPr>
            <p:nvPr/>
          </p:nvSpPr>
          <p:spPr bwMode="auto">
            <a:xfrm>
              <a:off x="4718755" y="363088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5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29" name="Freeform 3322"/>
            <p:cNvSpPr>
              <a:spLocks noChangeAspect="1"/>
            </p:cNvSpPr>
            <p:nvPr/>
          </p:nvSpPr>
          <p:spPr bwMode="auto">
            <a:xfrm>
              <a:off x="5530500" y="227065"/>
              <a:ext cx="8776" cy="26327"/>
            </a:xfrm>
            <a:custGeom>
              <a:avLst/>
              <a:gdLst>
                <a:gd name="T0" fmla="*/ 2 w 2"/>
                <a:gd name="T1" fmla="*/ 5 h 5"/>
                <a:gd name="T2" fmla="*/ 1 w 2"/>
                <a:gd name="T3" fmla="*/ 6 h 5"/>
                <a:gd name="T4" fmla="*/ 0 w 2"/>
                <a:gd name="T5" fmla="*/ 2 h 5"/>
                <a:gd name="T6" fmla="*/ 1 w 2"/>
                <a:gd name="T7" fmla="*/ 0 h 5"/>
                <a:gd name="T8" fmla="*/ 2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3"/>
                    <a:pt x="2" y="5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0"/>
                    <a:pt x="1" y="0"/>
                  </a:cubicBezTo>
                  <a:cubicBezTo>
                    <a:pt x="2" y="0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0" name="Freeform 3323"/>
            <p:cNvSpPr>
              <a:spLocks noChangeAspect="1"/>
            </p:cNvSpPr>
            <p:nvPr/>
          </p:nvSpPr>
          <p:spPr bwMode="auto">
            <a:xfrm>
              <a:off x="5157537" y="-115183"/>
              <a:ext cx="4388" cy="13164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0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1" name="Freeform 3324"/>
            <p:cNvSpPr>
              <a:spLocks noChangeAspect="1"/>
            </p:cNvSpPr>
            <p:nvPr/>
          </p:nvSpPr>
          <p:spPr bwMode="auto">
            <a:xfrm>
              <a:off x="5214579" y="-290696"/>
              <a:ext cx="17552" cy="8776"/>
            </a:xfrm>
            <a:custGeom>
              <a:avLst/>
              <a:gdLst>
                <a:gd name="T0" fmla="*/ 4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5 w 3"/>
                <a:gd name="T7" fmla="*/ 1 h 2"/>
                <a:gd name="T8" fmla="*/ 4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2" name="Freeform 3325"/>
            <p:cNvSpPr>
              <a:spLocks noChangeAspect="1"/>
            </p:cNvSpPr>
            <p:nvPr/>
          </p:nvSpPr>
          <p:spPr bwMode="auto">
            <a:xfrm>
              <a:off x="4556406" y="-553965"/>
              <a:ext cx="17552" cy="8776"/>
            </a:xfrm>
            <a:custGeom>
              <a:avLst/>
              <a:gdLst>
                <a:gd name="T0" fmla="*/ 4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5 w 3"/>
                <a:gd name="T7" fmla="*/ 0 h 2"/>
                <a:gd name="T8" fmla="*/ 4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3" name="Freeform 3326"/>
            <p:cNvSpPr>
              <a:spLocks noChangeAspect="1"/>
            </p:cNvSpPr>
            <p:nvPr/>
          </p:nvSpPr>
          <p:spPr bwMode="auto">
            <a:xfrm>
              <a:off x="5530500" y="91043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4" name="Freeform 3327"/>
            <p:cNvSpPr>
              <a:spLocks noChangeAspect="1"/>
            </p:cNvSpPr>
            <p:nvPr/>
          </p:nvSpPr>
          <p:spPr bwMode="auto">
            <a:xfrm>
              <a:off x="5679686" y="-325799"/>
              <a:ext cx="13164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5" name="Freeform 3328"/>
            <p:cNvSpPr>
              <a:spLocks noChangeAspect="1"/>
            </p:cNvSpPr>
            <p:nvPr/>
          </p:nvSpPr>
          <p:spPr bwMode="auto">
            <a:xfrm>
              <a:off x="5828872" y="-198553"/>
              <a:ext cx="17552" cy="13164"/>
            </a:xfrm>
            <a:custGeom>
              <a:avLst/>
              <a:gdLst>
                <a:gd name="T0" fmla="*/ 4 w 3"/>
                <a:gd name="T1" fmla="*/ 2 h 3"/>
                <a:gd name="T2" fmla="*/ 1 w 3"/>
                <a:gd name="T3" fmla="*/ 3 h 3"/>
                <a:gd name="T4" fmla="*/ 0 w 3"/>
                <a:gd name="T5" fmla="*/ 1 h 3"/>
                <a:gd name="T6" fmla="*/ 1 w 3"/>
                <a:gd name="T7" fmla="*/ 0 h 3"/>
                <a:gd name="T8" fmla="*/ 4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6" name="Freeform 3329"/>
            <p:cNvSpPr>
              <a:spLocks noChangeAspect="1"/>
            </p:cNvSpPr>
            <p:nvPr/>
          </p:nvSpPr>
          <p:spPr bwMode="auto">
            <a:xfrm>
              <a:off x="6250102" y="-347739"/>
              <a:ext cx="17552" cy="4388"/>
            </a:xfrm>
            <a:custGeom>
              <a:avLst/>
              <a:gdLst>
                <a:gd name="T0" fmla="*/ 4 w 3"/>
                <a:gd name="T1" fmla="*/ 0 h 1"/>
                <a:gd name="T2" fmla="*/ 5 w 3"/>
                <a:gd name="T3" fmla="*/ 1 h 1"/>
                <a:gd name="T4" fmla="*/ 1 w 3"/>
                <a:gd name="T5" fmla="*/ 1 h 1"/>
                <a:gd name="T6" fmla="*/ 0 w 3"/>
                <a:gd name="T7" fmla="*/ 1 h 1"/>
                <a:gd name="T8" fmla="*/ 4 w 3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1"/>
                <a:gd name="T17" fmla="*/ 3 w 3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1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7" name="Freeform 3330"/>
            <p:cNvSpPr>
              <a:spLocks noChangeAspect="1"/>
            </p:cNvSpPr>
            <p:nvPr/>
          </p:nvSpPr>
          <p:spPr bwMode="auto">
            <a:xfrm>
              <a:off x="6838070" y="-154674"/>
              <a:ext cx="13164" cy="13164"/>
            </a:xfrm>
            <a:custGeom>
              <a:avLst/>
              <a:gdLst>
                <a:gd name="T0" fmla="*/ 1 w 3"/>
                <a:gd name="T1" fmla="*/ 5 h 2"/>
                <a:gd name="T2" fmla="*/ 0 w 3"/>
                <a:gd name="T3" fmla="*/ 3 h 2"/>
                <a:gd name="T4" fmla="*/ 2 w 3"/>
                <a:gd name="T5" fmla="*/ 3 h 2"/>
                <a:gd name="T6" fmla="*/ 3 w 3"/>
                <a:gd name="T7" fmla="*/ 3 h 2"/>
                <a:gd name="T8" fmla="*/ 1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1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8" name="Freeform 3331"/>
            <p:cNvSpPr>
              <a:spLocks noChangeAspect="1"/>
            </p:cNvSpPr>
            <p:nvPr/>
          </p:nvSpPr>
          <p:spPr bwMode="auto">
            <a:xfrm>
              <a:off x="7456752" y="174411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39" name="Freeform 3332"/>
            <p:cNvSpPr>
              <a:spLocks noChangeAspect="1"/>
            </p:cNvSpPr>
            <p:nvPr/>
          </p:nvSpPr>
          <p:spPr bwMode="auto">
            <a:xfrm>
              <a:off x="7430425" y="161249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1 w 3"/>
                <a:gd name="T3" fmla="*/ 4 h 3"/>
                <a:gd name="T4" fmla="*/ 1 w 3"/>
                <a:gd name="T5" fmla="*/ 1 h 3"/>
                <a:gd name="T6" fmla="*/ 5 w 3"/>
                <a:gd name="T7" fmla="*/ 0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0" name="Freeform 3333"/>
            <p:cNvSpPr>
              <a:spLocks noChangeAspect="1"/>
            </p:cNvSpPr>
            <p:nvPr/>
          </p:nvSpPr>
          <p:spPr bwMode="auto">
            <a:xfrm>
              <a:off x="7540120" y="806257"/>
              <a:ext cx="13164" cy="13164"/>
            </a:xfrm>
            <a:custGeom>
              <a:avLst/>
              <a:gdLst>
                <a:gd name="T0" fmla="*/ 5 w 2"/>
                <a:gd name="T1" fmla="*/ 1 h 3"/>
                <a:gd name="T2" fmla="*/ 5 w 2"/>
                <a:gd name="T3" fmla="*/ 2 h 3"/>
                <a:gd name="T4" fmla="*/ 0 w 2"/>
                <a:gd name="T5" fmla="*/ 2 h 3"/>
                <a:gd name="T6" fmla="*/ 3 w 2"/>
                <a:gd name="T7" fmla="*/ 0 h 3"/>
                <a:gd name="T8" fmla="*/ 5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1" name="Freeform 3334"/>
            <p:cNvSpPr>
              <a:spLocks noChangeAspect="1"/>
            </p:cNvSpPr>
            <p:nvPr/>
          </p:nvSpPr>
          <p:spPr bwMode="auto">
            <a:xfrm>
              <a:off x="7522568" y="762378"/>
              <a:ext cx="13164" cy="17552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4 h 3"/>
                <a:gd name="T4" fmla="*/ 1 w 3"/>
                <a:gd name="T5" fmla="*/ 4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2" name="Freeform 3335"/>
            <p:cNvSpPr>
              <a:spLocks noChangeAspect="1"/>
            </p:cNvSpPr>
            <p:nvPr/>
          </p:nvSpPr>
          <p:spPr bwMode="auto">
            <a:xfrm>
              <a:off x="7373383" y="880849"/>
              <a:ext cx="8776" cy="13164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2 h 3"/>
                <a:gd name="T4" fmla="*/ 1 w 2"/>
                <a:gd name="T5" fmla="*/ 2 h 3"/>
                <a:gd name="T6" fmla="*/ 1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3" name="Freeform 3336"/>
            <p:cNvSpPr>
              <a:spLocks noChangeAspect="1"/>
            </p:cNvSpPr>
            <p:nvPr/>
          </p:nvSpPr>
          <p:spPr bwMode="auto">
            <a:xfrm>
              <a:off x="7487465" y="714114"/>
              <a:ext cx="17552" cy="17552"/>
            </a:xfrm>
            <a:custGeom>
              <a:avLst/>
              <a:gdLst>
                <a:gd name="T0" fmla="*/ 4 w 3"/>
                <a:gd name="T1" fmla="*/ 5 h 3"/>
                <a:gd name="T2" fmla="*/ 0 w 3"/>
                <a:gd name="T3" fmla="*/ 5 h 3"/>
                <a:gd name="T4" fmla="*/ 1 w 3"/>
                <a:gd name="T5" fmla="*/ 1 h 3"/>
                <a:gd name="T6" fmla="*/ 4 w 3"/>
                <a:gd name="T7" fmla="*/ 1 h 3"/>
                <a:gd name="T8" fmla="*/ 4 w 3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4" name="Freeform 3337"/>
            <p:cNvSpPr>
              <a:spLocks noChangeAspect="1"/>
            </p:cNvSpPr>
            <p:nvPr/>
          </p:nvSpPr>
          <p:spPr bwMode="auto">
            <a:xfrm>
              <a:off x="7680530" y="442069"/>
              <a:ext cx="17552" cy="17552"/>
            </a:xfrm>
            <a:custGeom>
              <a:avLst/>
              <a:gdLst>
                <a:gd name="T0" fmla="*/ 3 w 4"/>
                <a:gd name="T1" fmla="*/ 5 h 3"/>
                <a:gd name="T2" fmla="*/ 1 w 4"/>
                <a:gd name="T3" fmla="*/ 5 h 3"/>
                <a:gd name="T4" fmla="*/ 2 w 4"/>
                <a:gd name="T5" fmla="*/ 1 h 3"/>
                <a:gd name="T6" fmla="*/ 4 w 4"/>
                <a:gd name="T7" fmla="*/ 0 h 3"/>
                <a:gd name="T8" fmla="*/ 3 w 4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3" y="3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2"/>
                    <a:pt x="1" y="1"/>
                    <a:pt x="2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1"/>
                    <a:pt x="3" y="2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5" name="Freeform 3338"/>
            <p:cNvSpPr>
              <a:spLocks noChangeAspect="1"/>
            </p:cNvSpPr>
            <p:nvPr/>
          </p:nvSpPr>
          <p:spPr bwMode="auto">
            <a:xfrm>
              <a:off x="6557250" y="152474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4 w 3"/>
                <a:gd name="T5" fmla="*/ 2 h 2"/>
                <a:gd name="T6" fmla="*/ 1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6" name="Freeform 3339"/>
            <p:cNvSpPr>
              <a:spLocks noChangeAspect="1"/>
            </p:cNvSpPr>
            <p:nvPr/>
          </p:nvSpPr>
          <p:spPr bwMode="auto">
            <a:xfrm>
              <a:off x="6605516" y="196350"/>
              <a:ext cx="26327" cy="8776"/>
            </a:xfrm>
            <a:custGeom>
              <a:avLst/>
              <a:gdLst>
                <a:gd name="T0" fmla="*/ 5 w 5"/>
                <a:gd name="T1" fmla="*/ 1 h 2"/>
                <a:gd name="T2" fmla="*/ 7 w 5"/>
                <a:gd name="T3" fmla="*/ 2 h 2"/>
                <a:gd name="T4" fmla="*/ 5 w 5"/>
                <a:gd name="T5" fmla="*/ 2 h 2"/>
                <a:gd name="T6" fmla="*/ 1 w 5"/>
                <a:gd name="T7" fmla="*/ 1 h 2"/>
                <a:gd name="T8" fmla="*/ 5 w 5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2"/>
                <a:gd name="T17" fmla="*/ 5 w 5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2">
                  <a:moveTo>
                    <a:pt x="3" y="1"/>
                  </a:moveTo>
                  <a:cubicBezTo>
                    <a:pt x="4" y="1"/>
                    <a:pt x="5" y="1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2"/>
                    <a:pt x="0" y="2"/>
                    <a:pt x="1" y="1"/>
                  </a:cubicBezTo>
                  <a:cubicBezTo>
                    <a:pt x="1" y="0"/>
                    <a:pt x="3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7" name="Freeform 3340"/>
            <p:cNvSpPr>
              <a:spLocks noChangeAspect="1"/>
            </p:cNvSpPr>
            <p:nvPr/>
          </p:nvSpPr>
          <p:spPr bwMode="auto">
            <a:xfrm>
              <a:off x="7469916" y="1122180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2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8" name="Freeform 3341"/>
            <p:cNvSpPr>
              <a:spLocks noChangeAspect="1"/>
            </p:cNvSpPr>
            <p:nvPr/>
          </p:nvSpPr>
          <p:spPr bwMode="auto">
            <a:xfrm>
              <a:off x="6737151" y="788706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49" name="Freeform 3342"/>
            <p:cNvSpPr>
              <a:spLocks noChangeAspect="1"/>
            </p:cNvSpPr>
            <p:nvPr/>
          </p:nvSpPr>
          <p:spPr bwMode="auto">
            <a:xfrm>
              <a:off x="7469916" y="1003710"/>
              <a:ext cx="8776" cy="17552"/>
            </a:xfrm>
            <a:custGeom>
              <a:avLst/>
              <a:gdLst>
                <a:gd name="T0" fmla="*/ 2 w 2"/>
                <a:gd name="T1" fmla="*/ 1 h 3"/>
                <a:gd name="T2" fmla="*/ 2 w 2"/>
                <a:gd name="T3" fmla="*/ 4 h 3"/>
                <a:gd name="T4" fmla="*/ 1 w 2"/>
                <a:gd name="T5" fmla="*/ 4 h 3"/>
                <a:gd name="T6" fmla="*/ 0 w 2"/>
                <a:gd name="T7" fmla="*/ 1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0" name="Freeform 3343"/>
            <p:cNvSpPr>
              <a:spLocks noChangeAspect="1"/>
            </p:cNvSpPr>
            <p:nvPr/>
          </p:nvSpPr>
          <p:spPr bwMode="auto">
            <a:xfrm>
              <a:off x="6539698" y="1565350"/>
              <a:ext cx="13164" cy="26327"/>
            </a:xfrm>
            <a:custGeom>
              <a:avLst/>
              <a:gdLst>
                <a:gd name="T0" fmla="*/ 5 w 2"/>
                <a:gd name="T1" fmla="*/ 5 h 5"/>
                <a:gd name="T2" fmla="*/ 3 w 2"/>
                <a:gd name="T3" fmla="*/ 7 h 5"/>
                <a:gd name="T4" fmla="*/ 3 w 2"/>
                <a:gd name="T5" fmla="*/ 2 h 5"/>
                <a:gd name="T6" fmla="*/ 5 w 2"/>
                <a:gd name="T7" fmla="*/ 0 h 5"/>
                <a:gd name="T8" fmla="*/ 5 w 2"/>
                <a:gd name="T9" fmla="*/ 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5"/>
                <a:gd name="T17" fmla="*/ 2 w 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5">
                  <a:moveTo>
                    <a:pt x="2" y="3"/>
                  </a:moveTo>
                  <a:cubicBezTo>
                    <a:pt x="2" y="4"/>
                    <a:pt x="1" y="5"/>
                    <a:pt x="1" y="5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1" name="Freeform 3344"/>
            <p:cNvSpPr>
              <a:spLocks noChangeAspect="1"/>
            </p:cNvSpPr>
            <p:nvPr/>
          </p:nvSpPr>
          <p:spPr bwMode="auto">
            <a:xfrm>
              <a:off x="6421227" y="1973416"/>
              <a:ext cx="26327" cy="17552"/>
            </a:xfrm>
            <a:custGeom>
              <a:avLst/>
              <a:gdLst>
                <a:gd name="T0" fmla="*/ 2 w 5"/>
                <a:gd name="T1" fmla="*/ 5 h 3"/>
                <a:gd name="T2" fmla="*/ 1 w 5"/>
                <a:gd name="T3" fmla="*/ 5 h 3"/>
                <a:gd name="T4" fmla="*/ 5 w 5"/>
                <a:gd name="T5" fmla="*/ 1 h 3"/>
                <a:gd name="T6" fmla="*/ 7 w 5"/>
                <a:gd name="T7" fmla="*/ 1 h 3"/>
                <a:gd name="T8" fmla="*/ 2 w 5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3"/>
                <a:gd name="T17" fmla="*/ 5 w 5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3">
                  <a:moveTo>
                    <a:pt x="2" y="3"/>
                  </a:moveTo>
                  <a:cubicBezTo>
                    <a:pt x="2" y="3"/>
                    <a:pt x="0" y="3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3" y="1"/>
                    <a:pt x="5" y="0"/>
                    <a:pt x="5" y="1"/>
                  </a:cubicBezTo>
                  <a:cubicBezTo>
                    <a:pt x="5" y="2"/>
                    <a:pt x="3" y="3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2" name="Freeform 3345"/>
            <p:cNvSpPr>
              <a:spLocks noChangeAspect="1"/>
            </p:cNvSpPr>
            <p:nvPr/>
          </p:nvSpPr>
          <p:spPr bwMode="auto">
            <a:xfrm>
              <a:off x="6460718" y="1556574"/>
              <a:ext cx="21939" cy="21939"/>
            </a:xfrm>
            <a:custGeom>
              <a:avLst/>
              <a:gdLst>
                <a:gd name="T0" fmla="*/ 4 w 4"/>
                <a:gd name="T1" fmla="*/ 5 h 4"/>
                <a:gd name="T2" fmla="*/ 0 w 4"/>
                <a:gd name="T3" fmla="*/ 5 h 4"/>
                <a:gd name="T4" fmla="*/ 1 w 4"/>
                <a:gd name="T5" fmla="*/ 1 h 4"/>
                <a:gd name="T6" fmla="*/ 6 w 4"/>
                <a:gd name="T7" fmla="*/ 0 h 4"/>
                <a:gd name="T8" fmla="*/ 4 w 4"/>
                <a:gd name="T9" fmla="*/ 5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4"/>
                <a:gd name="T17" fmla="*/ 4 w 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4">
                  <a:moveTo>
                    <a:pt x="2" y="3"/>
                  </a:moveTo>
                  <a:cubicBezTo>
                    <a:pt x="1" y="3"/>
                    <a:pt x="0" y="4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3" name="Oval 3346"/>
            <p:cNvSpPr>
              <a:spLocks noChangeAspect="1" noChangeArrowheads="1"/>
            </p:cNvSpPr>
            <p:nvPr/>
          </p:nvSpPr>
          <p:spPr bwMode="auto">
            <a:xfrm>
              <a:off x="7825328" y="2438523"/>
              <a:ext cx="4388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4" name="Freeform 3347"/>
            <p:cNvSpPr>
              <a:spLocks noChangeAspect="1"/>
            </p:cNvSpPr>
            <p:nvPr/>
          </p:nvSpPr>
          <p:spPr bwMode="auto">
            <a:xfrm>
              <a:off x="7987677" y="2175255"/>
              <a:ext cx="17552" cy="13164"/>
            </a:xfrm>
            <a:custGeom>
              <a:avLst/>
              <a:gdLst>
                <a:gd name="T0" fmla="*/ 1 w 3"/>
                <a:gd name="T1" fmla="*/ 2 h 3"/>
                <a:gd name="T2" fmla="*/ 0 w 3"/>
                <a:gd name="T3" fmla="*/ 2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2"/>
                  </a:moveTo>
                  <a:cubicBezTo>
                    <a:pt x="1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5" name="Oval 3348"/>
            <p:cNvSpPr>
              <a:spLocks noChangeAspect="1" noChangeArrowheads="1"/>
            </p:cNvSpPr>
            <p:nvPr/>
          </p:nvSpPr>
          <p:spPr bwMode="auto">
            <a:xfrm>
              <a:off x="7171544" y="3706602"/>
              <a:ext cx="8776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6" name="Oval 3349"/>
            <p:cNvSpPr>
              <a:spLocks noChangeAspect="1" noChangeArrowheads="1"/>
            </p:cNvSpPr>
            <p:nvPr/>
          </p:nvSpPr>
          <p:spPr bwMode="auto">
            <a:xfrm>
              <a:off x="6495821" y="4364773"/>
              <a:ext cx="4388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7" name="Freeform 3350"/>
            <p:cNvSpPr>
              <a:spLocks noChangeAspect="1"/>
            </p:cNvSpPr>
            <p:nvPr/>
          </p:nvSpPr>
          <p:spPr bwMode="auto">
            <a:xfrm>
              <a:off x="6008773" y="4575389"/>
              <a:ext cx="17552" cy="13164"/>
            </a:xfrm>
            <a:custGeom>
              <a:avLst/>
              <a:gdLst>
                <a:gd name="T0" fmla="*/ 4 w 3"/>
                <a:gd name="T1" fmla="*/ 5 h 2"/>
                <a:gd name="T2" fmla="*/ 1 w 3"/>
                <a:gd name="T3" fmla="*/ 5 h 2"/>
                <a:gd name="T4" fmla="*/ 1 w 3"/>
                <a:gd name="T5" fmla="*/ 0 h 2"/>
                <a:gd name="T6" fmla="*/ 5 w 3"/>
                <a:gd name="T7" fmla="*/ 0 h 2"/>
                <a:gd name="T8" fmla="*/ 4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8" name="Freeform 3351"/>
            <p:cNvSpPr>
              <a:spLocks noChangeAspect="1"/>
            </p:cNvSpPr>
            <p:nvPr/>
          </p:nvSpPr>
          <p:spPr bwMode="auto">
            <a:xfrm>
              <a:off x="6210613" y="4496410"/>
              <a:ext cx="13164" cy="13164"/>
            </a:xfrm>
            <a:custGeom>
              <a:avLst/>
              <a:gdLst>
                <a:gd name="T0" fmla="*/ 2 w 3"/>
                <a:gd name="T1" fmla="*/ 5 h 2"/>
                <a:gd name="T2" fmla="*/ 0 w 3"/>
                <a:gd name="T3" fmla="*/ 3 h 2"/>
                <a:gd name="T4" fmla="*/ 1 w 3"/>
                <a:gd name="T5" fmla="*/ 0 h 2"/>
                <a:gd name="T6" fmla="*/ 3 w 3"/>
                <a:gd name="T7" fmla="*/ 3 h 2"/>
                <a:gd name="T8" fmla="*/ 2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59" name="Freeform 3352"/>
            <p:cNvSpPr>
              <a:spLocks noChangeAspect="1"/>
            </p:cNvSpPr>
            <p:nvPr/>
          </p:nvSpPr>
          <p:spPr bwMode="auto">
            <a:xfrm>
              <a:off x="5710401" y="4965904"/>
              <a:ext cx="13164" cy="8776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0" name="Freeform 3353"/>
            <p:cNvSpPr>
              <a:spLocks noChangeAspect="1"/>
            </p:cNvSpPr>
            <p:nvPr/>
          </p:nvSpPr>
          <p:spPr bwMode="auto">
            <a:xfrm>
              <a:off x="6579189" y="4579777"/>
              <a:ext cx="13164" cy="13164"/>
            </a:xfrm>
            <a:custGeom>
              <a:avLst/>
              <a:gdLst>
                <a:gd name="T0" fmla="*/ 2 w 3"/>
                <a:gd name="T1" fmla="*/ 5 h 2"/>
                <a:gd name="T2" fmla="*/ 1 w 3"/>
                <a:gd name="T3" fmla="*/ 5 h 2"/>
                <a:gd name="T4" fmla="*/ 1 w 3"/>
                <a:gd name="T5" fmla="*/ 3 h 2"/>
                <a:gd name="T6" fmla="*/ 2 w 3"/>
                <a:gd name="T7" fmla="*/ 0 h 2"/>
                <a:gd name="T8" fmla="*/ 2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1" name="Freeform 3354"/>
            <p:cNvSpPr>
              <a:spLocks noChangeAspect="1"/>
            </p:cNvSpPr>
            <p:nvPr/>
          </p:nvSpPr>
          <p:spPr bwMode="auto">
            <a:xfrm>
              <a:off x="6526534" y="4483246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1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2" name="Freeform 3355"/>
            <p:cNvSpPr>
              <a:spLocks noChangeAspect="1"/>
            </p:cNvSpPr>
            <p:nvPr/>
          </p:nvSpPr>
          <p:spPr bwMode="auto">
            <a:xfrm>
              <a:off x="6671332" y="4562226"/>
              <a:ext cx="17552" cy="8776"/>
            </a:xfrm>
            <a:custGeom>
              <a:avLst/>
              <a:gdLst>
                <a:gd name="T0" fmla="*/ 4 w 3"/>
                <a:gd name="T1" fmla="*/ 1 h 2"/>
                <a:gd name="T2" fmla="*/ 4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4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3" name="Freeform 3356"/>
            <p:cNvSpPr>
              <a:spLocks noChangeAspect="1"/>
            </p:cNvSpPr>
            <p:nvPr/>
          </p:nvSpPr>
          <p:spPr bwMode="auto">
            <a:xfrm>
              <a:off x="6631844" y="4562226"/>
              <a:ext cx="8776" cy="4388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1 w 2"/>
                <a:gd name="T5" fmla="*/ 1 h 1"/>
                <a:gd name="T6" fmla="*/ 0 w 2"/>
                <a:gd name="T7" fmla="*/ 1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4" name="Oval 3357"/>
            <p:cNvSpPr>
              <a:spLocks noChangeAspect="1" noChangeArrowheads="1"/>
            </p:cNvSpPr>
            <p:nvPr/>
          </p:nvSpPr>
          <p:spPr bwMode="auto">
            <a:xfrm>
              <a:off x="7105726" y="4869373"/>
              <a:ext cx="8776" cy="8776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5" name="Freeform 3358"/>
            <p:cNvSpPr>
              <a:spLocks noChangeAspect="1"/>
            </p:cNvSpPr>
            <p:nvPr/>
          </p:nvSpPr>
          <p:spPr bwMode="auto">
            <a:xfrm>
              <a:off x="7215421" y="4843046"/>
              <a:ext cx="17552" cy="17552"/>
            </a:xfrm>
            <a:custGeom>
              <a:avLst/>
              <a:gdLst>
                <a:gd name="T0" fmla="*/ 1 w 3"/>
                <a:gd name="T1" fmla="*/ 5 h 3"/>
                <a:gd name="T2" fmla="*/ 0 w 3"/>
                <a:gd name="T3" fmla="*/ 5 h 3"/>
                <a:gd name="T4" fmla="*/ 1 w 3"/>
                <a:gd name="T5" fmla="*/ 1 h 3"/>
                <a:gd name="T6" fmla="*/ 4 w 3"/>
                <a:gd name="T7" fmla="*/ 1 h 3"/>
                <a:gd name="T8" fmla="*/ 1 w 3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6" name="Freeform 3359"/>
            <p:cNvSpPr>
              <a:spLocks noChangeAspect="1"/>
            </p:cNvSpPr>
            <p:nvPr/>
          </p:nvSpPr>
          <p:spPr bwMode="auto">
            <a:xfrm>
              <a:off x="7303179" y="4930801"/>
              <a:ext cx="13164" cy="8776"/>
            </a:xfrm>
            <a:custGeom>
              <a:avLst/>
              <a:gdLst>
                <a:gd name="T0" fmla="*/ 3 w 2"/>
                <a:gd name="T1" fmla="*/ 1 h 2"/>
                <a:gd name="T2" fmla="*/ 0 w 2"/>
                <a:gd name="T3" fmla="*/ 1 h 2"/>
                <a:gd name="T4" fmla="*/ 3 w 2"/>
                <a:gd name="T5" fmla="*/ 0 h 2"/>
                <a:gd name="T6" fmla="*/ 5 w 2"/>
                <a:gd name="T7" fmla="*/ 1 h 2"/>
                <a:gd name="T8" fmla="*/ 3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1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7" name="Freeform 3360"/>
            <p:cNvSpPr>
              <a:spLocks noChangeAspect="1"/>
            </p:cNvSpPr>
            <p:nvPr/>
          </p:nvSpPr>
          <p:spPr bwMode="auto">
            <a:xfrm>
              <a:off x="7303179" y="4882537"/>
              <a:ext cx="13164" cy="8776"/>
            </a:xfrm>
            <a:custGeom>
              <a:avLst/>
              <a:gdLst>
                <a:gd name="T0" fmla="*/ 5 w 2"/>
                <a:gd name="T1" fmla="*/ 1 h 2"/>
                <a:gd name="T2" fmla="*/ 5 w 2"/>
                <a:gd name="T3" fmla="*/ 2 h 2"/>
                <a:gd name="T4" fmla="*/ 3 w 2"/>
                <a:gd name="T5" fmla="*/ 1 h 2"/>
                <a:gd name="T6" fmla="*/ 3 w 2"/>
                <a:gd name="T7" fmla="*/ 0 h 2"/>
                <a:gd name="T8" fmla="*/ 5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8" name="Freeform 3361"/>
            <p:cNvSpPr>
              <a:spLocks noChangeAspect="1"/>
            </p:cNvSpPr>
            <p:nvPr/>
          </p:nvSpPr>
          <p:spPr bwMode="auto">
            <a:xfrm>
              <a:off x="7114502" y="5334482"/>
              <a:ext cx="13164" cy="8776"/>
            </a:xfrm>
            <a:custGeom>
              <a:avLst/>
              <a:gdLst>
                <a:gd name="T0" fmla="*/ 5 w 2"/>
                <a:gd name="T1" fmla="*/ 1 h 2"/>
                <a:gd name="T2" fmla="*/ 3 w 2"/>
                <a:gd name="T3" fmla="*/ 2 h 2"/>
                <a:gd name="T4" fmla="*/ 0 w 2"/>
                <a:gd name="T5" fmla="*/ 1 h 2"/>
                <a:gd name="T6" fmla="*/ 3 w 2"/>
                <a:gd name="T7" fmla="*/ 0 h 2"/>
                <a:gd name="T8" fmla="*/ 5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69" name="Freeform 3362"/>
            <p:cNvSpPr>
              <a:spLocks noChangeAspect="1"/>
            </p:cNvSpPr>
            <p:nvPr/>
          </p:nvSpPr>
          <p:spPr bwMode="auto">
            <a:xfrm>
              <a:off x="7316342" y="5281828"/>
              <a:ext cx="4388" cy="17552"/>
            </a:xfrm>
            <a:custGeom>
              <a:avLst/>
              <a:gdLst>
                <a:gd name="T0" fmla="*/ 1 w 1"/>
                <a:gd name="T1" fmla="*/ 4 h 3"/>
                <a:gd name="T2" fmla="*/ 1 w 1"/>
                <a:gd name="T3" fmla="*/ 5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0" name="Freeform 3363"/>
            <p:cNvSpPr>
              <a:spLocks noChangeAspect="1"/>
            </p:cNvSpPr>
            <p:nvPr/>
          </p:nvSpPr>
          <p:spPr bwMode="auto">
            <a:xfrm>
              <a:off x="7338282" y="5220397"/>
              <a:ext cx="4388" cy="13164"/>
            </a:xfrm>
            <a:custGeom>
              <a:avLst/>
              <a:gdLst>
                <a:gd name="T0" fmla="*/ 1 w 1"/>
                <a:gd name="T1" fmla="*/ 2 h 3"/>
                <a:gd name="T2" fmla="*/ 0 w 1"/>
                <a:gd name="T3" fmla="*/ 3 h 3"/>
                <a:gd name="T4" fmla="*/ 0 w 1"/>
                <a:gd name="T5" fmla="*/ 2 h 3"/>
                <a:gd name="T6" fmla="*/ 1 w 1"/>
                <a:gd name="T7" fmla="*/ 1 h 3"/>
                <a:gd name="T8" fmla="*/ 1 w 1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1" name="Freeform 3364"/>
            <p:cNvSpPr>
              <a:spLocks noChangeAspect="1"/>
            </p:cNvSpPr>
            <p:nvPr/>
          </p:nvSpPr>
          <p:spPr bwMode="auto">
            <a:xfrm>
              <a:off x="7303179" y="5308155"/>
              <a:ext cx="13164" cy="17552"/>
            </a:xfrm>
            <a:custGeom>
              <a:avLst/>
              <a:gdLst>
                <a:gd name="T0" fmla="*/ 3 w 2"/>
                <a:gd name="T1" fmla="*/ 4 h 3"/>
                <a:gd name="T2" fmla="*/ 3 w 2"/>
                <a:gd name="T3" fmla="*/ 5 h 3"/>
                <a:gd name="T4" fmla="*/ 0 w 2"/>
                <a:gd name="T5" fmla="*/ 1 h 3"/>
                <a:gd name="T6" fmla="*/ 3 w 2"/>
                <a:gd name="T7" fmla="*/ 0 h 3"/>
                <a:gd name="T8" fmla="*/ 3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2" name="Freeform 3365"/>
            <p:cNvSpPr>
              <a:spLocks noChangeAspect="1"/>
            </p:cNvSpPr>
            <p:nvPr/>
          </p:nvSpPr>
          <p:spPr bwMode="auto">
            <a:xfrm>
              <a:off x="7364607" y="5369583"/>
              <a:ext cx="13164" cy="17552"/>
            </a:xfrm>
            <a:custGeom>
              <a:avLst/>
              <a:gdLst>
                <a:gd name="T0" fmla="*/ 2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2 w 3"/>
                <a:gd name="T7" fmla="*/ 1 h 3"/>
                <a:gd name="T8" fmla="*/ 2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3" name="Freeform 3366"/>
            <p:cNvSpPr>
              <a:spLocks noChangeAspect="1"/>
            </p:cNvSpPr>
            <p:nvPr/>
          </p:nvSpPr>
          <p:spPr bwMode="auto">
            <a:xfrm>
              <a:off x="8057881" y="6176942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1 w 3"/>
                <a:gd name="T3" fmla="*/ 4 h 3"/>
                <a:gd name="T4" fmla="*/ 1 w 3"/>
                <a:gd name="T5" fmla="*/ 1 h 3"/>
                <a:gd name="T6" fmla="*/ 4 w 3"/>
                <a:gd name="T7" fmla="*/ 0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4" name="Freeform 3367"/>
            <p:cNvSpPr>
              <a:spLocks noChangeAspect="1"/>
            </p:cNvSpPr>
            <p:nvPr/>
          </p:nvSpPr>
          <p:spPr bwMode="auto">
            <a:xfrm>
              <a:off x="5293559" y="6251534"/>
              <a:ext cx="8776" cy="13164"/>
            </a:xfrm>
            <a:custGeom>
              <a:avLst/>
              <a:gdLst>
                <a:gd name="T0" fmla="*/ 1 w 2"/>
                <a:gd name="T1" fmla="*/ 2 h 3"/>
                <a:gd name="T2" fmla="*/ 0 w 2"/>
                <a:gd name="T3" fmla="*/ 2 h 3"/>
                <a:gd name="T4" fmla="*/ 0 w 2"/>
                <a:gd name="T5" fmla="*/ 1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5" name="Freeform 3368"/>
            <p:cNvSpPr>
              <a:spLocks noChangeAspect="1"/>
            </p:cNvSpPr>
            <p:nvPr/>
          </p:nvSpPr>
          <p:spPr bwMode="auto">
            <a:xfrm>
              <a:off x="5350602" y="6233983"/>
              <a:ext cx="13164" cy="17552"/>
            </a:xfrm>
            <a:custGeom>
              <a:avLst/>
              <a:gdLst>
                <a:gd name="T0" fmla="*/ 5 w 2"/>
                <a:gd name="T1" fmla="*/ 1 h 3"/>
                <a:gd name="T2" fmla="*/ 5 w 2"/>
                <a:gd name="T3" fmla="*/ 5 h 3"/>
                <a:gd name="T4" fmla="*/ 3 w 2"/>
                <a:gd name="T5" fmla="*/ 4 h 3"/>
                <a:gd name="T6" fmla="*/ 0 w 2"/>
                <a:gd name="T7" fmla="*/ 1 h 3"/>
                <a:gd name="T8" fmla="*/ 5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6" name="Freeform 3369"/>
            <p:cNvSpPr>
              <a:spLocks noChangeAspect="1"/>
            </p:cNvSpPr>
            <p:nvPr/>
          </p:nvSpPr>
          <p:spPr bwMode="auto">
            <a:xfrm>
              <a:off x="6052652" y="6440211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1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7" name="Freeform 3370"/>
            <p:cNvSpPr>
              <a:spLocks noChangeAspect="1"/>
            </p:cNvSpPr>
            <p:nvPr/>
          </p:nvSpPr>
          <p:spPr bwMode="auto">
            <a:xfrm>
              <a:off x="6065815" y="6431435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4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8" name="Freeform 3371"/>
            <p:cNvSpPr>
              <a:spLocks noChangeAspect="1"/>
            </p:cNvSpPr>
            <p:nvPr/>
          </p:nvSpPr>
          <p:spPr bwMode="auto">
            <a:xfrm>
              <a:off x="6741538" y="9902196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1 w 2"/>
                <a:gd name="T3" fmla="*/ 2 h 2"/>
                <a:gd name="T4" fmla="*/ 0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79" name="Freeform 3372"/>
            <p:cNvSpPr>
              <a:spLocks noChangeAspect="1"/>
            </p:cNvSpPr>
            <p:nvPr/>
          </p:nvSpPr>
          <p:spPr bwMode="auto">
            <a:xfrm>
              <a:off x="6745926" y="9590661"/>
              <a:ext cx="13164" cy="13164"/>
            </a:xfrm>
            <a:custGeom>
              <a:avLst/>
              <a:gdLst>
                <a:gd name="T0" fmla="*/ 5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5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0" name="Freeform 3373"/>
            <p:cNvSpPr>
              <a:spLocks noChangeAspect="1"/>
            </p:cNvSpPr>
            <p:nvPr/>
          </p:nvSpPr>
          <p:spPr bwMode="auto">
            <a:xfrm>
              <a:off x="6684496" y="9774949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0 w 2"/>
                <a:gd name="T5" fmla="*/ 1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1" name="Freeform 3374"/>
            <p:cNvSpPr>
              <a:spLocks noChangeAspect="1"/>
            </p:cNvSpPr>
            <p:nvPr/>
          </p:nvSpPr>
          <p:spPr bwMode="auto">
            <a:xfrm>
              <a:off x="6706435" y="9823214"/>
              <a:ext cx="13164" cy="8776"/>
            </a:xfrm>
            <a:custGeom>
              <a:avLst/>
              <a:gdLst>
                <a:gd name="T0" fmla="*/ 2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2" name="Freeform 3375"/>
            <p:cNvSpPr>
              <a:spLocks noChangeAspect="1"/>
            </p:cNvSpPr>
            <p:nvPr/>
          </p:nvSpPr>
          <p:spPr bwMode="auto">
            <a:xfrm>
              <a:off x="6693272" y="9840766"/>
              <a:ext cx="17552" cy="13164"/>
            </a:xfrm>
            <a:custGeom>
              <a:avLst/>
              <a:gdLst>
                <a:gd name="T0" fmla="*/ 1 w 3"/>
                <a:gd name="T1" fmla="*/ 5 h 2"/>
                <a:gd name="T2" fmla="*/ 0 w 3"/>
                <a:gd name="T3" fmla="*/ 5 h 2"/>
                <a:gd name="T4" fmla="*/ 1 w 3"/>
                <a:gd name="T5" fmla="*/ 3 h 2"/>
                <a:gd name="T6" fmla="*/ 4 w 3"/>
                <a:gd name="T7" fmla="*/ 0 h 2"/>
                <a:gd name="T8" fmla="*/ 1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3" name="Freeform 3376"/>
            <p:cNvSpPr>
              <a:spLocks noChangeAspect="1"/>
            </p:cNvSpPr>
            <p:nvPr/>
          </p:nvSpPr>
          <p:spPr bwMode="auto">
            <a:xfrm>
              <a:off x="6737151" y="9796889"/>
              <a:ext cx="8776" cy="13164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4" name="Oval 3377"/>
            <p:cNvSpPr>
              <a:spLocks noChangeAspect="1" noChangeArrowheads="1"/>
            </p:cNvSpPr>
            <p:nvPr/>
          </p:nvSpPr>
          <p:spPr bwMode="auto">
            <a:xfrm>
              <a:off x="6732763" y="9810053"/>
              <a:ext cx="4388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5" name="Freeform 3378"/>
            <p:cNvSpPr>
              <a:spLocks noChangeAspect="1"/>
            </p:cNvSpPr>
            <p:nvPr/>
          </p:nvSpPr>
          <p:spPr bwMode="auto">
            <a:xfrm>
              <a:off x="6732763" y="9735459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2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6" name="Freeform 3379"/>
            <p:cNvSpPr>
              <a:spLocks noChangeAspect="1"/>
            </p:cNvSpPr>
            <p:nvPr/>
          </p:nvSpPr>
          <p:spPr bwMode="auto">
            <a:xfrm>
              <a:off x="6723987" y="9867093"/>
              <a:ext cx="13164" cy="13164"/>
            </a:xfrm>
            <a:custGeom>
              <a:avLst/>
              <a:gdLst>
                <a:gd name="T0" fmla="*/ 3 w 2"/>
                <a:gd name="T1" fmla="*/ 0 h 2"/>
                <a:gd name="T2" fmla="*/ 5 w 2"/>
                <a:gd name="T3" fmla="*/ 3 h 2"/>
                <a:gd name="T4" fmla="*/ 3 w 2"/>
                <a:gd name="T5" fmla="*/ 3 h 2"/>
                <a:gd name="T6" fmla="*/ 0 w 2"/>
                <a:gd name="T7" fmla="*/ 0 h 2"/>
                <a:gd name="T8" fmla="*/ 3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0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7" name="Freeform 3380"/>
            <p:cNvSpPr>
              <a:spLocks noChangeAspect="1"/>
            </p:cNvSpPr>
            <p:nvPr/>
          </p:nvSpPr>
          <p:spPr bwMode="auto">
            <a:xfrm>
              <a:off x="6719599" y="9853929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4 w 3"/>
                <a:gd name="T3" fmla="*/ 1 h 2"/>
                <a:gd name="T4" fmla="*/ 1 w 3"/>
                <a:gd name="T5" fmla="*/ 1 h 2"/>
                <a:gd name="T6" fmla="*/ 0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8" name="Freeform 3381"/>
            <p:cNvSpPr>
              <a:spLocks noChangeAspect="1"/>
            </p:cNvSpPr>
            <p:nvPr/>
          </p:nvSpPr>
          <p:spPr bwMode="auto">
            <a:xfrm>
              <a:off x="6719599" y="9836378"/>
              <a:ext cx="17552" cy="13164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3 h 2"/>
                <a:gd name="T4" fmla="*/ 4 w 3"/>
                <a:gd name="T5" fmla="*/ 5 h 2"/>
                <a:gd name="T6" fmla="*/ 0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89" name="Oval 3382"/>
            <p:cNvSpPr>
              <a:spLocks noChangeAspect="1" noChangeArrowheads="1"/>
            </p:cNvSpPr>
            <p:nvPr/>
          </p:nvSpPr>
          <p:spPr bwMode="auto">
            <a:xfrm>
              <a:off x="6645005" y="9810053"/>
              <a:ext cx="8776" cy="13164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0" name="Freeform 3383"/>
            <p:cNvSpPr>
              <a:spLocks noChangeAspect="1"/>
            </p:cNvSpPr>
            <p:nvPr/>
          </p:nvSpPr>
          <p:spPr bwMode="auto">
            <a:xfrm>
              <a:off x="6645005" y="9704743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0 w 3"/>
                <a:gd name="T3" fmla="*/ 4 h 3"/>
                <a:gd name="T4" fmla="*/ 1 w 3"/>
                <a:gd name="T5" fmla="*/ 1 h 3"/>
                <a:gd name="T6" fmla="*/ 4 w 3"/>
                <a:gd name="T7" fmla="*/ 1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1" y="3"/>
                    <a:pt x="1" y="3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1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1" name="Freeform 3384"/>
            <p:cNvSpPr>
              <a:spLocks noChangeAspect="1"/>
            </p:cNvSpPr>
            <p:nvPr/>
          </p:nvSpPr>
          <p:spPr bwMode="auto">
            <a:xfrm>
              <a:off x="6776641" y="10077709"/>
              <a:ext cx="17552" cy="17552"/>
            </a:xfrm>
            <a:custGeom>
              <a:avLst/>
              <a:gdLst>
                <a:gd name="T0" fmla="*/ 5 w 3"/>
                <a:gd name="T1" fmla="*/ 4 h 3"/>
                <a:gd name="T2" fmla="*/ 1 w 3"/>
                <a:gd name="T3" fmla="*/ 5 h 3"/>
                <a:gd name="T4" fmla="*/ 0 w 3"/>
                <a:gd name="T5" fmla="*/ 4 h 3"/>
                <a:gd name="T6" fmla="*/ 1 w 3"/>
                <a:gd name="T7" fmla="*/ 0 h 3"/>
                <a:gd name="T8" fmla="*/ 5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3" y="2"/>
                  </a:moveTo>
                  <a:cubicBezTo>
                    <a:pt x="3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3" y="0"/>
                    <a:pt x="3" y="1"/>
                    <a:pt x="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2" name="Freeform 3385"/>
            <p:cNvSpPr>
              <a:spLocks noChangeAspect="1"/>
            </p:cNvSpPr>
            <p:nvPr/>
          </p:nvSpPr>
          <p:spPr bwMode="auto">
            <a:xfrm>
              <a:off x="6671332" y="10169852"/>
              <a:ext cx="13164" cy="8776"/>
            </a:xfrm>
            <a:custGeom>
              <a:avLst/>
              <a:gdLst>
                <a:gd name="T0" fmla="*/ 5 w 2"/>
                <a:gd name="T1" fmla="*/ 1 h 2"/>
                <a:gd name="T2" fmla="*/ 3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5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3" name="Freeform 3386"/>
            <p:cNvSpPr>
              <a:spLocks noChangeAspect="1"/>
            </p:cNvSpPr>
            <p:nvPr/>
          </p:nvSpPr>
          <p:spPr bwMode="auto">
            <a:xfrm>
              <a:off x="6666944" y="10187404"/>
              <a:ext cx="13164" cy="13164"/>
            </a:xfrm>
            <a:custGeom>
              <a:avLst/>
              <a:gdLst>
                <a:gd name="T0" fmla="*/ 3 w 2"/>
                <a:gd name="T1" fmla="*/ 2 h 3"/>
                <a:gd name="T2" fmla="*/ 3 w 2"/>
                <a:gd name="T3" fmla="*/ 3 h 3"/>
                <a:gd name="T4" fmla="*/ 0 w 2"/>
                <a:gd name="T5" fmla="*/ 2 h 3"/>
                <a:gd name="T6" fmla="*/ 3 w 2"/>
                <a:gd name="T7" fmla="*/ 0 h 3"/>
                <a:gd name="T8" fmla="*/ 3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4" name="Freeform 3387"/>
            <p:cNvSpPr>
              <a:spLocks noChangeAspect="1"/>
            </p:cNvSpPr>
            <p:nvPr/>
          </p:nvSpPr>
          <p:spPr bwMode="auto">
            <a:xfrm>
              <a:off x="6684496" y="10161077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1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5" name="Freeform 3388"/>
            <p:cNvSpPr>
              <a:spLocks noChangeAspect="1"/>
            </p:cNvSpPr>
            <p:nvPr/>
          </p:nvSpPr>
          <p:spPr bwMode="auto">
            <a:xfrm>
              <a:off x="6688884" y="1014352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6" name="Freeform 3389"/>
            <p:cNvSpPr>
              <a:spLocks noChangeAspect="1"/>
            </p:cNvSpPr>
            <p:nvPr/>
          </p:nvSpPr>
          <p:spPr bwMode="auto">
            <a:xfrm>
              <a:off x="6693272" y="10178628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7" name="Oval 3390"/>
            <p:cNvSpPr>
              <a:spLocks noChangeAspect="1" noChangeArrowheads="1"/>
            </p:cNvSpPr>
            <p:nvPr/>
          </p:nvSpPr>
          <p:spPr bwMode="auto">
            <a:xfrm>
              <a:off x="6688884" y="10099646"/>
              <a:ext cx="4388" cy="17552"/>
            </a:xfrm>
            <a:prstGeom prst="ellipse">
              <a:avLst/>
            </a:pr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>
              <a:lvl1pPr>
                <a:lnSpc>
                  <a:spcPct val="85000"/>
                </a:lnSpc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l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85000"/>
                </a:lnSpc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85000"/>
                </a:lnSpc>
                <a:spcBef>
                  <a:spcPct val="15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95852">
                <a:lnSpc>
                  <a:spcPct val="100000"/>
                </a:lnSpc>
                <a:spcBef>
                  <a:spcPct val="0"/>
                </a:spcBef>
                <a:buClrTx/>
                <a:buSzTx/>
                <a:buFont typeface="Wingdings" panose="05000000000000000000" pitchFamily="2" charset="2"/>
                <a:buNone/>
              </a:pPr>
              <a:endParaRPr lang="en-US" altLang="en-US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8" name="Freeform 3391"/>
            <p:cNvSpPr>
              <a:spLocks noChangeAspect="1"/>
            </p:cNvSpPr>
            <p:nvPr/>
          </p:nvSpPr>
          <p:spPr bwMode="auto">
            <a:xfrm>
              <a:off x="6671332" y="10060157"/>
              <a:ext cx="17552" cy="8776"/>
            </a:xfrm>
            <a:custGeom>
              <a:avLst/>
              <a:gdLst>
                <a:gd name="T0" fmla="*/ 1 w 3"/>
                <a:gd name="T1" fmla="*/ 1 h 2"/>
                <a:gd name="T2" fmla="*/ 0 w 3"/>
                <a:gd name="T3" fmla="*/ 1 h 2"/>
                <a:gd name="T4" fmla="*/ 1 w 3"/>
                <a:gd name="T5" fmla="*/ 0 h 2"/>
                <a:gd name="T6" fmla="*/ 5 w 3"/>
                <a:gd name="T7" fmla="*/ 0 h 2"/>
                <a:gd name="T8" fmla="*/ 1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1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899" name="Freeform 3392"/>
            <p:cNvSpPr>
              <a:spLocks noChangeAspect="1"/>
            </p:cNvSpPr>
            <p:nvPr/>
          </p:nvSpPr>
          <p:spPr bwMode="auto">
            <a:xfrm>
              <a:off x="6710823" y="9998727"/>
              <a:ext cx="8776" cy="17552"/>
            </a:xfrm>
            <a:custGeom>
              <a:avLst/>
              <a:gdLst>
                <a:gd name="T0" fmla="*/ 1 w 2"/>
                <a:gd name="T1" fmla="*/ 5 h 3"/>
                <a:gd name="T2" fmla="*/ 0 w 2"/>
                <a:gd name="T3" fmla="*/ 5 h 3"/>
                <a:gd name="T4" fmla="*/ 0 w 2"/>
                <a:gd name="T5" fmla="*/ 1 h 3"/>
                <a:gd name="T6" fmla="*/ 2 w 2"/>
                <a:gd name="T7" fmla="*/ 1 h 3"/>
                <a:gd name="T8" fmla="*/ 1 w 2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0" name="Freeform 3393"/>
            <p:cNvSpPr>
              <a:spLocks noChangeAspect="1"/>
            </p:cNvSpPr>
            <p:nvPr/>
          </p:nvSpPr>
          <p:spPr bwMode="auto">
            <a:xfrm>
              <a:off x="6697660" y="10275159"/>
              <a:ext cx="17552" cy="8776"/>
            </a:xfrm>
            <a:custGeom>
              <a:avLst/>
              <a:gdLst>
                <a:gd name="T0" fmla="*/ 4 w 3"/>
                <a:gd name="T1" fmla="*/ 1 h 2"/>
                <a:gd name="T2" fmla="*/ 4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4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1" name="Freeform 3394"/>
            <p:cNvSpPr>
              <a:spLocks noChangeAspect="1"/>
            </p:cNvSpPr>
            <p:nvPr/>
          </p:nvSpPr>
          <p:spPr bwMode="auto">
            <a:xfrm>
              <a:off x="6785415" y="10389242"/>
              <a:ext cx="8776" cy="17552"/>
            </a:xfrm>
            <a:custGeom>
              <a:avLst/>
              <a:gdLst>
                <a:gd name="T0" fmla="*/ 2 w 2"/>
                <a:gd name="T1" fmla="*/ 1 h 3"/>
                <a:gd name="T2" fmla="*/ 1 w 2"/>
                <a:gd name="T3" fmla="*/ 5 h 3"/>
                <a:gd name="T4" fmla="*/ 0 w 2"/>
                <a:gd name="T5" fmla="*/ 4 h 3"/>
                <a:gd name="T6" fmla="*/ 0 w 2"/>
                <a:gd name="T7" fmla="*/ 0 h 3"/>
                <a:gd name="T8" fmla="*/ 2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2" name="Freeform 3395"/>
            <p:cNvSpPr>
              <a:spLocks noChangeAspect="1"/>
            </p:cNvSpPr>
            <p:nvPr/>
          </p:nvSpPr>
          <p:spPr bwMode="auto">
            <a:xfrm>
              <a:off x="6737151" y="1030587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4 h 3"/>
                <a:gd name="T4" fmla="*/ 1 w 2"/>
                <a:gd name="T5" fmla="*/ 1 h 3"/>
                <a:gd name="T6" fmla="*/ 2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3" name="Freeform 3396"/>
            <p:cNvSpPr>
              <a:spLocks noChangeAspect="1"/>
            </p:cNvSpPr>
            <p:nvPr/>
          </p:nvSpPr>
          <p:spPr bwMode="auto">
            <a:xfrm>
              <a:off x="6759090" y="10477000"/>
              <a:ext cx="13164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3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2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4" name="Freeform 3397"/>
            <p:cNvSpPr>
              <a:spLocks noChangeAspect="1"/>
            </p:cNvSpPr>
            <p:nvPr/>
          </p:nvSpPr>
          <p:spPr bwMode="auto">
            <a:xfrm>
              <a:off x="7276851" y="10779759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1 w 3"/>
                <a:gd name="T3" fmla="*/ 4 h 3"/>
                <a:gd name="T4" fmla="*/ 1 w 3"/>
                <a:gd name="T5" fmla="*/ 1 h 3"/>
                <a:gd name="T6" fmla="*/ 4 w 3"/>
                <a:gd name="T7" fmla="*/ 0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2"/>
                    <a:pt x="1" y="3"/>
                    <a:pt x="1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5" name="Freeform 3398"/>
            <p:cNvSpPr>
              <a:spLocks noChangeAspect="1"/>
            </p:cNvSpPr>
            <p:nvPr/>
          </p:nvSpPr>
          <p:spPr bwMode="auto">
            <a:xfrm>
              <a:off x="7246136" y="10849963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2 h 2"/>
                <a:gd name="T4" fmla="*/ 1 w 3"/>
                <a:gd name="T5" fmla="*/ 0 h 2"/>
                <a:gd name="T6" fmla="*/ 4 w 3"/>
                <a:gd name="T7" fmla="*/ 0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6" name="Freeform 3399"/>
            <p:cNvSpPr>
              <a:spLocks noChangeAspect="1"/>
            </p:cNvSpPr>
            <p:nvPr/>
          </p:nvSpPr>
          <p:spPr bwMode="auto">
            <a:xfrm>
              <a:off x="14108677" y="-1080504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7" name="Freeform 3400"/>
            <p:cNvSpPr>
              <a:spLocks noChangeAspect="1"/>
            </p:cNvSpPr>
            <p:nvPr/>
          </p:nvSpPr>
          <p:spPr bwMode="auto">
            <a:xfrm>
              <a:off x="14363170" y="-1106829"/>
              <a:ext cx="4388" cy="17552"/>
            </a:xfrm>
            <a:custGeom>
              <a:avLst/>
              <a:gdLst>
                <a:gd name="T0" fmla="*/ 1 w 1"/>
                <a:gd name="T1" fmla="*/ 4 h 3"/>
                <a:gd name="T2" fmla="*/ 0 w 1"/>
                <a:gd name="T3" fmla="*/ 4 h 3"/>
                <a:gd name="T4" fmla="*/ 0 w 1"/>
                <a:gd name="T5" fmla="*/ 1 h 3"/>
                <a:gd name="T6" fmla="*/ 1 w 1"/>
                <a:gd name="T7" fmla="*/ 0 h 3"/>
                <a:gd name="T8" fmla="*/ 1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8" name="Freeform 3401"/>
            <p:cNvSpPr>
              <a:spLocks noChangeAspect="1"/>
            </p:cNvSpPr>
            <p:nvPr/>
          </p:nvSpPr>
          <p:spPr bwMode="auto">
            <a:xfrm>
              <a:off x="14415825" y="-1128769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0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09" name="Freeform 3402"/>
            <p:cNvSpPr>
              <a:spLocks noChangeAspect="1"/>
            </p:cNvSpPr>
            <p:nvPr/>
          </p:nvSpPr>
          <p:spPr bwMode="auto">
            <a:xfrm>
              <a:off x="14393885" y="-1141932"/>
              <a:ext cx="8776" cy="8776"/>
            </a:xfrm>
            <a:custGeom>
              <a:avLst/>
              <a:gdLst>
                <a:gd name="T0" fmla="*/ 2 w 2"/>
                <a:gd name="T1" fmla="*/ 1 h 2"/>
                <a:gd name="T2" fmla="*/ 2 w 2"/>
                <a:gd name="T3" fmla="*/ 2 h 2"/>
                <a:gd name="T4" fmla="*/ 1 w 2"/>
                <a:gd name="T5" fmla="*/ 1 h 2"/>
                <a:gd name="T6" fmla="*/ 1 w 2"/>
                <a:gd name="T7" fmla="*/ 0 h 2"/>
                <a:gd name="T8" fmla="*/ 2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0" name="Freeform 3403"/>
            <p:cNvSpPr>
              <a:spLocks noChangeAspect="1"/>
            </p:cNvSpPr>
            <p:nvPr/>
          </p:nvSpPr>
          <p:spPr bwMode="auto">
            <a:xfrm>
              <a:off x="14415825" y="-1150708"/>
              <a:ext cx="13164" cy="13164"/>
            </a:xfrm>
            <a:custGeom>
              <a:avLst/>
              <a:gdLst>
                <a:gd name="T0" fmla="*/ 2 w 3"/>
                <a:gd name="T1" fmla="*/ 3 h 2"/>
                <a:gd name="T2" fmla="*/ 2 w 3"/>
                <a:gd name="T3" fmla="*/ 5 h 2"/>
                <a:gd name="T4" fmla="*/ 1 w 3"/>
                <a:gd name="T5" fmla="*/ 5 h 2"/>
                <a:gd name="T6" fmla="*/ 1 w 3"/>
                <a:gd name="T7" fmla="*/ 0 h 2"/>
                <a:gd name="T8" fmla="*/ 2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1" name="Freeform 3404"/>
            <p:cNvSpPr>
              <a:spLocks noChangeAspect="1"/>
            </p:cNvSpPr>
            <p:nvPr/>
          </p:nvSpPr>
          <p:spPr bwMode="auto">
            <a:xfrm>
              <a:off x="14705421" y="-1234076"/>
              <a:ext cx="13164" cy="17552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4 h 3"/>
                <a:gd name="T4" fmla="*/ 1 w 3"/>
                <a:gd name="T5" fmla="*/ 4 h 3"/>
                <a:gd name="T6" fmla="*/ 1 w 3"/>
                <a:gd name="T7" fmla="*/ 0 h 3"/>
                <a:gd name="T8" fmla="*/ 2 w 3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1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2" y="3"/>
                    <a:pt x="1" y="2"/>
                    <a:pt x="1" y="2"/>
                  </a:cubicBezTo>
                  <a:cubicBezTo>
                    <a:pt x="1" y="1"/>
                    <a:pt x="0" y="1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2" name="Freeform 3405"/>
            <p:cNvSpPr>
              <a:spLocks noChangeAspect="1"/>
            </p:cNvSpPr>
            <p:nvPr/>
          </p:nvSpPr>
          <p:spPr bwMode="auto">
            <a:xfrm>
              <a:off x="14780012" y="-1264791"/>
              <a:ext cx="13164" cy="8776"/>
            </a:xfrm>
            <a:custGeom>
              <a:avLst/>
              <a:gdLst>
                <a:gd name="T0" fmla="*/ 2 w 3"/>
                <a:gd name="T1" fmla="*/ 2 h 2"/>
                <a:gd name="T2" fmla="*/ 1 w 3"/>
                <a:gd name="T3" fmla="*/ 2 h 2"/>
                <a:gd name="T4" fmla="*/ 1 w 3"/>
                <a:gd name="T5" fmla="*/ 1 h 2"/>
                <a:gd name="T6" fmla="*/ 2 w 3"/>
                <a:gd name="T7" fmla="*/ 0 h 2"/>
                <a:gd name="T8" fmla="*/ 2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3" name="Freeform 3406"/>
            <p:cNvSpPr>
              <a:spLocks noChangeAspect="1"/>
            </p:cNvSpPr>
            <p:nvPr/>
          </p:nvSpPr>
          <p:spPr bwMode="auto">
            <a:xfrm>
              <a:off x="14385110" y="-1128769"/>
              <a:ext cx="8776" cy="17552"/>
            </a:xfrm>
            <a:custGeom>
              <a:avLst/>
              <a:gdLst>
                <a:gd name="T0" fmla="*/ 2 w 2"/>
                <a:gd name="T1" fmla="*/ 5 h 3"/>
                <a:gd name="T2" fmla="*/ 1 w 2"/>
                <a:gd name="T3" fmla="*/ 5 h 3"/>
                <a:gd name="T4" fmla="*/ 1 w 2"/>
                <a:gd name="T5" fmla="*/ 4 h 3"/>
                <a:gd name="T6" fmla="*/ 2 w 2"/>
                <a:gd name="T7" fmla="*/ 1 h 3"/>
                <a:gd name="T8" fmla="*/ 2 w 2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4" name="Freeform 3407"/>
            <p:cNvSpPr>
              <a:spLocks noChangeAspect="1"/>
            </p:cNvSpPr>
            <p:nvPr/>
          </p:nvSpPr>
          <p:spPr bwMode="auto">
            <a:xfrm>
              <a:off x="14630827" y="-1054177"/>
              <a:ext cx="17552" cy="8776"/>
            </a:xfrm>
            <a:custGeom>
              <a:avLst/>
              <a:gdLst>
                <a:gd name="T0" fmla="*/ 4 w 3"/>
                <a:gd name="T1" fmla="*/ 1 h 2"/>
                <a:gd name="T2" fmla="*/ 5 w 3"/>
                <a:gd name="T3" fmla="*/ 2 h 2"/>
                <a:gd name="T4" fmla="*/ 1 w 3"/>
                <a:gd name="T5" fmla="*/ 2 h 2"/>
                <a:gd name="T6" fmla="*/ 1 w 3"/>
                <a:gd name="T7" fmla="*/ 0 h 2"/>
                <a:gd name="T8" fmla="*/ 4 w 3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1" y="0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5" name="Freeform 3408"/>
            <p:cNvSpPr>
              <a:spLocks noChangeAspect="1"/>
            </p:cNvSpPr>
            <p:nvPr/>
          </p:nvSpPr>
          <p:spPr bwMode="auto">
            <a:xfrm>
              <a:off x="14683481" y="-1089278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4 w 3"/>
                <a:gd name="T3" fmla="*/ 2 h 2"/>
                <a:gd name="T4" fmla="*/ 1 w 3"/>
                <a:gd name="T5" fmla="*/ 2 h 2"/>
                <a:gd name="T6" fmla="*/ 0 w 3"/>
                <a:gd name="T7" fmla="*/ 0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1"/>
                    <a:pt x="3" y="1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6" name="Freeform 3409"/>
            <p:cNvSpPr>
              <a:spLocks noChangeAspect="1"/>
            </p:cNvSpPr>
            <p:nvPr/>
          </p:nvSpPr>
          <p:spPr bwMode="auto">
            <a:xfrm>
              <a:off x="21168671" y="2109439"/>
              <a:ext cx="8776" cy="13164"/>
            </a:xfrm>
            <a:custGeom>
              <a:avLst/>
              <a:gdLst>
                <a:gd name="T0" fmla="*/ 2 w 2"/>
                <a:gd name="T1" fmla="*/ 3 h 2"/>
                <a:gd name="T2" fmla="*/ 1 w 2"/>
                <a:gd name="T3" fmla="*/ 5 h 2"/>
                <a:gd name="T4" fmla="*/ 0 w 2"/>
                <a:gd name="T5" fmla="*/ 3 h 2"/>
                <a:gd name="T6" fmla="*/ 1 w 2"/>
                <a:gd name="T7" fmla="*/ 0 h 2"/>
                <a:gd name="T8" fmla="*/ 2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7" name="Freeform 3410"/>
            <p:cNvSpPr>
              <a:spLocks noChangeAspect="1"/>
            </p:cNvSpPr>
            <p:nvPr/>
          </p:nvSpPr>
          <p:spPr bwMode="auto">
            <a:xfrm>
              <a:off x="21045810" y="2390259"/>
              <a:ext cx="4388" cy="8776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1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8" name="Freeform 3411"/>
            <p:cNvSpPr>
              <a:spLocks noChangeAspect="1"/>
            </p:cNvSpPr>
            <p:nvPr/>
          </p:nvSpPr>
          <p:spPr bwMode="auto">
            <a:xfrm>
              <a:off x="20826421" y="117370"/>
              <a:ext cx="8776" cy="13164"/>
            </a:xfrm>
            <a:custGeom>
              <a:avLst/>
              <a:gdLst>
                <a:gd name="T0" fmla="*/ 1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1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19" name="Freeform 3412"/>
            <p:cNvSpPr>
              <a:spLocks noChangeAspect="1"/>
            </p:cNvSpPr>
            <p:nvPr/>
          </p:nvSpPr>
          <p:spPr bwMode="auto">
            <a:xfrm>
              <a:off x="20764990" y="82267"/>
              <a:ext cx="8776" cy="17552"/>
            </a:xfrm>
            <a:custGeom>
              <a:avLst/>
              <a:gdLst>
                <a:gd name="T0" fmla="*/ 4 w 1"/>
                <a:gd name="T1" fmla="*/ 4 h 3"/>
                <a:gd name="T2" fmla="*/ 0 w 1"/>
                <a:gd name="T3" fmla="*/ 5 h 3"/>
                <a:gd name="T4" fmla="*/ 0 w 1"/>
                <a:gd name="T5" fmla="*/ 1 h 3"/>
                <a:gd name="T6" fmla="*/ 4 w 1"/>
                <a:gd name="T7" fmla="*/ 0 h 3"/>
                <a:gd name="T8" fmla="*/ 4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0" name="Freeform 3413"/>
            <p:cNvSpPr>
              <a:spLocks noChangeAspect="1"/>
            </p:cNvSpPr>
            <p:nvPr/>
          </p:nvSpPr>
          <p:spPr bwMode="auto">
            <a:xfrm>
              <a:off x="20756214" y="55940"/>
              <a:ext cx="17552" cy="17552"/>
            </a:xfrm>
            <a:custGeom>
              <a:avLst/>
              <a:gdLst>
                <a:gd name="T0" fmla="*/ 4 w 3"/>
                <a:gd name="T1" fmla="*/ 4 h 3"/>
                <a:gd name="T2" fmla="*/ 1 w 3"/>
                <a:gd name="T3" fmla="*/ 5 h 3"/>
                <a:gd name="T4" fmla="*/ 0 w 3"/>
                <a:gd name="T5" fmla="*/ 4 h 3"/>
                <a:gd name="T6" fmla="*/ 1 w 3"/>
                <a:gd name="T7" fmla="*/ 1 h 3"/>
                <a:gd name="T8" fmla="*/ 4 w 3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1"/>
                  </a:cubicBezTo>
                  <a:cubicBezTo>
                    <a:pt x="3" y="1"/>
                    <a:pt x="3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1" name="Freeform 3414"/>
            <p:cNvSpPr>
              <a:spLocks noChangeAspect="1"/>
            </p:cNvSpPr>
            <p:nvPr/>
          </p:nvSpPr>
          <p:spPr bwMode="auto">
            <a:xfrm>
              <a:off x="19659261" y="-597843"/>
              <a:ext cx="8776" cy="17552"/>
            </a:xfrm>
            <a:custGeom>
              <a:avLst/>
              <a:gdLst>
                <a:gd name="T0" fmla="*/ 4 w 1"/>
                <a:gd name="T1" fmla="*/ 4 h 3"/>
                <a:gd name="T2" fmla="*/ 4 w 1"/>
                <a:gd name="T3" fmla="*/ 5 h 3"/>
                <a:gd name="T4" fmla="*/ 0 w 1"/>
                <a:gd name="T5" fmla="*/ 1 h 3"/>
                <a:gd name="T6" fmla="*/ 4 w 1"/>
                <a:gd name="T7" fmla="*/ 0 h 3"/>
                <a:gd name="T8" fmla="*/ 4 w 1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3"/>
                <a:gd name="T17" fmla="*/ 1 w 1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3">
                  <a:moveTo>
                    <a:pt x="1" y="2"/>
                  </a:moveTo>
                  <a:cubicBezTo>
                    <a:pt x="1" y="2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2" name="Freeform 3415"/>
            <p:cNvSpPr>
              <a:spLocks noChangeAspect="1"/>
            </p:cNvSpPr>
            <p:nvPr/>
          </p:nvSpPr>
          <p:spPr bwMode="auto">
            <a:xfrm>
              <a:off x="17763727" y="-606619"/>
              <a:ext cx="13164" cy="8776"/>
            </a:xfrm>
            <a:custGeom>
              <a:avLst/>
              <a:gdLst>
                <a:gd name="T0" fmla="*/ 5 w 2"/>
                <a:gd name="T1" fmla="*/ 1 h 2"/>
                <a:gd name="T2" fmla="*/ 5 w 2"/>
                <a:gd name="T3" fmla="*/ 2 h 2"/>
                <a:gd name="T4" fmla="*/ 3 w 2"/>
                <a:gd name="T5" fmla="*/ 2 h 2"/>
                <a:gd name="T6" fmla="*/ 0 w 2"/>
                <a:gd name="T7" fmla="*/ 0 h 2"/>
                <a:gd name="T8" fmla="*/ 5 w 2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3" name="Freeform 3416"/>
            <p:cNvSpPr>
              <a:spLocks noChangeAspect="1"/>
            </p:cNvSpPr>
            <p:nvPr/>
          </p:nvSpPr>
          <p:spPr bwMode="auto">
            <a:xfrm>
              <a:off x="16469321" y="-1001522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4" name="Freeform 3417"/>
            <p:cNvSpPr>
              <a:spLocks noChangeAspect="1"/>
            </p:cNvSpPr>
            <p:nvPr/>
          </p:nvSpPr>
          <p:spPr bwMode="auto">
            <a:xfrm>
              <a:off x="16438606" y="-1032237"/>
              <a:ext cx="13164" cy="8776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1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5" name="Freeform 3418"/>
            <p:cNvSpPr>
              <a:spLocks noChangeAspect="1"/>
            </p:cNvSpPr>
            <p:nvPr/>
          </p:nvSpPr>
          <p:spPr bwMode="auto">
            <a:xfrm>
              <a:off x="16504424" y="-997134"/>
              <a:ext cx="17552" cy="13164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3 h 2"/>
                <a:gd name="T4" fmla="*/ 4 w 3"/>
                <a:gd name="T5" fmla="*/ 5 h 2"/>
                <a:gd name="T6" fmla="*/ 0 w 3"/>
                <a:gd name="T7" fmla="*/ 3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6" name="Freeform 3419"/>
            <p:cNvSpPr>
              <a:spLocks noChangeAspect="1"/>
            </p:cNvSpPr>
            <p:nvPr/>
          </p:nvSpPr>
          <p:spPr bwMode="auto">
            <a:xfrm>
              <a:off x="17364436" y="-760193"/>
              <a:ext cx="8776" cy="17552"/>
            </a:xfrm>
            <a:custGeom>
              <a:avLst/>
              <a:gdLst>
                <a:gd name="T0" fmla="*/ 1 w 2"/>
                <a:gd name="T1" fmla="*/ 5 h 3"/>
                <a:gd name="T2" fmla="*/ 0 w 2"/>
                <a:gd name="T3" fmla="*/ 5 h 3"/>
                <a:gd name="T4" fmla="*/ 0 w 2"/>
                <a:gd name="T5" fmla="*/ 4 h 3"/>
                <a:gd name="T6" fmla="*/ 2 w 2"/>
                <a:gd name="T7" fmla="*/ 1 h 3"/>
                <a:gd name="T8" fmla="*/ 1 w 2"/>
                <a:gd name="T9" fmla="*/ 5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1" y="3"/>
                  </a:move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" y="1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7" name="Freeform 3420"/>
            <p:cNvSpPr>
              <a:spLocks noChangeAspect="1"/>
            </p:cNvSpPr>
            <p:nvPr/>
          </p:nvSpPr>
          <p:spPr bwMode="auto">
            <a:xfrm>
              <a:off x="16521976" y="-786520"/>
              <a:ext cx="4388" cy="13164"/>
            </a:xfrm>
            <a:custGeom>
              <a:avLst/>
              <a:gdLst>
                <a:gd name="T0" fmla="*/ 1 w 1"/>
                <a:gd name="T1" fmla="*/ 3 h 2"/>
                <a:gd name="T2" fmla="*/ 0 w 1"/>
                <a:gd name="T3" fmla="*/ 5 h 2"/>
                <a:gd name="T4" fmla="*/ 0 w 1"/>
                <a:gd name="T5" fmla="*/ 3 h 2"/>
                <a:gd name="T6" fmla="*/ 0 w 1"/>
                <a:gd name="T7" fmla="*/ 0 h 2"/>
                <a:gd name="T8" fmla="*/ 1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1" y="1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8" name="Freeform 3421"/>
            <p:cNvSpPr>
              <a:spLocks noChangeAspect="1"/>
            </p:cNvSpPr>
            <p:nvPr/>
          </p:nvSpPr>
          <p:spPr bwMode="auto">
            <a:xfrm>
              <a:off x="16837899" y="-615395"/>
              <a:ext cx="8776" cy="13164"/>
            </a:xfrm>
            <a:custGeom>
              <a:avLst/>
              <a:gdLst>
                <a:gd name="T0" fmla="*/ 2 w 2"/>
                <a:gd name="T1" fmla="*/ 2 h 3"/>
                <a:gd name="T2" fmla="*/ 1 w 2"/>
                <a:gd name="T3" fmla="*/ 3 h 3"/>
                <a:gd name="T4" fmla="*/ 0 w 2"/>
                <a:gd name="T5" fmla="*/ 2 h 3"/>
                <a:gd name="T6" fmla="*/ 1 w 2"/>
                <a:gd name="T7" fmla="*/ 0 h 3"/>
                <a:gd name="T8" fmla="*/ 2 w 2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29" name="Freeform 3422"/>
            <p:cNvSpPr>
              <a:spLocks noChangeAspect="1"/>
            </p:cNvSpPr>
            <p:nvPr/>
          </p:nvSpPr>
          <p:spPr bwMode="auto">
            <a:xfrm>
              <a:off x="16605343" y="-834785"/>
              <a:ext cx="17552" cy="13164"/>
            </a:xfrm>
            <a:custGeom>
              <a:avLst/>
              <a:gdLst>
                <a:gd name="T0" fmla="*/ 4 w 3"/>
                <a:gd name="T1" fmla="*/ 3 h 2"/>
                <a:gd name="T2" fmla="*/ 4 w 3"/>
                <a:gd name="T3" fmla="*/ 5 h 2"/>
                <a:gd name="T4" fmla="*/ 1 w 3"/>
                <a:gd name="T5" fmla="*/ 3 h 2"/>
                <a:gd name="T6" fmla="*/ 1 w 3"/>
                <a:gd name="T7" fmla="*/ 0 h 2"/>
                <a:gd name="T8" fmla="*/ 4 w 3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1"/>
                  </a:moveTo>
                  <a:cubicBezTo>
                    <a:pt x="3" y="1"/>
                    <a:pt x="3" y="2"/>
                    <a:pt x="2" y="2"/>
                  </a:cubicBezTo>
                  <a:cubicBezTo>
                    <a:pt x="2" y="2"/>
                    <a:pt x="1" y="2"/>
                    <a:pt x="1" y="1"/>
                  </a:cubicBezTo>
                  <a:cubicBezTo>
                    <a:pt x="1" y="1"/>
                    <a:pt x="0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0" name="Freeform 3423"/>
            <p:cNvSpPr>
              <a:spLocks noChangeAspect="1"/>
            </p:cNvSpPr>
            <p:nvPr/>
          </p:nvSpPr>
          <p:spPr bwMode="auto">
            <a:xfrm>
              <a:off x="16728202" y="-641722"/>
              <a:ext cx="8776" cy="8776"/>
            </a:xfrm>
            <a:custGeom>
              <a:avLst/>
              <a:gdLst>
                <a:gd name="T0" fmla="*/ 1 w 2"/>
                <a:gd name="T1" fmla="*/ 2 h 2"/>
                <a:gd name="T2" fmla="*/ 0 w 2"/>
                <a:gd name="T3" fmla="*/ 2 h 2"/>
                <a:gd name="T4" fmla="*/ 1 w 2"/>
                <a:gd name="T5" fmla="*/ 0 h 2"/>
                <a:gd name="T6" fmla="*/ 2 w 2"/>
                <a:gd name="T7" fmla="*/ 0 h 2"/>
                <a:gd name="T8" fmla="*/ 1 w 2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2"/>
                <a:gd name="T17" fmla="*/ 2 w 2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2">
                  <a:moveTo>
                    <a:pt x="1" y="2"/>
                  </a:moveTo>
                  <a:cubicBezTo>
                    <a:pt x="1" y="2"/>
                    <a:pt x="0" y="2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1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1" name="Freeform 3424"/>
            <p:cNvSpPr>
              <a:spLocks noChangeAspect="1"/>
            </p:cNvSpPr>
            <p:nvPr/>
          </p:nvSpPr>
          <p:spPr bwMode="auto">
            <a:xfrm>
              <a:off x="16785244" y="-650498"/>
              <a:ext cx="17552" cy="13164"/>
            </a:xfrm>
            <a:custGeom>
              <a:avLst/>
              <a:gdLst>
                <a:gd name="T0" fmla="*/ 4 w 3"/>
                <a:gd name="T1" fmla="*/ 5 h 2"/>
                <a:gd name="T2" fmla="*/ 0 w 3"/>
                <a:gd name="T3" fmla="*/ 5 h 2"/>
                <a:gd name="T4" fmla="*/ 1 w 3"/>
                <a:gd name="T5" fmla="*/ 3 h 2"/>
                <a:gd name="T6" fmla="*/ 4 w 3"/>
                <a:gd name="T7" fmla="*/ 0 h 2"/>
                <a:gd name="T8" fmla="*/ 4 w 3"/>
                <a:gd name="T9" fmla="*/ 5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2" name="Freeform 3425"/>
            <p:cNvSpPr>
              <a:spLocks noChangeAspect="1"/>
            </p:cNvSpPr>
            <p:nvPr/>
          </p:nvSpPr>
          <p:spPr bwMode="auto">
            <a:xfrm>
              <a:off x="16210440" y="-387229"/>
              <a:ext cx="13164" cy="17552"/>
            </a:xfrm>
            <a:custGeom>
              <a:avLst/>
              <a:gdLst>
                <a:gd name="T0" fmla="*/ 5 w 2"/>
                <a:gd name="T1" fmla="*/ 4 h 3"/>
                <a:gd name="T2" fmla="*/ 3 w 2"/>
                <a:gd name="T3" fmla="*/ 5 h 3"/>
                <a:gd name="T4" fmla="*/ 0 w 2"/>
                <a:gd name="T5" fmla="*/ 4 h 3"/>
                <a:gd name="T6" fmla="*/ 3 w 2"/>
                <a:gd name="T7" fmla="*/ 0 h 3"/>
                <a:gd name="T8" fmla="*/ 5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3" name="Freeform 3426"/>
            <p:cNvSpPr>
              <a:spLocks noChangeAspect="1"/>
            </p:cNvSpPr>
            <p:nvPr/>
          </p:nvSpPr>
          <p:spPr bwMode="auto">
            <a:xfrm>
              <a:off x="16179725" y="-321411"/>
              <a:ext cx="17552" cy="8776"/>
            </a:xfrm>
            <a:custGeom>
              <a:avLst/>
              <a:gdLst>
                <a:gd name="T0" fmla="*/ 4 w 3"/>
                <a:gd name="T1" fmla="*/ 0 h 2"/>
                <a:gd name="T2" fmla="*/ 5 w 3"/>
                <a:gd name="T3" fmla="*/ 1 h 2"/>
                <a:gd name="T4" fmla="*/ 4 w 3"/>
                <a:gd name="T5" fmla="*/ 2 h 2"/>
                <a:gd name="T6" fmla="*/ 0 w 3"/>
                <a:gd name="T7" fmla="*/ 1 h 2"/>
                <a:gd name="T8" fmla="*/ 4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4" name="Freeform 3427"/>
            <p:cNvSpPr>
              <a:spLocks noChangeAspect="1"/>
            </p:cNvSpPr>
            <p:nvPr/>
          </p:nvSpPr>
          <p:spPr bwMode="auto">
            <a:xfrm>
              <a:off x="16083194" y="-338963"/>
              <a:ext cx="13164" cy="17552"/>
            </a:xfrm>
            <a:custGeom>
              <a:avLst/>
              <a:gdLst>
                <a:gd name="T0" fmla="*/ 5 w 2"/>
                <a:gd name="T1" fmla="*/ 1 h 3"/>
                <a:gd name="T2" fmla="*/ 3 w 2"/>
                <a:gd name="T3" fmla="*/ 4 h 3"/>
                <a:gd name="T4" fmla="*/ 0 w 2"/>
                <a:gd name="T5" fmla="*/ 4 h 3"/>
                <a:gd name="T6" fmla="*/ 0 w 2"/>
                <a:gd name="T7" fmla="*/ 0 h 3"/>
                <a:gd name="T8" fmla="*/ 5 w 2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1"/>
                  </a:moveTo>
                  <a:cubicBezTo>
                    <a:pt x="2" y="2"/>
                    <a:pt x="2" y="2"/>
                    <a:pt x="1" y="2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5" name="Freeform 3428"/>
            <p:cNvSpPr>
              <a:spLocks noChangeAspect="1"/>
            </p:cNvSpPr>
            <p:nvPr/>
          </p:nvSpPr>
          <p:spPr bwMode="auto">
            <a:xfrm>
              <a:off x="15916457" y="-391615"/>
              <a:ext cx="8776" cy="17552"/>
            </a:xfrm>
            <a:custGeom>
              <a:avLst/>
              <a:gdLst>
                <a:gd name="T0" fmla="*/ 2 w 2"/>
                <a:gd name="T1" fmla="*/ 4 h 3"/>
                <a:gd name="T2" fmla="*/ 1 w 2"/>
                <a:gd name="T3" fmla="*/ 5 h 3"/>
                <a:gd name="T4" fmla="*/ 0 w 2"/>
                <a:gd name="T5" fmla="*/ 4 h 3"/>
                <a:gd name="T6" fmla="*/ 1 w 2"/>
                <a:gd name="T7" fmla="*/ 1 h 3"/>
                <a:gd name="T8" fmla="*/ 2 w 2"/>
                <a:gd name="T9" fmla="*/ 4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3"/>
                <a:gd name="T17" fmla="*/ 2 w 2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2" y="1"/>
                    <a:pt x="2" y="2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6" name="Freeform 3429"/>
            <p:cNvSpPr>
              <a:spLocks noChangeAspect="1"/>
            </p:cNvSpPr>
            <p:nvPr/>
          </p:nvSpPr>
          <p:spPr bwMode="auto">
            <a:xfrm>
              <a:off x="15762883" y="-242432"/>
              <a:ext cx="17552" cy="8776"/>
            </a:xfrm>
            <a:custGeom>
              <a:avLst/>
              <a:gdLst>
                <a:gd name="T0" fmla="*/ 1 w 3"/>
                <a:gd name="T1" fmla="*/ 2 h 2"/>
                <a:gd name="T2" fmla="*/ 0 w 3"/>
                <a:gd name="T3" fmla="*/ 1 h 2"/>
                <a:gd name="T4" fmla="*/ 1 w 3"/>
                <a:gd name="T5" fmla="*/ 0 h 2"/>
                <a:gd name="T6" fmla="*/ 5 w 3"/>
                <a:gd name="T7" fmla="*/ 1 h 2"/>
                <a:gd name="T8" fmla="*/ 1 w 3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1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7" name="Freeform 3430"/>
            <p:cNvSpPr>
              <a:spLocks noChangeAspect="1"/>
            </p:cNvSpPr>
            <p:nvPr/>
          </p:nvSpPr>
          <p:spPr bwMode="auto">
            <a:xfrm>
              <a:off x="15302164" y="231453"/>
              <a:ext cx="13164" cy="8776"/>
            </a:xfrm>
            <a:custGeom>
              <a:avLst/>
              <a:gdLst>
                <a:gd name="T0" fmla="*/ 2 w 3"/>
                <a:gd name="T1" fmla="*/ 0 h 2"/>
                <a:gd name="T2" fmla="*/ 2 w 3"/>
                <a:gd name="T3" fmla="*/ 1 h 2"/>
                <a:gd name="T4" fmla="*/ 1 w 3"/>
                <a:gd name="T5" fmla="*/ 2 h 2"/>
                <a:gd name="T6" fmla="*/ 0 w 3"/>
                <a:gd name="T7" fmla="*/ 0 h 2"/>
                <a:gd name="T8" fmla="*/ 2 w 3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2"/>
                <a:gd name="T17" fmla="*/ 3 w 3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2">
                  <a:moveTo>
                    <a:pt x="2" y="0"/>
                  </a:moveTo>
                  <a:cubicBezTo>
                    <a:pt x="2" y="0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8" name="Freeform 3431"/>
            <p:cNvSpPr>
              <a:spLocks noChangeAspect="1"/>
            </p:cNvSpPr>
            <p:nvPr/>
          </p:nvSpPr>
          <p:spPr bwMode="auto">
            <a:xfrm>
              <a:off x="15389919" y="-281920"/>
              <a:ext cx="109695" cy="74592"/>
            </a:xfrm>
            <a:custGeom>
              <a:avLst/>
              <a:gdLst>
                <a:gd name="T0" fmla="*/ 10 w 21"/>
                <a:gd name="T1" fmla="*/ 0 h 14"/>
                <a:gd name="T2" fmla="*/ 15 w 21"/>
                <a:gd name="T3" fmla="*/ 2 h 14"/>
                <a:gd name="T4" fmla="*/ 17 w 21"/>
                <a:gd name="T5" fmla="*/ 11 h 14"/>
                <a:gd name="T6" fmla="*/ 21 w 21"/>
                <a:gd name="T7" fmla="*/ 9 h 14"/>
                <a:gd name="T8" fmla="*/ 27 w 21"/>
                <a:gd name="T9" fmla="*/ 16 h 14"/>
                <a:gd name="T10" fmla="*/ 14 w 21"/>
                <a:gd name="T11" fmla="*/ 18 h 14"/>
                <a:gd name="T12" fmla="*/ 6 w 21"/>
                <a:gd name="T13" fmla="*/ 19 h 14"/>
                <a:gd name="T14" fmla="*/ 5 w 21"/>
                <a:gd name="T15" fmla="*/ 18 h 14"/>
                <a:gd name="T16" fmla="*/ 1 w 21"/>
                <a:gd name="T17" fmla="*/ 19 h 14"/>
                <a:gd name="T18" fmla="*/ 1 w 21"/>
                <a:gd name="T19" fmla="*/ 12 h 14"/>
                <a:gd name="T20" fmla="*/ 1 w 21"/>
                <a:gd name="T21" fmla="*/ 5 h 14"/>
                <a:gd name="T22" fmla="*/ 10 w 21"/>
                <a:gd name="T23" fmla="*/ 0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14"/>
                <a:gd name="T38" fmla="*/ 21 w 21"/>
                <a:gd name="T39" fmla="*/ 14 h 1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14">
                  <a:moveTo>
                    <a:pt x="7" y="0"/>
                  </a:moveTo>
                  <a:cubicBezTo>
                    <a:pt x="9" y="0"/>
                    <a:pt x="10" y="1"/>
                    <a:pt x="11" y="2"/>
                  </a:cubicBezTo>
                  <a:cubicBezTo>
                    <a:pt x="12" y="4"/>
                    <a:pt x="11" y="6"/>
                    <a:pt x="12" y="7"/>
                  </a:cubicBezTo>
                  <a:cubicBezTo>
                    <a:pt x="13" y="8"/>
                    <a:pt x="14" y="5"/>
                    <a:pt x="15" y="6"/>
                  </a:cubicBezTo>
                  <a:cubicBezTo>
                    <a:pt x="17" y="7"/>
                    <a:pt x="21" y="9"/>
                    <a:pt x="19" y="11"/>
                  </a:cubicBezTo>
                  <a:cubicBezTo>
                    <a:pt x="18" y="13"/>
                    <a:pt x="13" y="11"/>
                    <a:pt x="10" y="12"/>
                  </a:cubicBezTo>
                  <a:cubicBezTo>
                    <a:pt x="8" y="12"/>
                    <a:pt x="6" y="13"/>
                    <a:pt x="4" y="13"/>
                  </a:cubicBezTo>
                  <a:cubicBezTo>
                    <a:pt x="4" y="13"/>
                    <a:pt x="4" y="12"/>
                    <a:pt x="3" y="12"/>
                  </a:cubicBezTo>
                  <a:cubicBezTo>
                    <a:pt x="2" y="12"/>
                    <a:pt x="1" y="14"/>
                    <a:pt x="1" y="13"/>
                  </a:cubicBezTo>
                  <a:cubicBezTo>
                    <a:pt x="0" y="12"/>
                    <a:pt x="1" y="9"/>
                    <a:pt x="1" y="8"/>
                  </a:cubicBezTo>
                  <a:cubicBezTo>
                    <a:pt x="1" y="6"/>
                    <a:pt x="0" y="4"/>
                    <a:pt x="1" y="3"/>
                  </a:cubicBezTo>
                  <a:cubicBezTo>
                    <a:pt x="2" y="1"/>
                    <a:pt x="5" y="0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39" name="Freeform 3432"/>
            <p:cNvSpPr>
              <a:spLocks noChangeAspect="1"/>
            </p:cNvSpPr>
            <p:nvPr/>
          </p:nvSpPr>
          <p:spPr bwMode="auto">
            <a:xfrm>
              <a:off x="15657576" y="-216104"/>
              <a:ext cx="30715" cy="35103"/>
            </a:xfrm>
            <a:custGeom>
              <a:avLst/>
              <a:gdLst>
                <a:gd name="T0" fmla="*/ 6 w 6"/>
                <a:gd name="T1" fmla="*/ 1 h 7"/>
                <a:gd name="T2" fmla="*/ 6 w 6"/>
                <a:gd name="T3" fmla="*/ 8 h 7"/>
                <a:gd name="T4" fmla="*/ 1 w 6"/>
                <a:gd name="T5" fmla="*/ 3 h 7"/>
                <a:gd name="T6" fmla="*/ 1 w 6"/>
                <a:gd name="T7" fmla="*/ 0 h 7"/>
                <a:gd name="T8" fmla="*/ 6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4" y="1"/>
                  </a:moveTo>
                  <a:cubicBezTo>
                    <a:pt x="5" y="2"/>
                    <a:pt x="6" y="5"/>
                    <a:pt x="4" y="6"/>
                  </a:cubicBezTo>
                  <a:cubicBezTo>
                    <a:pt x="3" y="7"/>
                    <a:pt x="1" y="5"/>
                    <a:pt x="1" y="3"/>
                  </a:cubicBezTo>
                  <a:cubicBezTo>
                    <a:pt x="0" y="3"/>
                    <a:pt x="0" y="1"/>
                    <a:pt x="1" y="0"/>
                  </a:cubicBezTo>
                  <a:cubicBezTo>
                    <a:pt x="2" y="0"/>
                    <a:pt x="4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0" name="Freeform 3433"/>
            <p:cNvSpPr>
              <a:spLocks noChangeAspect="1"/>
            </p:cNvSpPr>
            <p:nvPr/>
          </p:nvSpPr>
          <p:spPr bwMode="auto">
            <a:xfrm>
              <a:off x="15898905" y="-233656"/>
              <a:ext cx="52655" cy="65818"/>
            </a:xfrm>
            <a:custGeom>
              <a:avLst/>
              <a:gdLst>
                <a:gd name="T0" fmla="*/ 10 w 10"/>
                <a:gd name="T1" fmla="*/ 1 h 12"/>
                <a:gd name="T2" fmla="*/ 6 w 10"/>
                <a:gd name="T3" fmla="*/ 0 h 12"/>
                <a:gd name="T4" fmla="*/ 0 w 10"/>
                <a:gd name="T5" fmla="*/ 13 h 12"/>
                <a:gd name="T6" fmla="*/ 7 w 10"/>
                <a:gd name="T7" fmla="*/ 19 h 12"/>
                <a:gd name="T8" fmla="*/ 13 w 10"/>
                <a:gd name="T9" fmla="*/ 18 h 12"/>
                <a:gd name="T10" fmla="*/ 12 w 10"/>
                <a:gd name="T11" fmla="*/ 13 h 12"/>
                <a:gd name="T12" fmla="*/ 12 w 10"/>
                <a:gd name="T13" fmla="*/ 6 h 12"/>
                <a:gd name="T14" fmla="*/ 10 w 10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2"/>
                <a:gd name="T26" fmla="*/ 10 w 1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2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1" y="10"/>
                    <a:pt x="3" y="11"/>
                    <a:pt x="5" y="12"/>
                  </a:cubicBezTo>
                  <a:cubicBezTo>
                    <a:pt x="6" y="12"/>
                    <a:pt x="8" y="12"/>
                    <a:pt x="9" y="11"/>
                  </a:cubicBezTo>
                  <a:cubicBezTo>
                    <a:pt x="10" y="10"/>
                    <a:pt x="8" y="9"/>
                    <a:pt x="8" y="8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3"/>
                    <a:pt x="8" y="2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1" name="Freeform 3434"/>
            <p:cNvSpPr>
              <a:spLocks noChangeAspect="1"/>
            </p:cNvSpPr>
            <p:nvPr/>
          </p:nvSpPr>
          <p:spPr bwMode="auto">
            <a:xfrm>
              <a:off x="15815537" y="-167838"/>
              <a:ext cx="78980" cy="57042"/>
            </a:xfrm>
            <a:custGeom>
              <a:avLst/>
              <a:gdLst>
                <a:gd name="T0" fmla="*/ 10 w 15"/>
                <a:gd name="T1" fmla="*/ 1 h 11"/>
                <a:gd name="T2" fmla="*/ 20 w 15"/>
                <a:gd name="T3" fmla="*/ 2 h 11"/>
                <a:gd name="T4" fmla="*/ 19 w 15"/>
                <a:gd name="T5" fmla="*/ 7 h 11"/>
                <a:gd name="T6" fmla="*/ 13 w 15"/>
                <a:gd name="T7" fmla="*/ 13 h 11"/>
                <a:gd name="T8" fmla="*/ 2 w 15"/>
                <a:gd name="T9" fmla="*/ 15 h 11"/>
                <a:gd name="T10" fmla="*/ 1 w 15"/>
                <a:gd name="T11" fmla="*/ 13 h 11"/>
                <a:gd name="T12" fmla="*/ 7 w 15"/>
                <a:gd name="T13" fmla="*/ 6 h 11"/>
                <a:gd name="T14" fmla="*/ 10 w 15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1"/>
                <a:gd name="T26" fmla="*/ 15 w 15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1">
                  <a:moveTo>
                    <a:pt x="7" y="1"/>
                  </a:moveTo>
                  <a:cubicBezTo>
                    <a:pt x="9" y="0"/>
                    <a:pt x="12" y="1"/>
                    <a:pt x="14" y="2"/>
                  </a:cubicBezTo>
                  <a:cubicBezTo>
                    <a:pt x="15" y="3"/>
                    <a:pt x="14" y="4"/>
                    <a:pt x="13" y="5"/>
                  </a:cubicBezTo>
                  <a:cubicBezTo>
                    <a:pt x="12" y="7"/>
                    <a:pt x="11" y="9"/>
                    <a:pt x="9" y="9"/>
                  </a:cubicBezTo>
                  <a:cubicBezTo>
                    <a:pt x="7" y="11"/>
                    <a:pt x="4" y="11"/>
                    <a:pt x="2" y="11"/>
                  </a:cubicBezTo>
                  <a:cubicBezTo>
                    <a:pt x="1" y="11"/>
                    <a:pt x="0" y="9"/>
                    <a:pt x="1" y="9"/>
                  </a:cubicBezTo>
                  <a:cubicBezTo>
                    <a:pt x="1" y="7"/>
                    <a:pt x="3" y="5"/>
                    <a:pt x="5" y="4"/>
                  </a:cubicBezTo>
                  <a:cubicBezTo>
                    <a:pt x="5" y="3"/>
                    <a:pt x="6" y="1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2" name="Freeform 3435"/>
            <p:cNvSpPr>
              <a:spLocks noChangeAspect="1"/>
            </p:cNvSpPr>
            <p:nvPr/>
          </p:nvSpPr>
          <p:spPr bwMode="auto">
            <a:xfrm>
              <a:off x="16004212" y="-505700"/>
              <a:ext cx="43879" cy="57042"/>
            </a:xfrm>
            <a:custGeom>
              <a:avLst/>
              <a:gdLst>
                <a:gd name="T0" fmla="*/ 9 w 8"/>
                <a:gd name="T1" fmla="*/ 1 h 11"/>
                <a:gd name="T2" fmla="*/ 11 w 8"/>
                <a:gd name="T3" fmla="*/ 8 h 11"/>
                <a:gd name="T4" fmla="*/ 8 w 8"/>
                <a:gd name="T5" fmla="*/ 14 h 11"/>
                <a:gd name="T6" fmla="*/ 4 w 8"/>
                <a:gd name="T7" fmla="*/ 8 h 11"/>
                <a:gd name="T8" fmla="*/ 9 w 8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6" y="1"/>
                  </a:moveTo>
                  <a:cubicBezTo>
                    <a:pt x="7" y="0"/>
                    <a:pt x="8" y="4"/>
                    <a:pt x="7" y="6"/>
                  </a:cubicBezTo>
                  <a:cubicBezTo>
                    <a:pt x="7" y="7"/>
                    <a:pt x="6" y="11"/>
                    <a:pt x="5" y="10"/>
                  </a:cubicBezTo>
                  <a:cubicBezTo>
                    <a:pt x="5" y="8"/>
                    <a:pt x="3" y="6"/>
                    <a:pt x="2" y="6"/>
                  </a:cubicBezTo>
                  <a:cubicBezTo>
                    <a:pt x="0" y="7"/>
                    <a:pt x="4" y="2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3" name="Freeform 3436"/>
            <p:cNvSpPr>
              <a:spLocks noChangeAspect="1"/>
            </p:cNvSpPr>
            <p:nvPr/>
          </p:nvSpPr>
          <p:spPr bwMode="auto">
            <a:xfrm>
              <a:off x="16684325" y="-711926"/>
              <a:ext cx="52655" cy="48267"/>
            </a:xfrm>
            <a:custGeom>
              <a:avLst/>
              <a:gdLst>
                <a:gd name="T0" fmla="*/ 10 w 10"/>
                <a:gd name="T1" fmla="*/ 0 h 9"/>
                <a:gd name="T2" fmla="*/ 14 w 10"/>
                <a:gd name="T3" fmla="*/ 1 h 9"/>
                <a:gd name="T4" fmla="*/ 8 w 10"/>
                <a:gd name="T5" fmla="*/ 13 h 9"/>
                <a:gd name="T6" fmla="*/ 6 w 10"/>
                <a:gd name="T7" fmla="*/ 11 h 9"/>
                <a:gd name="T8" fmla="*/ 0 w 10"/>
                <a:gd name="T9" fmla="*/ 9 h 9"/>
                <a:gd name="T10" fmla="*/ 8 w 10"/>
                <a:gd name="T11" fmla="*/ 5 h 9"/>
                <a:gd name="T12" fmla="*/ 10 w 10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9"/>
                <a:gd name="T23" fmla="*/ 10 w 10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9">
                  <a:moveTo>
                    <a:pt x="7" y="0"/>
                  </a:moveTo>
                  <a:cubicBezTo>
                    <a:pt x="8" y="0"/>
                    <a:pt x="10" y="0"/>
                    <a:pt x="10" y="1"/>
                  </a:cubicBezTo>
                  <a:cubicBezTo>
                    <a:pt x="10" y="4"/>
                    <a:pt x="8" y="7"/>
                    <a:pt x="6" y="9"/>
                  </a:cubicBezTo>
                  <a:cubicBezTo>
                    <a:pt x="5" y="9"/>
                    <a:pt x="5" y="7"/>
                    <a:pt x="4" y="7"/>
                  </a:cubicBezTo>
                  <a:cubicBezTo>
                    <a:pt x="3" y="6"/>
                    <a:pt x="0" y="8"/>
                    <a:pt x="0" y="6"/>
                  </a:cubicBezTo>
                  <a:cubicBezTo>
                    <a:pt x="1" y="4"/>
                    <a:pt x="4" y="4"/>
                    <a:pt x="6" y="3"/>
                  </a:cubicBezTo>
                  <a:cubicBezTo>
                    <a:pt x="7" y="2"/>
                    <a:pt x="6" y="1"/>
                    <a:pt x="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4" name="Freeform 3437"/>
            <p:cNvSpPr>
              <a:spLocks noChangeAspect="1"/>
            </p:cNvSpPr>
            <p:nvPr/>
          </p:nvSpPr>
          <p:spPr bwMode="auto">
            <a:xfrm>
              <a:off x="16767693" y="-611007"/>
              <a:ext cx="65818" cy="30715"/>
            </a:xfrm>
            <a:custGeom>
              <a:avLst/>
              <a:gdLst>
                <a:gd name="T0" fmla="*/ 5 w 12"/>
                <a:gd name="T1" fmla="*/ 0 h 6"/>
                <a:gd name="T2" fmla="*/ 1 w 12"/>
                <a:gd name="T3" fmla="*/ 6 h 6"/>
                <a:gd name="T4" fmla="*/ 13 w 12"/>
                <a:gd name="T5" fmla="*/ 8 h 6"/>
                <a:gd name="T6" fmla="*/ 19 w 12"/>
                <a:gd name="T7" fmla="*/ 7 h 6"/>
                <a:gd name="T8" fmla="*/ 13 w 12"/>
                <a:gd name="T9" fmla="*/ 2 h 6"/>
                <a:gd name="T10" fmla="*/ 5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6"/>
                <a:gd name="T20" fmla="*/ 12 w 1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6">
                  <a:moveTo>
                    <a:pt x="3" y="0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6"/>
                    <a:pt x="8" y="6"/>
                  </a:cubicBezTo>
                  <a:cubicBezTo>
                    <a:pt x="10" y="6"/>
                    <a:pt x="12" y="6"/>
                    <a:pt x="12" y="5"/>
                  </a:cubicBezTo>
                  <a:cubicBezTo>
                    <a:pt x="12" y="3"/>
                    <a:pt x="10" y="2"/>
                    <a:pt x="8" y="2"/>
                  </a:cubicBezTo>
                  <a:cubicBezTo>
                    <a:pt x="7" y="1"/>
                    <a:pt x="5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5" name="Freeform 3438"/>
            <p:cNvSpPr>
              <a:spLocks noChangeAspect="1"/>
            </p:cNvSpPr>
            <p:nvPr/>
          </p:nvSpPr>
          <p:spPr bwMode="auto">
            <a:xfrm>
              <a:off x="17333721" y="-839173"/>
              <a:ext cx="65818" cy="30715"/>
            </a:xfrm>
            <a:custGeom>
              <a:avLst/>
              <a:gdLst>
                <a:gd name="T0" fmla="*/ 15 w 13"/>
                <a:gd name="T1" fmla="*/ 0 h 6"/>
                <a:gd name="T2" fmla="*/ 17 w 13"/>
                <a:gd name="T3" fmla="*/ 5 h 6"/>
                <a:gd name="T4" fmla="*/ 15 w 13"/>
                <a:gd name="T5" fmla="*/ 8 h 6"/>
                <a:gd name="T6" fmla="*/ 9 w 13"/>
                <a:gd name="T7" fmla="*/ 7 h 6"/>
                <a:gd name="T8" fmla="*/ 1 w 13"/>
                <a:gd name="T9" fmla="*/ 6 h 6"/>
                <a:gd name="T10" fmla="*/ 0 w 13"/>
                <a:gd name="T11" fmla="*/ 2 h 6"/>
                <a:gd name="T12" fmla="*/ 6 w 13"/>
                <a:gd name="T13" fmla="*/ 1 h 6"/>
                <a:gd name="T14" fmla="*/ 9 w 13"/>
                <a:gd name="T15" fmla="*/ 1 h 6"/>
                <a:gd name="T16" fmla="*/ 15 w 13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6"/>
                <a:gd name="T29" fmla="*/ 13 w 13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6">
                  <a:moveTo>
                    <a:pt x="11" y="0"/>
                  </a:moveTo>
                  <a:cubicBezTo>
                    <a:pt x="12" y="0"/>
                    <a:pt x="13" y="2"/>
                    <a:pt x="13" y="3"/>
                  </a:cubicBezTo>
                  <a:cubicBezTo>
                    <a:pt x="13" y="4"/>
                    <a:pt x="12" y="6"/>
                    <a:pt x="11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5" y="4"/>
                    <a:pt x="3" y="5"/>
                    <a:pt x="1" y="4"/>
                  </a:cubicBezTo>
                  <a:cubicBezTo>
                    <a:pt x="0" y="4"/>
                    <a:pt x="0" y="2"/>
                    <a:pt x="0" y="2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5" y="1"/>
                    <a:pt x="6" y="1"/>
                    <a:pt x="7" y="1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6" name="Freeform 3439"/>
            <p:cNvSpPr>
              <a:spLocks noChangeAspect="1"/>
            </p:cNvSpPr>
            <p:nvPr/>
          </p:nvSpPr>
          <p:spPr bwMode="auto">
            <a:xfrm>
              <a:off x="17303006" y="-861112"/>
              <a:ext cx="35103" cy="26327"/>
            </a:xfrm>
            <a:custGeom>
              <a:avLst/>
              <a:gdLst>
                <a:gd name="T0" fmla="*/ 6 w 7"/>
                <a:gd name="T1" fmla="*/ 0 h 5"/>
                <a:gd name="T2" fmla="*/ 9 w 7"/>
                <a:gd name="T3" fmla="*/ 2 h 5"/>
                <a:gd name="T4" fmla="*/ 6 w 7"/>
                <a:gd name="T5" fmla="*/ 5 h 5"/>
                <a:gd name="T6" fmla="*/ 2 w 7"/>
                <a:gd name="T7" fmla="*/ 7 h 5"/>
                <a:gd name="T8" fmla="*/ 0 w 7"/>
                <a:gd name="T9" fmla="*/ 5 h 5"/>
                <a:gd name="T10" fmla="*/ 2 w 7"/>
                <a:gd name="T11" fmla="*/ 1 h 5"/>
                <a:gd name="T12" fmla="*/ 6 w 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5"/>
                <a:gd name="T23" fmla="*/ 7 w 7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5">
                  <a:moveTo>
                    <a:pt x="4" y="0"/>
                  </a:moveTo>
                  <a:cubicBezTo>
                    <a:pt x="5" y="0"/>
                    <a:pt x="7" y="1"/>
                    <a:pt x="7" y="2"/>
                  </a:cubicBezTo>
                  <a:cubicBezTo>
                    <a:pt x="7" y="3"/>
                    <a:pt x="5" y="2"/>
                    <a:pt x="4" y="3"/>
                  </a:cubicBezTo>
                  <a:cubicBezTo>
                    <a:pt x="3" y="3"/>
                    <a:pt x="3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2" y="2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7" name="Freeform 3440"/>
            <p:cNvSpPr>
              <a:spLocks noChangeAspect="1"/>
            </p:cNvSpPr>
            <p:nvPr/>
          </p:nvSpPr>
          <p:spPr bwMode="auto">
            <a:xfrm>
              <a:off x="16951981" y="-1001522"/>
              <a:ext cx="302760" cy="210614"/>
            </a:xfrm>
            <a:custGeom>
              <a:avLst/>
              <a:gdLst>
                <a:gd name="T0" fmla="*/ 77 w 57"/>
                <a:gd name="T1" fmla="*/ 26 h 40"/>
                <a:gd name="T2" fmla="*/ 79 w 57"/>
                <a:gd name="T3" fmla="*/ 42 h 40"/>
                <a:gd name="T4" fmla="*/ 48 w 57"/>
                <a:gd name="T5" fmla="*/ 48 h 40"/>
                <a:gd name="T6" fmla="*/ 23 w 57"/>
                <a:gd name="T7" fmla="*/ 48 h 40"/>
                <a:gd name="T8" fmla="*/ 6 w 57"/>
                <a:gd name="T9" fmla="*/ 56 h 40"/>
                <a:gd name="T10" fmla="*/ 1 w 57"/>
                <a:gd name="T11" fmla="*/ 53 h 40"/>
                <a:gd name="T12" fmla="*/ 1 w 57"/>
                <a:gd name="T13" fmla="*/ 35 h 40"/>
                <a:gd name="T14" fmla="*/ 7 w 57"/>
                <a:gd name="T15" fmla="*/ 28 h 40"/>
                <a:gd name="T16" fmla="*/ 13 w 57"/>
                <a:gd name="T17" fmla="*/ 29 h 40"/>
                <a:gd name="T18" fmla="*/ 10 w 57"/>
                <a:gd name="T19" fmla="*/ 19 h 40"/>
                <a:gd name="T20" fmla="*/ 19 w 57"/>
                <a:gd name="T21" fmla="*/ 6 h 40"/>
                <a:gd name="T22" fmla="*/ 27 w 57"/>
                <a:gd name="T23" fmla="*/ 16 h 40"/>
                <a:gd name="T24" fmla="*/ 28 w 57"/>
                <a:gd name="T25" fmla="*/ 2 h 40"/>
                <a:gd name="T26" fmla="*/ 35 w 57"/>
                <a:gd name="T27" fmla="*/ 2 h 40"/>
                <a:gd name="T28" fmla="*/ 38 w 57"/>
                <a:gd name="T29" fmla="*/ 16 h 40"/>
                <a:gd name="T30" fmla="*/ 44 w 57"/>
                <a:gd name="T31" fmla="*/ 8 h 40"/>
                <a:gd name="T32" fmla="*/ 48 w 57"/>
                <a:gd name="T33" fmla="*/ 14 h 40"/>
                <a:gd name="T34" fmla="*/ 53 w 57"/>
                <a:gd name="T35" fmla="*/ 12 h 40"/>
                <a:gd name="T36" fmla="*/ 65 w 57"/>
                <a:gd name="T37" fmla="*/ 23 h 40"/>
                <a:gd name="T38" fmla="*/ 68 w 57"/>
                <a:gd name="T39" fmla="*/ 19 h 40"/>
                <a:gd name="T40" fmla="*/ 77 w 57"/>
                <a:gd name="T41" fmla="*/ 26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7"/>
                <a:gd name="T64" fmla="*/ 0 h 40"/>
                <a:gd name="T65" fmla="*/ 57 w 57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7" h="40">
                  <a:moveTo>
                    <a:pt x="53" y="18"/>
                  </a:moveTo>
                  <a:cubicBezTo>
                    <a:pt x="55" y="21"/>
                    <a:pt x="57" y="27"/>
                    <a:pt x="54" y="29"/>
                  </a:cubicBezTo>
                  <a:cubicBezTo>
                    <a:pt x="48" y="30"/>
                    <a:pt x="40" y="31"/>
                    <a:pt x="33" y="33"/>
                  </a:cubicBezTo>
                  <a:cubicBezTo>
                    <a:pt x="28" y="35"/>
                    <a:pt x="22" y="32"/>
                    <a:pt x="16" y="33"/>
                  </a:cubicBezTo>
                  <a:cubicBezTo>
                    <a:pt x="12" y="34"/>
                    <a:pt x="8" y="38"/>
                    <a:pt x="4" y="39"/>
                  </a:cubicBezTo>
                  <a:cubicBezTo>
                    <a:pt x="3" y="40"/>
                    <a:pt x="1" y="38"/>
                    <a:pt x="1" y="37"/>
                  </a:cubicBezTo>
                  <a:cubicBezTo>
                    <a:pt x="0" y="33"/>
                    <a:pt x="0" y="28"/>
                    <a:pt x="1" y="24"/>
                  </a:cubicBezTo>
                  <a:cubicBezTo>
                    <a:pt x="1" y="22"/>
                    <a:pt x="3" y="20"/>
                    <a:pt x="5" y="19"/>
                  </a:cubicBezTo>
                  <a:cubicBezTo>
                    <a:pt x="6" y="19"/>
                    <a:pt x="8" y="21"/>
                    <a:pt x="9" y="20"/>
                  </a:cubicBezTo>
                  <a:cubicBezTo>
                    <a:pt x="10" y="17"/>
                    <a:pt x="7" y="15"/>
                    <a:pt x="7" y="13"/>
                  </a:cubicBezTo>
                  <a:cubicBezTo>
                    <a:pt x="8" y="10"/>
                    <a:pt x="10" y="5"/>
                    <a:pt x="13" y="4"/>
                  </a:cubicBezTo>
                  <a:cubicBezTo>
                    <a:pt x="16" y="4"/>
                    <a:pt x="15" y="12"/>
                    <a:pt x="18" y="11"/>
                  </a:cubicBezTo>
                  <a:cubicBezTo>
                    <a:pt x="20" y="10"/>
                    <a:pt x="17" y="4"/>
                    <a:pt x="19" y="2"/>
                  </a:cubicBezTo>
                  <a:cubicBezTo>
                    <a:pt x="20" y="0"/>
                    <a:pt x="23" y="0"/>
                    <a:pt x="24" y="2"/>
                  </a:cubicBezTo>
                  <a:cubicBezTo>
                    <a:pt x="26" y="4"/>
                    <a:pt x="24" y="10"/>
                    <a:pt x="26" y="11"/>
                  </a:cubicBezTo>
                  <a:cubicBezTo>
                    <a:pt x="28" y="13"/>
                    <a:pt x="28" y="6"/>
                    <a:pt x="30" y="6"/>
                  </a:cubicBezTo>
                  <a:cubicBezTo>
                    <a:pt x="32" y="5"/>
                    <a:pt x="32" y="9"/>
                    <a:pt x="33" y="10"/>
                  </a:cubicBezTo>
                  <a:cubicBezTo>
                    <a:pt x="35" y="10"/>
                    <a:pt x="35" y="7"/>
                    <a:pt x="36" y="8"/>
                  </a:cubicBezTo>
                  <a:cubicBezTo>
                    <a:pt x="40" y="9"/>
                    <a:pt x="41" y="14"/>
                    <a:pt x="45" y="16"/>
                  </a:cubicBezTo>
                  <a:cubicBezTo>
                    <a:pt x="46" y="16"/>
                    <a:pt x="45" y="13"/>
                    <a:pt x="46" y="13"/>
                  </a:cubicBezTo>
                  <a:cubicBezTo>
                    <a:pt x="49" y="14"/>
                    <a:pt x="52" y="16"/>
                    <a:pt x="53" y="1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8" name="Freeform 3441"/>
            <p:cNvSpPr>
              <a:spLocks noChangeAspect="1"/>
            </p:cNvSpPr>
            <p:nvPr/>
          </p:nvSpPr>
          <p:spPr bwMode="auto">
            <a:xfrm>
              <a:off x="16530751" y="-1102441"/>
              <a:ext cx="412454" cy="215002"/>
            </a:xfrm>
            <a:custGeom>
              <a:avLst/>
              <a:gdLst>
                <a:gd name="T0" fmla="*/ 94 w 78"/>
                <a:gd name="T1" fmla="*/ 10 h 41"/>
                <a:gd name="T2" fmla="*/ 106 w 78"/>
                <a:gd name="T3" fmla="*/ 19 h 41"/>
                <a:gd name="T4" fmla="*/ 107 w 78"/>
                <a:gd name="T5" fmla="*/ 31 h 41"/>
                <a:gd name="T6" fmla="*/ 96 w 78"/>
                <a:gd name="T7" fmla="*/ 30 h 41"/>
                <a:gd name="T8" fmla="*/ 96 w 78"/>
                <a:gd name="T9" fmla="*/ 36 h 41"/>
                <a:gd name="T10" fmla="*/ 111 w 78"/>
                <a:gd name="T11" fmla="*/ 45 h 41"/>
                <a:gd name="T12" fmla="*/ 111 w 78"/>
                <a:gd name="T13" fmla="*/ 56 h 41"/>
                <a:gd name="T14" fmla="*/ 83 w 78"/>
                <a:gd name="T15" fmla="*/ 56 h 41"/>
                <a:gd name="T16" fmla="*/ 65 w 78"/>
                <a:gd name="T17" fmla="*/ 49 h 41"/>
                <a:gd name="T18" fmla="*/ 51 w 78"/>
                <a:gd name="T19" fmla="*/ 44 h 41"/>
                <a:gd name="T20" fmla="*/ 43 w 78"/>
                <a:gd name="T21" fmla="*/ 39 h 41"/>
                <a:gd name="T22" fmla="*/ 36 w 78"/>
                <a:gd name="T23" fmla="*/ 43 h 41"/>
                <a:gd name="T24" fmla="*/ 19 w 78"/>
                <a:gd name="T25" fmla="*/ 36 h 41"/>
                <a:gd name="T26" fmla="*/ 19 w 78"/>
                <a:gd name="T27" fmla="*/ 29 h 41"/>
                <a:gd name="T28" fmla="*/ 1 w 78"/>
                <a:gd name="T29" fmla="*/ 27 h 41"/>
                <a:gd name="T30" fmla="*/ 1 w 78"/>
                <a:gd name="T31" fmla="*/ 23 h 41"/>
                <a:gd name="T32" fmla="*/ 20 w 78"/>
                <a:gd name="T33" fmla="*/ 19 h 41"/>
                <a:gd name="T34" fmla="*/ 22 w 78"/>
                <a:gd name="T35" fmla="*/ 10 h 41"/>
                <a:gd name="T36" fmla="*/ 34 w 78"/>
                <a:gd name="T37" fmla="*/ 6 h 41"/>
                <a:gd name="T38" fmla="*/ 49 w 78"/>
                <a:gd name="T39" fmla="*/ 5 h 41"/>
                <a:gd name="T40" fmla="*/ 59 w 78"/>
                <a:gd name="T41" fmla="*/ 0 h 41"/>
                <a:gd name="T42" fmla="*/ 72 w 78"/>
                <a:gd name="T43" fmla="*/ 7 h 41"/>
                <a:gd name="T44" fmla="*/ 72 w 78"/>
                <a:gd name="T45" fmla="*/ 14 h 41"/>
                <a:gd name="T46" fmla="*/ 69 w 78"/>
                <a:gd name="T47" fmla="*/ 22 h 41"/>
                <a:gd name="T48" fmla="*/ 72 w 78"/>
                <a:gd name="T49" fmla="*/ 22 h 41"/>
                <a:gd name="T50" fmla="*/ 78 w 78"/>
                <a:gd name="T51" fmla="*/ 14 h 41"/>
                <a:gd name="T52" fmla="*/ 80 w 78"/>
                <a:gd name="T53" fmla="*/ 7 h 41"/>
                <a:gd name="T54" fmla="*/ 87 w 78"/>
                <a:gd name="T55" fmla="*/ 7 h 41"/>
                <a:gd name="T56" fmla="*/ 90 w 78"/>
                <a:gd name="T57" fmla="*/ 10 h 41"/>
                <a:gd name="T58" fmla="*/ 94 w 78"/>
                <a:gd name="T59" fmla="*/ 10 h 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78"/>
                <a:gd name="T91" fmla="*/ 0 h 41"/>
                <a:gd name="T92" fmla="*/ 78 w 78"/>
                <a:gd name="T93" fmla="*/ 41 h 4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78" h="41">
                  <a:moveTo>
                    <a:pt x="65" y="7"/>
                  </a:moveTo>
                  <a:cubicBezTo>
                    <a:pt x="68" y="8"/>
                    <a:pt x="71" y="10"/>
                    <a:pt x="73" y="13"/>
                  </a:cubicBezTo>
                  <a:cubicBezTo>
                    <a:pt x="75" y="15"/>
                    <a:pt x="76" y="20"/>
                    <a:pt x="74" y="22"/>
                  </a:cubicBezTo>
                  <a:cubicBezTo>
                    <a:pt x="73" y="24"/>
                    <a:pt x="69" y="20"/>
                    <a:pt x="66" y="21"/>
                  </a:cubicBezTo>
                  <a:cubicBezTo>
                    <a:pt x="65" y="22"/>
                    <a:pt x="65" y="24"/>
                    <a:pt x="66" y="25"/>
                  </a:cubicBezTo>
                  <a:cubicBezTo>
                    <a:pt x="69" y="28"/>
                    <a:pt x="73" y="29"/>
                    <a:pt x="76" y="32"/>
                  </a:cubicBezTo>
                  <a:cubicBezTo>
                    <a:pt x="77" y="34"/>
                    <a:pt x="78" y="38"/>
                    <a:pt x="76" y="39"/>
                  </a:cubicBezTo>
                  <a:cubicBezTo>
                    <a:pt x="70" y="41"/>
                    <a:pt x="63" y="40"/>
                    <a:pt x="57" y="39"/>
                  </a:cubicBezTo>
                  <a:cubicBezTo>
                    <a:pt x="53" y="38"/>
                    <a:pt x="49" y="36"/>
                    <a:pt x="45" y="34"/>
                  </a:cubicBezTo>
                  <a:cubicBezTo>
                    <a:pt x="41" y="33"/>
                    <a:pt x="38" y="33"/>
                    <a:pt x="35" y="31"/>
                  </a:cubicBezTo>
                  <a:cubicBezTo>
                    <a:pt x="33" y="30"/>
                    <a:pt x="32" y="28"/>
                    <a:pt x="30" y="28"/>
                  </a:cubicBezTo>
                  <a:cubicBezTo>
                    <a:pt x="28" y="27"/>
                    <a:pt x="26" y="30"/>
                    <a:pt x="25" y="30"/>
                  </a:cubicBezTo>
                  <a:cubicBezTo>
                    <a:pt x="20" y="29"/>
                    <a:pt x="16" y="28"/>
                    <a:pt x="13" y="25"/>
                  </a:cubicBezTo>
                  <a:cubicBezTo>
                    <a:pt x="11" y="24"/>
                    <a:pt x="14" y="20"/>
                    <a:pt x="13" y="20"/>
                  </a:cubicBezTo>
                  <a:cubicBezTo>
                    <a:pt x="9" y="18"/>
                    <a:pt x="4" y="20"/>
                    <a:pt x="1" y="19"/>
                  </a:cubicBezTo>
                  <a:cubicBezTo>
                    <a:pt x="0" y="19"/>
                    <a:pt x="0" y="17"/>
                    <a:pt x="1" y="16"/>
                  </a:cubicBezTo>
                  <a:cubicBezTo>
                    <a:pt x="5" y="15"/>
                    <a:pt x="10" y="16"/>
                    <a:pt x="14" y="13"/>
                  </a:cubicBezTo>
                  <a:cubicBezTo>
                    <a:pt x="16" y="12"/>
                    <a:pt x="13" y="9"/>
                    <a:pt x="15" y="7"/>
                  </a:cubicBezTo>
                  <a:cubicBezTo>
                    <a:pt x="17" y="5"/>
                    <a:pt x="20" y="5"/>
                    <a:pt x="23" y="4"/>
                  </a:cubicBezTo>
                  <a:cubicBezTo>
                    <a:pt x="27" y="3"/>
                    <a:pt x="30" y="4"/>
                    <a:pt x="34" y="3"/>
                  </a:cubicBezTo>
                  <a:cubicBezTo>
                    <a:pt x="37" y="3"/>
                    <a:pt x="39" y="0"/>
                    <a:pt x="41" y="0"/>
                  </a:cubicBezTo>
                  <a:cubicBezTo>
                    <a:pt x="44" y="1"/>
                    <a:pt x="48" y="2"/>
                    <a:pt x="50" y="5"/>
                  </a:cubicBezTo>
                  <a:cubicBezTo>
                    <a:pt x="51" y="6"/>
                    <a:pt x="50" y="8"/>
                    <a:pt x="50" y="10"/>
                  </a:cubicBezTo>
                  <a:cubicBezTo>
                    <a:pt x="49" y="12"/>
                    <a:pt x="47" y="13"/>
                    <a:pt x="47" y="15"/>
                  </a:cubicBezTo>
                  <a:cubicBezTo>
                    <a:pt x="47" y="16"/>
                    <a:pt x="49" y="16"/>
                    <a:pt x="50" y="15"/>
                  </a:cubicBezTo>
                  <a:cubicBezTo>
                    <a:pt x="52" y="14"/>
                    <a:pt x="53" y="12"/>
                    <a:pt x="54" y="10"/>
                  </a:cubicBezTo>
                  <a:cubicBezTo>
                    <a:pt x="55" y="9"/>
                    <a:pt x="53" y="6"/>
                    <a:pt x="55" y="5"/>
                  </a:cubicBezTo>
                  <a:cubicBezTo>
                    <a:pt x="56" y="4"/>
                    <a:pt x="58" y="5"/>
                    <a:pt x="60" y="5"/>
                  </a:cubicBezTo>
                  <a:cubicBezTo>
                    <a:pt x="61" y="6"/>
                    <a:pt x="61" y="7"/>
                    <a:pt x="62" y="7"/>
                  </a:cubicBezTo>
                  <a:cubicBezTo>
                    <a:pt x="63" y="8"/>
                    <a:pt x="64" y="6"/>
                    <a:pt x="65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49" name="Freeform 3442"/>
            <p:cNvSpPr>
              <a:spLocks noChangeAspect="1"/>
            </p:cNvSpPr>
            <p:nvPr/>
          </p:nvSpPr>
          <p:spPr bwMode="auto">
            <a:xfrm>
              <a:off x="16421054" y="-1247239"/>
              <a:ext cx="329087" cy="171125"/>
            </a:xfrm>
            <a:custGeom>
              <a:avLst/>
              <a:gdLst>
                <a:gd name="T0" fmla="*/ 56 w 62"/>
                <a:gd name="T1" fmla="*/ 1 h 33"/>
                <a:gd name="T2" fmla="*/ 79 w 62"/>
                <a:gd name="T3" fmla="*/ 17 h 33"/>
                <a:gd name="T4" fmla="*/ 91 w 62"/>
                <a:gd name="T5" fmla="*/ 18 h 33"/>
                <a:gd name="T6" fmla="*/ 83 w 62"/>
                <a:gd name="T7" fmla="*/ 24 h 33"/>
                <a:gd name="T8" fmla="*/ 90 w 62"/>
                <a:gd name="T9" fmla="*/ 35 h 33"/>
                <a:gd name="T10" fmla="*/ 76 w 62"/>
                <a:gd name="T11" fmla="*/ 39 h 33"/>
                <a:gd name="T12" fmla="*/ 62 w 62"/>
                <a:gd name="T13" fmla="*/ 41 h 33"/>
                <a:gd name="T14" fmla="*/ 46 w 62"/>
                <a:gd name="T15" fmla="*/ 44 h 33"/>
                <a:gd name="T16" fmla="*/ 35 w 62"/>
                <a:gd name="T17" fmla="*/ 46 h 33"/>
                <a:gd name="T18" fmla="*/ 15 w 62"/>
                <a:gd name="T19" fmla="*/ 44 h 33"/>
                <a:gd name="T20" fmla="*/ 0 w 62"/>
                <a:gd name="T21" fmla="*/ 39 h 33"/>
                <a:gd name="T22" fmla="*/ 0 w 62"/>
                <a:gd name="T23" fmla="*/ 37 h 33"/>
                <a:gd name="T24" fmla="*/ 13 w 62"/>
                <a:gd name="T25" fmla="*/ 31 h 33"/>
                <a:gd name="T26" fmla="*/ 13 w 62"/>
                <a:gd name="T27" fmla="*/ 24 h 33"/>
                <a:gd name="T28" fmla="*/ 30 w 62"/>
                <a:gd name="T29" fmla="*/ 14 h 33"/>
                <a:gd name="T30" fmla="*/ 44 w 62"/>
                <a:gd name="T31" fmla="*/ 13 h 33"/>
                <a:gd name="T32" fmla="*/ 48 w 62"/>
                <a:gd name="T33" fmla="*/ 7 h 33"/>
                <a:gd name="T34" fmla="*/ 48 w 62"/>
                <a:gd name="T35" fmla="*/ 2 h 33"/>
                <a:gd name="T36" fmla="*/ 56 w 62"/>
                <a:gd name="T37" fmla="*/ 1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2"/>
                <a:gd name="T58" fmla="*/ 0 h 33"/>
                <a:gd name="T59" fmla="*/ 62 w 62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2" h="33">
                  <a:moveTo>
                    <a:pt x="38" y="1"/>
                  </a:moveTo>
                  <a:cubicBezTo>
                    <a:pt x="44" y="4"/>
                    <a:pt x="49" y="9"/>
                    <a:pt x="54" y="12"/>
                  </a:cubicBezTo>
                  <a:cubicBezTo>
                    <a:pt x="57" y="13"/>
                    <a:pt x="61" y="11"/>
                    <a:pt x="62" y="13"/>
                  </a:cubicBezTo>
                  <a:cubicBezTo>
                    <a:pt x="62" y="15"/>
                    <a:pt x="57" y="15"/>
                    <a:pt x="57" y="17"/>
                  </a:cubicBezTo>
                  <a:cubicBezTo>
                    <a:pt x="57" y="20"/>
                    <a:pt x="62" y="23"/>
                    <a:pt x="61" y="25"/>
                  </a:cubicBezTo>
                  <a:cubicBezTo>
                    <a:pt x="60" y="28"/>
                    <a:pt x="55" y="27"/>
                    <a:pt x="52" y="28"/>
                  </a:cubicBezTo>
                  <a:cubicBezTo>
                    <a:pt x="49" y="28"/>
                    <a:pt x="46" y="29"/>
                    <a:pt x="42" y="30"/>
                  </a:cubicBezTo>
                  <a:cubicBezTo>
                    <a:pt x="38" y="31"/>
                    <a:pt x="34" y="31"/>
                    <a:pt x="31" y="31"/>
                  </a:cubicBezTo>
                  <a:cubicBezTo>
                    <a:pt x="28" y="31"/>
                    <a:pt x="26" y="33"/>
                    <a:pt x="24" y="33"/>
                  </a:cubicBezTo>
                  <a:cubicBezTo>
                    <a:pt x="19" y="33"/>
                    <a:pt x="15" y="32"/>
                    <a:pt x="10" y="31"/>
                  </a:cubicBezTo>
                  <a:cubicBezTo>
                    <a:pt x="7" y="30"/>
                    <a:pt x="3" y="30"/>
                    <a:pt x="0" y="28"/>
                  </a:cubicBezTo>
                  <a:cubicBezTo>
                    <a:pt x="0" y="28"/>
                    <a:pt x="0" y="26"/>
                    <a:pt x="0" y="26"/>
                  </a:cubicBezTo>
                  <a:cubicBezTo>
                    <a:pt x="3" y="24"/>
                    <a:pt x="7" y="24"/>
                    <a:pt x="9" y="22"/>
                  </a:cubicBezTo>
                  <a:cubicBezTo>
                    <a:pt x="11" y="21"/>
                    <a:pt x="8" y="19"/>
                    <a:pt x="9" y="17"/>
                  </a:cubicBezTo>
                  <a:cubicBezTo>
                    <a:pt x="13" y="14"/>
                    <a:pt x="17" y="12"/>
                    <a:pt x="21" y="10"/>
                  </a:cubicBezTo>
                  <a:cubicBezTo>
                    <a:pt x="24" y="9"/>
                    <a:pt x="27" y="10"/>
                    <a:pt x="30" y="9"/>
                  </a:cubicBezTo>
                  <a:cubicBezTo>
                    <a:pt x="32" y="8"/>
                    <a:pt x="32" y="7"/>
                    <a:pt x="33" y="5"/>
                  </a:cubicBezTo>
                  <a:cubicBezTo>
                    <a:pt x="34" y="4"/>
                    <a:pt x="32" y="3"/>
                    <a:pt x="33" y="2"/>
                  </a:cubicBezTo>
                  <a:cubicBezTo>
                    <a:pt x="35" y="1"/>
                    <a:pt x="37" y="0"/>
                    <a:pt x="38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0" name="Freeform 3443"/>
            <p:cNvSpPr>
              <a:spLocks noChangeAspect="1"/>
            </p:cNvSpPr>
            <p:nvPr/>
          </p:nvSpPr>
          <p:spPr bwMode="auto">
            <a:xfrm>
              <a:off x="16407893" y="-1076116"/>
              <a:ext cx="149186" cy="70204"/>
            </a:xfrm>
            <a:custGeom>
              <a:avLst/>
              <a:gdLst>
                <a:gd name="T0" fmla="*/ 5 w 29"/>
                <a:gd name="T1" fmla="*/ 0 h 13"/>
                <a:gd name="T2" fmla="*/ 1 w 29"/>
                <a:gd name="T3" fmla="*/ 2 h 13"/>
                <a:gd name="T4" fmla="*/ 19 w 29"/>
                <a:gd name="T5" fmla="*/ 12 h 13"/>
                <a:gd name="T6" fmla="*/ 19 w 29"/>
                <a:gd name="T7" fmla="*/ 18 h 13"/>
                <a:gd name="T8" fmla="*/ 30 w 29"/>
                <a:gd name="T9" fmla="*/ 15 h 13"/>
                <a:gd name="T10" fmla="*/ 40 w 29"/>
                <a:gd name="T11" fmla="*/ 9 h 13"/>
                <a:gd name="T12" fmla="*/ 29 w 29"/>
                <a:gd name="T13" fmla="*/ 1 h 13"/>
                <a:gd name="T14" fmla="*/ 16 w 29"/>
                <a:gd name="T15" fmla="*/ 1 h 13"/>
                <a:gd name="T16" fmla="*/ 8 w 29"/>
                <a:gd name="T17" fmla="*/ 0 h 13"/>
                <a:gd name="T18" fmla="*/ 5 w 29"/>
                <a:gd name="T19" fmla="*/ 0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3"/>
                <a:gd name="T32" fmla="*/ 29 w 29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3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5" y="5"/>
                    <a:pt x="10" y="5"/>
                    <a:pt x="14" y="8"/>
                  </a:cubicBezTo>
                  <a:cubicBezTo>
                    <a:pt x="15" y="9"/>
                    <a:pt x="12" y="12"/>
                    <a:pt x="14" y="12"/>
                  </a:cubicBezTo>
                  <a:cubicBezTo>
                    <a:pt x="16" y="13"/>
                    <a:pt x="19" y="11"/>
                    <a:pt x="22" y="10"/>
                  </a:cubicBezTo>
                  <a:cubicBezTo>
                    <a:pt x="24" y="9"/>
                    <a:pt x="29" y="9"/>
                    <a:pt x="29" y="6"/>
                  </a:cubicBezTo>
                  <a:cubicBezTo>
                    <a:pt x="29" y="3"/>
                    <a:pt x="24" y="2"/>
                    <a:pt x="21" y="1"/>
                  </a:cubicBezTo>
                  <a:cubicBezTo>
                    <a:pt x="18" y="0"/>
                    <a:pt x="15" y="1"/>
                    <a:pt x="12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5" y="0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1" name="Freeform 3444"/>
            <p:cNvSpPr>
              <a:spLocks noChangeAspect="1"/>
            </p:cNvSpPr>
            <p:nvPr/>
          </p:nvSpPr>
          <p:spPr bwMode="auto">
            <a:xfrm>
              <a:off x="17754951" y="-378454"/>
              <a:ext cx="78980" cy="52655"/>
            </a:xfrm>
            <a:custGeom>
              <a:avLst/>
              <a:gdLst>
                <a:gd name="T0" fmla="*/ 5 w 15"/>
                <a:gd name="T1" fmla="*/ 0 h 10"/>
                <a:gd name="T2" fmla="*/ 2 w 15"/>
                <a:gd name="T3" fmla="*/ 2 h 10"/>
                <a:gd name="T4" fmla="*/ 5 w 15"/>
                <a:gd name="T5" fmla="*/ 8 h 10"/>
                <a:gd name="T6" fmla="*/ 0 w 15"/>
                <a:gd name="T7" fmla="*/ 8 h 10"/>
                <a:gd name="T8" fmla="*/ 5 w 15"/>
                <a:gd name="T9" fmla="*/ 13 h 10"/>
                <a:gd name="T10" fmla="*/ 16 w 15"/>
                <a:gd name="T11" fmla="*/ 14 h 10"/>
                <a:gd name="T12" fmla="*/ 22 w 15"/>
                <a:gd name="T13" fmla="*/ 6 h 10"/>
                <a:gd name="T14" fmla="*/ 19 w 15"/>
                <a:gd name="T15" fmla="*/ 2 h 10"/>
                <a:gd name="T16" fmla="*/ 10 w 15"/>
                <a:gd name="T17" fmla="*/ 1 h 10"/>
                <a:gd name="T18" fmla="*/ 5 w 15"/>
                <a:gd name="T19" fmla="*/ 0 h 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"/>
                <a:gd name="T31" fmla="*/ 0 h 10"/>
                <a:gd name="T32" fmla="*/ 15 w 15"/>
                <a:gd name="T33" fmla="*/ 10 h 1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" h="10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4" y="5"/>
                    <a:pt x="3" y="6"/>
                  </a:cubicBezTo>
                  <a:cubicBezTo>
                    <a:pt x="3" y="7"/>
                    <a:pt x="0" y="5"/>
                    <a:pt x="0" y="6"/>
                  </a:cubicBezTo>
                  <a:cubicBezTo>
                    <a:pt x="0" y="7"/>
                    <a:pt x="1" y="9"/>
                    <a:pt x="3" y="9"/>
                  </a:cubicBezTo>
                  <a:cubicBezTo>
                    <a:pt x="5" y="9"/>
                    <a:pt x="9" y="10"/>
                    <a:pt x="11" y="10"/>
                  </a:cubicBezTo>
                  <a:cubicBezTo>
                    <a:pt x="13" y="10"/>
                    <a:pt x="14" y="7"/>
                    <a:pt x="15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11" y="1"/>
                    <a:pt x="9" y="1"/>
                    <a:pt x="7" y="1"/>
                  </a:cubicBezTo>
                  <a:cubicBezTo>
                    <a:pt x="6" y="1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2" name="Freeform 3445"/>
            <p:cNvSpPr>
              <a:spLocks noChangeAspect="1"/>
            </p:cNvSpPr>
            <p:nvPr/>
          </p:nvSpPr>
          <p:spPr bwMode="auto">
            <a:xfrm>
              <a:off x="19066908" y="-536413"/>
              <a:ext cx="30715" cy="65818"/>
            </a:xfrm>
            <a:custGeom>
              <a:avLst/>
              <a:gdLst>
                <a:gd name="T0" fmla="*/ 1 w 6"/>
                <a:gd name="T1" fmla="*/ 1 h 13"/>
                <a:gd name="T2" fmla="*/ 7 w 6"/>
                <a:gd name="T3" fmla="*/ 9 h 13"/>
                <a:gd name="T4" fmla="*/ 7 w 6"/>
                <a:gd name="T5" fmla="*/ 16 h 13"/>
                <a:gd name="T6" fmla="*/ 2 w 6"/>
                <a:gd name="T7" fmla="*/ 16 h 13"/>
                <a:gd name="T8" fmla="*/ 0 w 6"/>
                <a:gd name="T9" fmla="*/ 6 h 13"/>
                <a:gd name="T10" fmla="*/ 1 w 6"/>
                <a:gd name="T11" fmla="*/ 1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3"/>
                <a:gd name="T20" fmla="*/ 6 w 6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3">
                  <a:moveTo>
                    <a:pt x="1" y="1"/>
                  </a:moveTo>
                  <a:cubicBezTo>
                    <a:pt x="3" y="2"/>
                    <a:pt x="4" y="4"/>
                    <a:pt x="5" y="7"/>
                  </a:cubicBezTo>
                  <a:cubicBezTo>
                    <a:pt x="5" y="8"/>
                    <a:pt x="6" y="11"/>
                    <a:pt x="5" y="12"/>
                  </a:cubicBezTo>
                  <a:cubicBezTo>
                    <a:pt x="4" y="13"/>
                    <a:pt x="2" y="13"/>
                    <a:pt x="2" y="12"/>
                  </a:cubicBezTo>
                  <a:cubicBezTo>
                    <a:pt x="1" y="9"/>
                    <a:pt x="1" y="7"/>
                    <a:pt x="0" y="4"/>
                  </a:cubicBezTo>
                  <a:cubicBezTo>
                    <a:pt x="0" y="3"/>
                    <a:pt x="0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3" name="Freeform 3446"/>
            <p:cNvSpPr>
              <a:spLocks noChangeAspect="1"/>
            </p:cNvSpPr>
            <p:nvPr/>
          </p:nvSpPr>
          <p:spPr bwMode="auto">
            <a:xfrm>
              <a:off x="19378441" y="-347739"/>
              <a:ext cx="57042" cy="57042"/>
            </a:xfrm>
            <a:custGeom>
              <a:avLst/>
              <a:gdLst>
                <a:gd name="T0" fmla="*/ 2 w 11"/>
                <a:gd name="T1" fmla="*/ 1 h 11"/>
                <a:gd name="T2" fmla="*/ 0 w 11"/>
                <a:gd name="T3" fmla="*/ 6 h 11"/>
                <a:gd name="T4" fmla="*/ 5 w 11"/>
                <a:gd name="T5" fmla="*/ 14 h 11"/>
                <a:gd name="T6" fmla="*/ 11 w 11"/>
                <a:gd name="T7" fmla="*/ 14 h 11"/>
                <a:gd name="T8" fmla="*/ 15 w 11"/>
                <a:gd name="T9" fmla="*/ 9 h 11"/>
                <a:gd name="T10" fmla="*/ 13 w 11"/>
                <a:gd name="T11" fmla="*/ 2 h 11"/>
                <a:gd name="T12" fmla="*/ 9 w 11"/>
                <a:gd name="T13" fmla="*/ 1 h 11"/>
                <a:gd name="T14" fmla="*/ 2 w 11"/>
                <a:gd name="T15" fmla="*/ 1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2" y="1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1" y="6"/>
                    <a:pt x="2" y="9"/>
                    <a:pt x="3" y="10"/>
                  </a:cubicBezTo>
                  <a:cubicBezTo>
                    <a:pt x="5" y="11"/>
                    <a:pt x="6" y="11"/>
                    <a:pt x="8" y="10"/>
                  </a:cubicBezTo>
                  <a:cubicBezTo>
                    <a:pt x="9" y="9"/>
                    <a:pt x="10" y="9"/>
                    <a:pt x="11" y="7"/>
                  </a:cubicBezTo>
                  <a:cubicBezTo>
                    <a:pt x="11" y="5"/>
                    <a:pt x="10" y="4"/>
                    <a:pt x="9" y="2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5" y="1"/>
                    <a:pt x="4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4" name="Freeform 3447"/>
            <p:cNvSpPr>
              <a:spLocks noChangeAspect="1"/>
            </p:cNvSpPr>
            <p:nvPr/>
          </p:nvSpPr>
          <p:spPr bwMode="auto">
            <a:xfrm>
              <a:off x="19391605" y="-299472"/>
              <a:ext cx="201840" cy="87755"/>
            </a:xfrm>
            <a:custGeom>
              <a:avLst/>
              <a:gdLst>
                <a:gd name="T0" fmla="*/ 1 w 38"/>
                <a:gd name="T1" fmla="*/ 15 h 17"/>
                <a:gd name="T2" fmla="*/ 1 w 38"/>
                <a:gd name="T3" fmla="*/ 19 h 17"/>
                <a:gd name="T4" fmla="*/ 16 w 38"/>
                <a:gd name="T5" fmla="*/ 16 h 17"/>
                <a:gd name="T6" fmla="*/ 46 w 38"/>
                <a:gd name="T7" fmla="*/ 21 h 17"/>
                <a:gd name="T8" fmla="*/ 53 w 38"/>
                <a:gd name="T9" fmla="*/ 22 h 17"/>
                <a:gd name="T10" fmla="*/ 56 w 38"/>
                <a:gd name="T11" fmla="*/ 15 h 17"/>
                <a:gd name="T12" fmla="*/ 44 w 38"/>
                <a:gd name="T13" fmla="*/ 6 h 17"/>
                <a:gd name="T14" fmla="*/ 22 w 38"/>
                <a:gd name="T15" fmla="*/ 1 h 17"/>
                <a:gd name="T16" fmla="*/ 12 w 38"/>
                <a:gd name="T17" fmla="*/ 2 h 17"/>
                <a:gd name="T18" fmla="*/ 12 w 38"/>
                <a:gd name="T19" fmla="*/ 11 h 17"/>
                <a:gd name="T20" fmla="*/ 1 w 38"/>
                <a:gd name="T21" fmla="*/ 15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7"/>
                <a:gd name="T35" fmla="*/ 38 w 38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7">
                  <a:moveTo>
                    <a:pt x="1" y="11"/>
                  </a:moveTo>
                  <a:cubicBezTo>
                    <a:pt x="0" y="12"/>
                    <a:pt x="0" y="14"/>
                    <a:pt x="1" y="14"/>
                  </a:cubicBezTo>
                  <a:cubicBezTo>
                    <a:pt x="5" y="14"/>
                    <a:pt x="8" y="11"/>
                    <a:pt x="11" y="12"/>
                  </a:cubicBezTo>
                  <a:cubicBezTo>
                    <a:pt x="18" y="12"/>
                    <a:pt x="24" y="14"/>
                    <a:pt x="31" y="15"/>
                  </a:cubicBezTo>
                  <a:cubicBezTo>
                    <a:pt x="33" y="15"/>
                    <a:pt x="34" y="17"/>
                    <a:pt x="36" y="16"/>
                  </a:cubicBezTo>
                  <a:cubicBezTo>
                    <a:pt x="37" y="15"/>
                    <a:pt x="38" y="13"/>
                    <a:pt x="38" y="11"/>
                  </a:cubicBezTo>
                  <a:cubicBezTo>
                    <a:pt x="36" y="8"/>
                    <a:pt x="33" y="5"/>
                    <a:pt x="30" y="4"/>
                  </a:cubicBezTo>
                  <a:cubicBezTo>
                    <a:pt x="25" y="2"/>
                    <a:pt x="20" y="1"/>
                    <a:pt x="15" y="1"/>
                  </a:cubicBezTo>
                  <a:cubicBezTo>
                    <a:pt x="12" y="0"/>
                    <a:pt x="9" y="1"/>
                    <a:pt x="8" y="2"/>
                  </a:cubicBezTo>
                  <a:cubicBezTo>
                    <a:pt x="6" y="4"/>
                    <a:pt x="9" y="7"/>
                    <a:pt x="8" y="8"/>
                  </a:cubicBezTo>
                  <a:cubicBezTo>
                    <a:pt x="6" y="10"/>
                    <a:pt x="3" y="9"/>
                    <a:pt x="1" y="1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5" name="Freeform 3448"/>
            <p:cNvSpPr>
              <a:spLocks noChangeAspect="1"/>
            </p:cNvSpPr>
            <p:nvPr/>
          </p:nvSpPr>
          <p:spPr bwMode="auto">
            <a:xfrm>
              <a:off x="19141500" y="-584680"/>
              <a:ext cx="460721" cy="215002"/>
            </a:xfrm>
            <a:custGeom>
              <a:avLst/>
              <a:gdLst>
                <a:gd name="T0" fmla="*/ 21 w 88"/>
                <a:gd name="T1" fmla="*/ 0 h 41"/>
                <a:gd name="T2" fmla="*/ 42 w 88"/>
                <a:gd name="T3" fmla="*/ 14 h 41"/>
                <a:gd name="T4" fmla="*/ 49 w 88"/>
                <a:gd name="T5" fmla="*/ 14 h 41"/>
                <a:gd name="T6" fmla="*/ 51 w 88"/>
                <a:gd name="T7" fmla="*/ 20 h 41"/>
                <a:gd name="T8" fmla="*/ 58 w 88"/>
                <a:gd name="T9" fmla="*/ 20 h 41"/>
                <a:gd name="T10" fmla="*/ 57 w 88"/>
                <a:gd name="T11" fmla="*/ 8 h 41"/>
                <a:gd name="T12" fmla="*/ 61 w 88"/>
                <a:gd name="T13" fmla="*/ 7 h 41"/>
                <a:gd name="T14" fmla="*/ 61 w 88"/>
                <a:gd name="T15" fmla="*/ 5 h 41"/>
                <a:gd name="T16" fmla="*/ 75 w 88"/>
                <a:gd name="T17" fmla="*/ 13 h 41"/>
                <a:gd name="T18" fmla="*/ 87 w 88"/>
                <a:gd name="T19" fmla="*/ 14 h 41"/>
                <a:gd name="T20" fmla="*/ 94 w 88"/>
                <a:gd name="T21" fmla="*/ 12 h 41"/>
                <a:gd name="T22" fmla="*/ 106 w 88"/>
                <a:gd name="T23" fmla="*/ 16 h 41"/>
                <a:gd name="T24" fmla="*/ 124 w 88"/>
                <a:gd name="T25" fmla="*/ 23 h 41"/>
                <a:gd name="T26" fmla="*/ 118 w 88"/>
                <a:gd name="T27" fmla="*/ 29 h 41"/>
                <a:gd name="T28" fmla="*/ 124 w 88"/>
                <a:gd name="T29" fmla="*/ 36 h 41"/>
                <a:gd name="T30" fmla="*/ 113 w 88"/>
                <a:gd name="T31" fmla="*/ 43 h 41"/>
                <a:gd name="T32" fmla="*/ 89 w 88"/>
                <a:gd name="T33" fmla="*/ 32 h 41"/>
                <a:gd name="T34" fmla="*/ 87 w 88"/>
                <a:gd name="T35" fmla="*/ 27 h 41"/>
                <a:gd name="T36" fmla="*/ 88 w 88"/>
                <a:gd name="T37" fmla="*/ 22 h 41"/>
                <a:gd name="T38" fmla="*/ 84 w 88"/>
                <a:gd name="T39" fmla="*/ 19 h 41"/>
                <a:gd name="T40" fmla="*/ 76 w 88"/>
                <a:gd name="T41" fmla="*/ 23 h 41"/>
                <a:gd name="T42" fmla="*/ 82 w 88"/>
                <a:gd name="T43" fmla="*/ 35 h 41"/>
                <a:gd name="T44" fmla="*/ 100 w 88"/>
                <a:gd name="T45" fmla="*/ 42 h 41"/>
                <a:gd name="T46" fmla="*/ 109 w 88"/>
                <a:gd name="T47" fmla="*/ 45 h 41"/>
                <a:gd name="T48" fmla="*/ 110 w 88"/>
                <a:gd name="T49" fmla="*/ 50 h 41"/>
                <a:gd name="T50" fmla="*/ 93 w 88"/>
                <a:gd name="T51" fmla="*/ 45 h 41"/>
                <a:gd name="T52" fmla="*/ 91 w 88"/>
                <a:gd name="T53" fmla="*/ 49 h 41"/>
                <a:gd name="T54" fmla="*/ 84 w 88"/>
                <a:gd name="T55" fmla="*/ 47 h 41"/>
                <a:gd name="T56" fmla="*/ 82 w 88"/>
                <a:gd name="T57" fmla="*/ 43 h 41"/>
                <a:gd name="T58" fmla="*/ 74 w 88"/>
                <a:gd name="T59" fmla="*/ 45 h 41"/>
                <a:gd name="T60" fmla="*/ 58 w 88"/>
                <a:gd name="T61" fmla="*/ 50 h 41"/>
                <a:gd name="T62" fmla="*/ 51 w 88"/>
                <a:gd name="T63" fmla="*/ 44 h 41"/>
                <a:gd name="T64" fmla="*/ 49 w 88"/>
                <a:gd name="T65" fmla="*/ 49 h 41"/>
                <a:gd name="T66" fmla="*/ 50 w 88"/>
                <a:gd name="T67" fmla="*/ 53 h 41"/>
                <a:gd name="T68" fmla="*/ 45 w 88"/>
                <a:gd name="T69" fmla="*/ 59 h 41"/>
                <a:gd name="T70" fmla="*/ 32 w 88"/>
                <a:gd name="T71" fmla="*/ 54 h 41"/>
                <a:gd name="T72" fmla="*/ 20 w 88"/>
                <a:gd name="T73" fmla="*/ 44 h 41"/>
                <a:gd name="T74" fmla="*/ 10 w 88"/>
                <a:gd name="T75" fmla="*/ 39 h 41"/>
                <a:gd name="T76" fmla="*/ 1 w 88"/>
                <a:gd name="T77" fmla="*/ 35 h 41"/>
                <a:gd name="T78" fmla="*/ 2 w 88"/>
                <a:gd name="T79" fmla="*/ 30 h 41"/>
                <a:gd name="T80" fmla="*/ 8 w 88"/>
                <a:gd name="T81" fmla="*/ 29 h 41"/>
                <a:gd name="T82" fmla="*/ 1 w 88"/>
                <a:gd name="T83" fmla="*/ 22 h 41"/>
                <a:gd name="T84" fmla="*/ 7 w 88"/>
                <a:gd name="T85" fmla="*/ 20 h 41"/>
                <a:gd name="T86" fmla="*/ 6 w 88"/>
                <a:gd name="T87" fmla="*/ 14 h 41"/>
                <a:gd name="T88" fmla="*/ 13 w 88"/>
                <a:gd name="T89" fmla="*/ 8 h 41"/>
                <a:gd name="T90" fmla="*/ 13 w 88"/>
                <a:gd name="T91" fmla="*/ 2 h 41"/>
                <a:gd name="T92" fmla="*/ 17 w 88"/>
                <a:gd name="T93" fmla="*/ 2 h 41"/>
                <a:gd name="T94" fmla="*/ 21 w 88"/>
                <a:gd name="T95" fmla="*/ 0 h 4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"/>
                <a:gd name="T145" fmla="*/ 0 h 41"/>
                <a:gd name="T146" fmla="*/ 88 w 88"/>
                <a:gd name="T147" fmla="*/ 41 h 4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" h="41">
                  <a:moveTo>
                    <a:pt x="15" y="0"/>
                  </a:moveTo>
                  <a:cubicBezTo>
                    <a:pt x="20" y="3"/>
                    <a:pt x="24" y="7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6" y="11"/>
                    <a:pt x="35" y="13"/>
                    <a:pt x="36" y="14"/>
                  </a:cubicBezTo>
                  <a:cubicBezTo>
                    <a:pt x="38" y="15"/>
                    <a:pt x="40" y="15"/>
                    <a:pt x="41" y="14"/>
                  </a:cubicBezTo>
                  <a:cubicBezTo>
                    <a:pt x="42" y="11"/>
                    <a:pt x="39" y="9"/>
                    <a:pt x="40" y="6"/>
                  </a:cubicBezTo>
                  <a:cubicBezTo>
                    <a:pt x="40" y="5"/>
                    <a:pt x="42" y="6"/>
                    <a:pt x="43" y="5"/>
                  </a:cubicBezTo>
                  <a:cubicBezTo>
                    <a:pt x="44" y="4"/>
                    <a:pt x="42" y="3"/>
                    <a:pt x="43" y="3"/>
                  </a:cubicBezTo>
                  <a:cubicBezTo>
                    <a:pt x="47" y="4"/>
                    <a:pt x="50" y="7"/>
                    <a:pt x="53" y="9"/>
                  </a:cubicBezTo>
                  <a:cubicBezTo>
                    <a:pt x="56" y="10"/>
                    <a:pt x="58" y="10"/>
                    <a:pt x="61" y="10"/>
                  </a:cubicBezTo>
                  <a:cubicBezTo>
                    <a:pt x="63" y="10"/>
                    <a:pt x="64" y="7"/>
                    <a:pt x="66" y="8"/>
                  </a:cubicBezTo>
                  <a:cubicBezTo>
                    <a:pt x="69" y="8"/>
                    <a:pt x="72" y="10"/>
                    <a:pt x="75" y="11"/>
                  </a:cubicBezTo>
                  <a:cubicBezTo>
                    <a:pt x="79" y="13"/>
                    <a:pt x="84" y="13"/>
                    <a:pt x="87" y="16"/>
                  </a:cubicBezTo>
                  <a:cubicBezTo>
                    <a:pt x="88" y="17"/>
                    <a:pt x="83" y="18"/>
                    <a:pt x="83" y="20"/>
                  </a:cubicBezTo>
                  <a:cubicBezTo>
                    <a:pt x="83" y="22"/>
                    <a:pt x="87" y="23"/>
                    <a:pt x="87" y="25"/>
                  </a:cubicBezTo>
                  <a:cubicBezTo>
                    <a:pt x="86" y="27"/>
                    <a:pt x="83" y="30"/>
                    <a:pt x="80" y="30"/>
                  </a:cubicBezTo>
                  <a:cubicBezTo>
                    <a:pt x="74" y="29"/>
                    <a:pt x="68" y="26"/>
                    <a:pt x="63" y="23"/>
                  </a:cubicBezTo>
                  <a:cubicBezTo>
                    <a:pt x="61" y="22"/>
                    <a:pt x="61" y="20"/>
                    <a:pt x="61" y="19"/>
                  </a:cubicBezTo>
                  <a:cubicBezTo>
                    <a:pt x="61" y="17"/>
                    <a:pt x="62" y="16"/>
                    <a:pt x="62" y="15"/>
                  </a:cubicBezTo>
                  <a:cubicBezTo>
                    <a:pt x="62" y="14"/>
                    <a:pt x="60" y="13"/>
                    <a:pt x="59" y="13"/>
                  </a:cubicBezTo>
                  <a:cubicBezTo>
                    <a:pt x="57" y="13"/>
                    <a:pt x="55" y="14"/>
                    <a:pt x="54" y="16"/>
                  </a:cubicBezTo>
                  <a:cubicBezTo>
                    <a:pt x="54" y="19"/>
                    <a:pt x="56" y="22"/>
                    <a:pt x="58" y="24"/>
                  </a:cubicBezTo>
                  <a:cubicBezTo>
                    <a:pt x="62" y="27"/>
                    <a:pt x="66" y="27"/>
                    <a:pt x="70" y="29"/>
                  </a:cubicBezTo>
                  <a:cubicBezTo>
                    <a:pt x="72" y="30"/>
                    <a:pt x="74" y="31"/>
                    <a:pt x="76" y="32"/>
                  </a:cubicBezTo>
                  <a:cubicBezTo>
                    <a:pt x="77" y="33"/>
                    <a:pt x="78" y="35"/>
                    <a:pt x="77" y="35"/>
                  </a:cubicBezTo>
                  <a:cubicBezTo>
                    <a:pt x="73" y="35"/>
                    <a:pt x="69" y="33"/>
                    <a:pt x="65" y="32"/>
                  </a:cubicBezTo>
                  <a:cubicBezTo>
                    <a:pt x="64" y="32"/>
                    <a:pt x="65" y="34"/>
                    <a:pt x="64" y="34"/>
                  </a:cubicBezTo>
                  <a:cubicBezTo>
                    <a:pt x="62" y="34"/>
                    <a:pt x="60" y="34"/>
                    <a:pt x="59" y="33"/>
                  </a:cubicBezTo>
                  <a:cubicBezTo>
                    <a:pt x="58" y="32"/>
                    <a:pt x="59" y="30"/>
                    <a:pt x="58" y="30"/>
                  </a:cubicBezTo>
                  <a:cubicBezTo>
                    <a:pt x="56" y="30"/>
                    <a:pt x="54" y="31"/>
                    <a:pt x="52" y="32"/>
                  </a:cubicBezTo>
                  <a:cubicBezTo>
                    <a:pt x="48" y="33"/>
                    <a:pt x="45" y="35"/>
                    <a:pt x="41" y="35"/>
                  </a:cubicBezTo>
                  <a:cubicBezTo>
                    <a:pt x="39" y="35"/>
                    <a:pt x="38" y="31"/>
                    <a:pt x="36" y="31"/>
                  </a:cubicBezTo>
                  <a:cubicBezTo>
                    <a:pt x="35" y="31"/>
                    <a:pt x="34" y="32"/>
                    <a:pt x="34" y="34"/>
                  </a:cubicBezTo>
                  <a:cubicBezTo>
                    <a:pt x="34" y="35"/>
                    <a:pt x="35" y="36"/>
                    <a:pt x="35" y="37"/>
                  </a:cubicBezTo>
                  <a:cubicBezTo>
                    <a:pt x="35" y="39"/>
                    <a:pt x="34" y="41"/>
                    <a:pt x="32" y="41"/>
                  </a:cubicBezTo>
                  <a:cubicBezTo>
                    <a:pt x="29" y="41"/>
                    <a:pt x="26" y="39"/>
                    <a:pt x="23" y="38"/>
                  </a:cubicBezTo>
                  <a:cubicBezTo>
                    <a:pt x="20" y="36"/>
                    <a:pt x="17" y="33"/>
                    <a:pt x="14" y="31"/>
                  </a:cubicBezTo>
                  <a:cubicBezTo>
                    <a:pt x="11" y="30"/>
                    <a:pt x="9" y="29"/>
                    <a:pt x="7" y="28"/>
                  </a:cubicBezTo>
                  <a:cubicBezTo>
                    <a:pt x="5" y="27"/>
                    <a:pt x="2" y="26"/>
                    <a:pt x="1" y="24"/>
                  </a:cubicBezTo>
                  <a:cubicBezTo>
                    <a:pt x="0" y="23"/>
                    <a:pt x="1" y="22"/>
                    <a:pt x="2" y="21"/>
                  </a:cubicBezTo>
                  <a:cubicBezTo>
                    <a:pt x="3" y="20"/>
                    <a:pt x="6" y="21"/>
                    <a:pt x="6" y="20"/>
                  </a:cubicBezTo>
                  <a:cubicBezTo>
                    <a:pt x="5" y="18"/>
                    <a:pt x="1" y="18"/>
                    <a:pt x="1" y="15"/>
                  </a:cubicBezTo>
                  <a:cubicBezTo>
                    <a:pt x="1" y="14"/>
                    <a:pt x="4" y="15"/>
                    <a:pt x="5" y="14"/>
                  </a:cubicBezTo>
                  <a:cubicBezTo>
                    <a:pt x="6" y="13"/>
                    <a:pt x="3" y="11"/>
                    <a:pt x="4" y="10"/>
                  </a:cubicBezTo>
                  <a:cubicBezTo>
                    <a:pt x="5" y="8"/>
                    <a:pt x="8" y="8"/>
                    <a:pt x="9" y="6"/>
                  </a:cubicBezTo>
                  <a:cubicBezTo>
                    <a:pt x="9" y="5"/>
                    <a:pt x="8" y="3"/>
                    <a:pt x="9" y="2"/>
                  </a:cubicBezTo>
                  <a:cubicBezTo>
                    <a:pt x="10" y="1"/>
                    <a:pt x="11" y="2"/>
                    <a:pt x="12" y="2"/>
                  </a:cubicBezTo>
                  <a:cubicBezTo>
                    <a:pt x="13" y="2"/>
                    <a:pt x="14" y="0"/>
                    <a:pt x="1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6" name="Freeform 3449"/>
            <p:cNvSpPr>
              <a:spLocks noChangeAspect="1"/>
            </p:cNvSpPr>
            <p:nvPr/>
          </p:nvSpPr>
          <p:spPr bwMode="auto">
            <a:xfrm>
              <a:off x="19729467" y="-654886"/>
              <a:ext cx="43879" cy="26327"/>
            </a:xfrm>
            <a:custGeom>
              <a:avLst/>
              <a:gdLst>
                <a:gd name="T0" fmla="*/ 1 w 8"/>
                <a:gd name="T1" fmla="*/ 5 h 5"/>
                <a:gd name="T2" fmla="*/ 1 w 8"/>
                <a:gd name="T3" fmla="*/ 7 h 5"/>
                <a:gd name="T4" fmla="*/ 11 w 8"/>
                <a:gd name="T5" fmla="*/ 6 h 5"/>
                <a:gd name="T6" fmla="*/ 11 w 8"/>
                <a:gd name="T7" fmla="*/ 1 h 5"/>
                <a:gd name="T8" fmla="*/ 6 w 8"/>
                <a:gd name="T9" fmla="*/ 1 h 5"/>
                <a:gd name="T10" fmla="*/ 1 w 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3"/>
                  </a:moveTo>
                  <a:cubicBezTo>
                    <a:pt x="0" y="3"/>
                    <a:pt x="0" y="5"/>
                    <a:pt x="1" y="5"/>
                  </a:cubicBezTo>
                  <a:cubicBezTo>
                    <a:pt x="3" y="5"/>
                    <a:pt x="5" y="5"/>
                    <a:pt x="7" y="4"/>
                  </a:cubicBezTo>
                  <a:cubicBezTo>
                    <a:pt x="8" y="4"/>
                    <a:pt x="8" y="2"/>
                    <a:pt x="7" y="1"/>
                  </a:cubicBezTo>
                  <a:cubicBezTo>
                    <a:pt x="6" y="0"/>
                    <a:pt x="5" y="1"/>
                    <a:pt x="4" y="1"/>
                  </a:cubicBezTo>
                  <a:cubicBezTo>
                    <a:pt x="3" y="2"/>
                    <a:pt x="1" y="2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7" name="Freeform 3450"/>
            <p:cNvSpPr>
              <a:spLocks noChangeAspect="1"/>
            </p:cNvSpPr>
            <p:nvPr/>
          </p:nvSpPr>
          <p:spPr bwMode="auto">
            <a:xfrm>
              <a:off x="19654873" y="-523252"/>
              <a:ext cx="285208" cy="131634"/>
            </a:xfrm>
            <a:custGeom>
              <a:avLst/>
              <a:gdLst>
                <a:gd name="T0" fmla="*/ 1 w 54"/>
                <a:gd name="T1" fmla="*/ 1 h 25"/>
                <a:gd name="T2" fmla="*/ 1 w 54"/>
                <a:gd name="T3" fmla="*/ 16 h 25"/>
                <a:gd name="T4" fmla="*/ 12 w 54"/>
                <a:gd name="T5" fmla="*/ 24 h 25"/>
                <a:gd name="T6" fmla="*/ 30 w 54"/>
                <a:gd name="T7" fmla="*/ 29 h 25"/>
                <a:gd name="T8" fmla="*/ 43 w 54"/>
                <a:gd name="T9" fmla="*/ 36 h 25"/>
                <a:gd name="T10" fmla="*/ 61 w 54"/>
                <a:gd name="T11" fmla="*/ 35 h 25"/>
                <a:gd name="T12" fmla="*/ 73 w 54"/>
                <a:gd name="T13" fmla="*/ 30 h 25"/>
                <a:gd name="T14" fmla="*/ 73 w 54"/>
                <a:gd name="T15" fmla="*/ 23 h 25"/>
                <a:gd name="T16" fmla="*/ 78 w 54"/>
                <a:gd name="T17" fmla="*/ 17 h 25"/>
                <a:gd name="T18" fmla="*/ 73 w 54"/>
                <a:gd name="T19" fmla="*/ 16 h 25"/>
                <a:gd name="T20" fmla="*/ 72 w 54"/>
                <a:gd name="T21" fmla="*/ 17 h 25"/>
                <a:gd name="T22" fmla="*/ 55 w 54"/>
                <a:gd name="T23" fmla="*/ 14 h 25"/>
                <a:gd name="T24" fmla="*/ 42 w 54"/>
                <a:gd name="T25" fmla="*/ 19 h 25"/>
                <a:gd name="T26" fmla="*/ 36 w 54"/>
                <a:gd name="T27" fmla="*/ 13 h 25"/>
                <a:gd name="T28" fmla="*/ 29 w 54"/>
                <a:gd name="T29" fmla="*/ 13 h 25"/>
                <a:gd name="T30" fmla="*/ 23 w 54"/>
                <a:gd name="T31" fmla="*/ 10 h 25"/>
                <a:gd name="T32" fmla="*/ 14 w 54"/>
                <a:gd name="T33" fmla="*/ 14 h 25"/>
                <a:gd name="T34" fmla="*/ 5 w 54"/>
                <a:gd name="T35" fmla="*/ 6 h 25"/>
                <a:gd name="T36" fmla="*/ 1 w 54"/>
                <a:gd name="T37" fmla="*/ 1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25"/>
                <a:gd name="T59" fmla="*/ 54 w 54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25">
                  <a:moveTo>
                    <a:pt x="1" y="1"/>
                  </a:moveTo>
                  <a:cubicBezTo>
                    <a:pt x="0" y="4"/>
                    <a:pt x="1" y="9"/>
                    <a:pt x="1" y="11"/>
                  </a:cubicBezTo>
                  <a:cubicBezTo>
                    <a:pt x="3" y="14"/>
                    <a:pt x="5" y="15"/>
                    <a:pt x="8" y="17"/>
                  </a:cubicBezTo>
                  <a:cubicBezTo>
                    <a:pt x="11" y="17"/>
                    <a:pt x="16" y="19"/>
                    <a:pt x="21" y="20"/>
                  </a:cubicBezTo>
                  <a:cubicBezTo>
                    <a:pt x="24" y="21"/>
                    <a:pt x="26" y="24"/>
                    <a:pt x="30" y="25"/>
                  </a:cubicBezTo>
                  <a:cubicBezTo>
                    <a:pt x="34" y="25"/>
                    <a:pt x="38" y="25"/>
                    <a:pt x="42" y="24"/>
                  </a:cubicBezTo>
                  <a:cubicBezTo>
                    <a:pt x="45" y="23"/>
                    <a:pt x="49" y="23"/>
                    <a:pt x="51" y="21"/>
                  </a:cubicBezTo>
                  <a:cubicBezTo>
                    <a:pt x="53" y="20"/>
                    <a:pt x="51" y="17"/>
                    <a:pt x="51" y="16"/>
                  </a:cubicBezTo>
                  <a:cubicBezTo>
                    <a:pt x="52" y="14"/>
                    <a:pt x="54" y="13"/>
                    <a:pt x="54" y="12"/>
                  </a:cubicBezTo>
                  <a:cubicBezTo>
                    <a:pt x="54" y="11"/>
                    <a:pt x="52" y="11"/>
                    <a:pt x="51" y="11"/>
                  </a:cubicBezTo>
                  <a:cubicBezTo>
                    <a:pt x="51" y="11"/>
                    <a:pt x="50" y="12"/>
                    <a:pt x="50" y="12"/>
                  </a:cubicBezTo>
                  <a:cubicBezTo>
                    <a:pt x="46" y="12"/>
                    <a:pt x="42" y="10"/>
                    <a:pt x="38" y="10"/>
                  </a:cubicBezTo>
                  <a:cubicBezTo>
                    <a:pt x="35" y="10"/>
                    <a:pt x="32" y="13"/>
                    <a:pt x="29" y="13"/>
                  </a:cubicBezTo>
                  <a:cubicBezTo>
                    <a:pt x="27" y="12"/>
                    <a:pt x="27" y="9"/>
                    <a:pt x="25" y="9"/>
                  </a:cubicBezTo>
                  <a:cubicBezTo>
                    <a:pt x="24" y="8"/>
                    <a:pt x="22" y="9"/>
                    <a:pt x="20" y="9"/>
                  </a:cubicBezTo>
                  <a:cubicBezTo>
                    <a:pt x="19" y="9"/>
                    <a:pt x="18" y="7"/>
                    <a:pt x="16" y="7"/>
                  </a:cubicBezTo>
                  <a:cubicBezTo>
                    <a:pt x="14" y="8"/>
                    <a:pt x="12" y="11"/>
                    <a:pt x="10" y="10"/>
                  </a:cubicBezTo>
                  <a:cubicBezTo>
                    <a:pt x="7" y="10"/>
                    <a:pt x="5" y="7"/>
                    <a:pt x="3" y="4"/>
                  </a:cubicBezTo>
                  <a:cubicBezTo>
                    <a:pt x="2" y="3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8" name="Freeform 3451"/>
            <p:cNvSpPr>
              <a:spLocks noChangeAspect="1"/>
            </p:cNvSpPr>
            <p:nvPr/>
          </p:nvSpPr>
          <p:spPr bwMode="auto">
            <a:xfrm>
              <a:off x="19299461" y="-31815"/>
              <a:ext cx="61430" cy="21939"/>
            </a:xfrm>
            <a:custGeom>
              <a:avLst/>
              <a:gdLst>
                <a:gd name="T0" fmla="*/ 1 w 12"/>
                <a:gd name="T1" fmla="*/ 0 h 4"/>
                <a:gd name="T2" fmla="*/ 0 w 12"/>
                <a:gd name="T3" fmla="*/ 1 h 4"/>
                <a:gd name="T4" fmla="*/ 13 w 12"/>
                <a:gd name="T5" fmla="*/ 6 h 4"/>
                <a:gd name="T6" fmla="*/ 16 w 12"/>
                <a:gd name="T7" fmla="*/ 4 h 4"/>
                <a:gd name="T8" fmla="*/ 13 w 12"/>
                <a:gd name="T9" fmla="*/ 1 h 4"/>
                <a:gd name="T10" fmla="*/ 1 w 12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3" y="3"/>
                    <a:pt x="6" y="4"/>
                    <a:pt x="9" y="4"/>
                  </a:cubicBezTo>
                  <a:cubicBezTo>
                    <a:pt x="10" y="4"/>
                    <a:pt x="12" y="4"/>
                    <a:pt x="12" y="2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6" y="0"/>
                    <a:pt x="4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59" name="Freeform 3452"/>
            <p:cNvSpPr>
              <a:spLocks noChangeAspect="1"/>
            </p:cNvSpPr>
            <p:nvPr/>
          </p:nvSpPr>
          <p:spPr bwMode="auto">
            <a:xfrm>
              <a:off x="21159895" y="161249"/>
              <a:ext cx="96531" cy="52655"/>
            </a:xfrm>
            <a:custGeom>
              <a:avLst/>
              <a:gdLst>
                <a:gd name="T0" fmla="*/ 6 w 18"/>
                <a:gd name="T1" fmla="*/ 0 h 10"/>
                <a:gd name="T2" fmla="*/ 0 w 18"/>
                <a:gd name="T3" fmla="*/ 1 h 10"/>
                <a:gd name="T4" fmla="*/ 9 w 18"/>
                <a:gd name="T5" fmla="*/ 8 h 10"/>
                <a:gd name="T6" fmla="*/ 21 w 18"/>
                <a:gd name="T7" fmla="*/ 14 h 10"/>
                <a:gd name="T8" fmla="*/ 26 w 18"/>
                <a:gd name="T9" fmla="*/ 12 h 10"/>
                <a:gd name="T10" fmla="*/ 22 w 18"/>
                <a:gd name="T11" fmla="*/ 5 h 10"/>
                <a:gd name="T12" fmla="*/ 6 w 18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0"/>
                <a:gd name="T23" fmla="*/ 18 w 18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0">
                  <a:moveTo>
                    <a:pt x="4" y="0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1" y="4"/>
                    <a:pt x="4" y="4"/>
                    <a:pt x="6" y="6"/>
                  </a:cubicBezTo>
                  <a:cubicBezTo>
                    <a:pt x="9" y="7"/>
                    <a:pt x="11" y="9"/>
                    <a:pt x="14" y="10"/>
                  </a:cubicBezTo>
                  <a:cubicBezTo>
                    <a:pt x="15" y="10"/>
                    <a:pt x="17" y="9"/>
                    <a:pt x="17" y="8"/>
                  </a:cubicBezTo>
                  <a:cubicBezTo>
                    <a:pt x="18" y="6"/>
                    <a:pt x="17" y="4"/>
                    <a:pt x="15" y="3"/>
                  </a:cubicBezTo>
                  <a:cubicBezTo>
                    <a:pt x="12" y="1"/>
                    <a:pt x="7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0" name="Freeform 3453"/>
            <p:cNvSpPr>
              <a:spLocks noChangeAspect="1"/>
            </p:cNvSpPr>
            <p:nvPr/>
          </p:nvSpPr>
          <p:spPr bwMode="auto">
            <a:xfrm>
              <a:off x="21721535" y="-27427"/>
              <a:ext cx="215002" cy="118471"/>
            </a:xfrm>
            <a:custGeom>
              <a:avLst/>
              <a:gdLst>
                <a:gd name="T0" fmla="*/ 7 w 41"/>
                <a:gd name="T1" fmla="*/ 5 h 22"/>
                <a:gd name="T2" fmla="*/ 0 w 41"/>
                <a:gd name="T3" fmla="*/ 18 h 22"/>
                <a:gd name="T4" fmla="*/ 8 w 41"/>
                <a:gd name="T5" fmla="*/ 32 h 22"/>
                <a:gd name="T6" fmla="*/ 17 w 41"/>
                <a:gd name="T7" fmla="*/ 27 h 22"/>
                <a:gd name="T8" fmla="*/ 30 w 41"/>
                <a:gd name="T9" fmla="*/ 25 h 22"/>
                <a:gd name="T10" fmla="*/ 44 w 41"/>
                <a:gd name="T11" fmla="*/ 25 h 22"/>
                <a:gd name="T12" fmla="*/ 56 w 41"/>
                <a:gd name="T13" fmla="*/ 21 h 22"/>
                <a:gd name="T14" fmla="*/ 56 w 41"/>
                <a:gd name="T15" fmla="*/ 12 h 22"/>
                <a:gd name="T16" fmla="*/ 37 w 41"/>
                <a:gd name="T17" fmla="*/ 2 h 22"/>
                <a:gd name="T18" fmla="*/ 30 w 41"/>
                <a:gd name="T19" fmla="*/ 0 h 22"/>
                <a:gd name="T20" fmla="*/ 20 w 41"/>
                <a:gd name="T21" fmla="*/ 2 h 22"/>
                <a:gd name="T22" fmla="*/ 7 w 41"/>
                <a:gd name="T23" fmla="*/ 5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1"/>
                <a:gd name="T37" fmla="*/ 0 h 22"/>
                <a:gd name="T38" fmla="*/ 41 w 4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1" h="22">
                  <a:moveTo>
                    <a:pt x="5" y="3"/>
                  </a:moveTo>
                  <a:cubicBezTo>
                    <a:pt x="4" y="6"/>
                    <a:pt x="1" y="9"/>
                    <a:pt x="0" y="12"/>
                  </a:cubicBezTo>
                  <a:cubicBezTo>
                    <a:pt x="1" y="15"/>
                    <a:pt x="3" y="18"/>
                    <a:pt x="6" y="21"/>
                  </a:cubicBezTo>
                  <a:cubicBezTo>
                    <a:pt x="8" y="22"/>
                    <a:pt x="10" y="19"/>
                    <a:pt x="12" y="18"/>
                  </a:cubicBezTo>
                  <a:cubicBezTo>
                    <a:pt x="15" y="17"/>
                    <a:pt x="18" y="16"/>
                    <a:pt x="21" y="16"/>
                  </a:cubicBezTo>
                  <a:cubicBezTo>
                    <a:pt x="24" y="16"/>
                    <a:pt x="27" y="16"/>
                    <a:pt x="31" y="16"/>
                  </a:cubicBezTo>
                  <a:cubicBezTo>
                    <a:pt x="34" y="15"/>
                    <a:pt x="37" y="16"/>
                    <a:pt x="39" y="14"/>
                  </a:cubicBezTo>
                  <a:cubicBezTo>
                    <a:pt x="41" y="13"/>
                    <a:pt x="41" y="9"/>
                    <a:pt x="39" y="8"/>
                  </a:cubicBezTo>
                  <a:cubicBezTo>
                    <a:pt x="36" y="5"/>
                    <a:pt x="31" y="4"/>
                    <a:pt x="26" y="2"/>
                  </a:cubicBezTo>
                  <a:cubicBezTo>
                    <a:pt x="24" y="1"/>
                    <a:pt x="23" y="0"/>
                    <a:pt x="21" y="0"/>
                  </a:cubicBezTo>
                  <a:cubicBezTo>
                    <a:pt x="18" y="0"/>
                    <a:pt x="16" y="1"/>
                    <a:pt x="14" y="2"/>
                  </a:cubicBezTo>
                  <a:cubicBezTo>
                    <a:pt x="11" y="2"/>
                    <a:pt x="8" y="2"/>
                    <a:pt x="5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1" name="Freeform 3454"/>
            <p:cNvSpPr>
              <a:spLocks noChangeAspect="1"/>
            </p:cNvSpPr>
            <p:nvPr/>
          </p:nvSpPr>
          <p:spPr bwMode="auto">
            <a:xfrm>
              <a:off x="21616226" y="1675045"/>
              <a:ext cx="83368" cy="78980"/>
            </a:xfrm>
            <a:custGeom>
              <a:avLst/>
              <a:gdLst>
                <a:gd name="T0" fmla="*/ 5 w 16"/>
                <a:gd name="T1" fmla="*/ 0 h 15"/>
                <a:gd name="T2" fmla="*/ 10 w 16"/>
                <a:gd name="T3" fmla="*/ 1 h 15"/>
                <a:gd name="T4" fmla="*/ 10 w 16"/>
                <a:gd name="T5" fmla="*/ 6 h 15"/>
                <a:gd name="T6" fmla="*/ 23 w 16"/>
                <a:gd name="T7" fmla="*/ 17 h 15"/>
                <a:gd name="T8" fmla="*/ 21 w 16"/>
                <a:gd name="T9" fmla="*/ 20 h 15"/>
                <a:gd name="T10" fmla="*/ 10 w 16"/>
                <a:gd name="T11" fmla="*/ 12 h 15"/>
                <a:gd name="T12" fmla="*/ 0 w 16"/>
                <a:gd name="T13" fmla="*/ 5 h 15"/>
                <a:gd name="T14" fmla="*/ 5 w 16"/>
                <a:gd name="T15" fmla="*/ 0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5"/>
                <a:gd name="T26" fmla="*/ 16 w 16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5">
                  <a:moveTo>
                    <a:pt x="3" y="0"/>
                  </a:moveTo>
                  <a:cubicBezTo>
                    <a:pt x="4" y="0"/>
                    <a:pt x="6" y="0"/>
                    <a:pt x="7" y="1"/>
                  </a:cubicBezTo>
                  <a:cubicBezTo>
                    <a:pt x="7" y="2"/>
                    <a:pt x="6" y="3"/>
                    <a:pt x="7" y="4"/>
                  </a:cubicBezTo>
                  <a:cubicBezTo>
                    <a:pt x="9" y="7"/>
                    <a:pt x="13" y="9"/>
                    <a:pt x="16" y="12"/>
                  </a:cubicBezTo>
                  <a:cubicBezTo>
                    <a:pt x="16" y="13"/>
                    <a:pt x="16" y="15"/>
                    <a:pt x="15" y="14"/>
                  </a:cubicBezTo>
                  <a:cubicBezTo>
                    <a:pt x="12" y="13"/>
                    <a:pt x="10" y="10"/>
                    <a:pt x="7" y="8"/>
                  </a:cubicBezTo>
                  <a:cubicBezTo>
                    <a:pt x="5" y="6"/>
                    <a:pt x="2" y="6"/>
                    <a:pt x="0" y="3"/>
                  </a:cubicBezTo>
                  <a:cubicBezTo>
                    <a:pt x="0" y="2"/>
                    <a:pt x="2" y="1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2" name="Freeform 3455"/>
            <p:cNvSpPr>
              <a:spLocks noChangeAspect="1"/>
            </p:cNvSpPr>
            <p:nvPr/>
          </p:nvSpPr>
          <p:spPr bwMode="auto">
            <a:xfrm>
              <a:off x="21734697" y="1732085"/>
              <a:ext cx="48267" cy="35103"/>
            </a:xfrm>
            <a:custGeom>
              <a:avLst/>
              <a:gdLst>
                <a:gd name="T0" fmla="*/ 5 w 9"/>
                <a:gd name="T1" fmla="*/ 0 h 7"/>
                <a:gd name="T2" fmla="*/ 0 w 9"/>
                <a:gd name="T3" fmla="*/ 2 h 7"/>
                <a:gd name="T4" fmla="*/ 11 w 9"/>
                <a:gd name="T5" fmla="*/ 8 h 7"/>
                <a:gd name="T6" fmla="*/ 13 w 9"/>
                <a:gd name="T7" fmla="*/ 7 h 7"/>
                <a:gd name="T8" fmla="*/ 5 w 9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7"/>
                <a:gd name="T17" fmla="*/ 9 w 9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7"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2" y="4"/>
                    <a:pt x="5" y="5"/>
                    <a:pt x="7" y="6"/>
                  </a:cubicBezTo>
                  <a:cubicBezTo>
                    <a:pt x="8" y="7"/>
                    <a:pt x="9" y="6"/>
                    <a:pt x="9" y="5"/>
                  </a:cubicBezTo>
                  <a:cubicBezTo>
                    <a:pt x="7" y="3"/>
                    <a:pt x="5" y="1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3" name="Freeform 3456"/>
            <p:cNvSpPr>
              <a:spLocks noChangeAspect="1"/>
            </p:cNvSpPr>
            <p:nvPr/>
          </p:nvSpPr>
          <p:spPr bwMode="auto">
            <a:xfrm>
              <a:off x="21116016" y="2122602"/>
              <a:ext cx="52655" cy="74592"/>
            </a:xfrm>
            <a:custGeom>
              <a:avLst/>
              <a:gdLst>
                <a:gd name="T0" fmla="*/ 13 w 10"/>
                <a:gd name="T1" fmla="*/ 0 h 14"/>
                <a:gd name="T2" fmla="*/ 8 w 10"/>
                <a:gd name="T3" fmla="*/ 0 h 14"/>
                <a:gd name="T4" fmla="*/ 5 w 10"/>
                <a:gd name="T5" fmla="*/ 11 h 14"/>
                <a:gd name="T6" fmla="*/ 0 w 10"/>
                <a:gd name="T7" fmla="*/ 13 h 14"/>
                <a:gd name="T8" fmla="*/ 5 w 10"/>
                <a:gd name="T9" fmla="*/ 21 h 14"/>
                <a:gd name="T10" fmla="*/ 12 w 10"/>
                <a:gd name="T11" fmla="*/ 12 h 14"/>
                <a:gd name="T12" fmla="*/ 14 w 10"/>
                <a:gd name="T13" fmla="*/ 6 h 14"/>
                <a:gd name="T14" fmla="*/ 13 w 10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14"/>
                <a:gd name="T26" fmla="*/ 10 w 1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14"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5" y="2"/>
                    <a:pt x="5" y="5"/>
                    <a:pt x="3" y="7"/>
                  </a:cubicBezTo>
                  <a:cubicBezTo>
                    <a:pt x="3" y="8"/>
                    <a:pt x="0" y="8"/>
                    <a:pt x="0" y="9"/>
                  </a:cubicBezTo>
                  <a:cubicBezTo>
                    <a:pt x="0" y="11"/>
                    <a:pt x="1" y="14"/>
                    <a:pt x="3" y="14"/>
                  </a:cubicBezTo>
                  <a:cubicBezTo>
                    <a:pt x="6" y="13"/>
                    <a:pt x="6" y="10"/>
                    <a:pt x="8" y="8"/>
                  </a:cubicBezTo>
                  <a:cubicBezTo>
                    <a:pt x="9" y="6"/>
                    <a:pt x="10" y="5"/>
                    <a:pt x="10" y="4"/>
                  </a:cubicBezTo>
                  <a:cubicBezTo>
                    <a:pt x="10" y="2"/>
                    <a:pt x="10" y="1"/>
                    <a:pt x="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4" name="Freeform 3457"/>
            <p:cNvSpPr>
              <a:spLocks noChangeAspect="1"/>
            </p:cNvSpPr>
            <p:nvPr/>
          </p:nvSpPr>
          <p:spPr bwMode="auto">
            <a:xfrm>
              <a:off x="20738665" y="2592097"/>
              <a:ext cx="105307" cy="105307"/>
            </a:xfrm>
            <a:custGeom>
              <a:avLst/>
              <a:gdLst>
                <a:gd name="T0" fmla="*/ 28 w 20"/>
                <a:gd name="T1" fmla="*/ 0 h 20"/>
                <a:gd name="T2" fmla="*/ 28 w 20"/>
                <a:gd name="T3" fmla="*/ 5 h 20"/>
                <a:gd name="T4" fmla="*/ 23 w 20"/>
                <a:gd name="T5" fmla="*/ 5 h 20"/>
                <a:gd name="T6" fmla="*/ 14 w 20"/>
                <a:gd name="T7" fmla="*/ 14 h 20"/>
                <a:gd name="T8" fmla="*/ 10 w 20"/>
                <a:gd name="T9" fmla="*/ 16 h 20"/>
                <a:gd name="T10" fmla="*/ 1 w 20"/>
                <a:gd name="T11" fmla="*/ 29 h 20"/>
                <a:gd name="T12" fmla="*/ 0 w 20"/>
                <a:gd name="T13" fmla="*/ 24 h 20"/>
                <a:gd name="T14" fmla="*/ 6 w 20"/>
                <a:gd name="T15" fmla="*/ 17 h 20"/>
                <a:gd name="T16" fmla="*/ 12 w 20"/>
                <a:gd name="T17" fmla="*/ 5 h 20"/>
                <a:gd name="T18" fmla="*/ 19 w 20"/>
                <a:gd name="T19" fmla="*/ 7 h 20"/>
                <a:gd name="T20" fmla="*/ 28 w 20"/>
                <a:gd name="T21" fmla="*/ 0 h 2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20"/>
                <a:gd name="T35" fmla="*/ 20 w 20"/>
                <a:gd name="T36" fmla="*/ 20 h 2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20">
                  <a:moveTo>
                    <a:pt x="19" y="0"/>
                  </a:moveTo>
                  <a:cubicBezTo>
                    <a:pt x="20" y="0"/>
                    <a:pt x="20" y="2"/>
                    <a:pt x="19" y="3"/>
                  </a:cubicBezTo>
                  <a:cubicBezTo>
                    <a:pt x="19" y="4"/>
                    <a:pt x="17" y="3"/>
                    <a:pt x="16" y="3"/>
                  </a:cubicBezTo>
                  <a:cubicBezTo>
                    <a:pt x="14" y="5"/>
                    <a:pt x="12" y="8"/>
                    <a:pt x="10" y="10"/>
                  </a:cubicBezTo>
                  <a:cubicBezTo>
                    <a:pt x="9" y="11"/>
                    <a:pt x="8" y="10"/>
                    <a:pt x="7" y="11"/>
                  </a:cubicBezTo>
                  <a:cubicBezTo>
                    <a:pt x="5" y="13"/>
                    <a:pt x="4" y="17"/>
                    <a:pt x="1" y="20"/>
                  </a:cubicBezTo>
                  <a:cubicBezTo>
                    <a:pt x="0" y="20"/>
                    <a:pt x="0" y="18"/>
                    <a:pt x="0" y="17"/>
                  </a:cubicBezTo>
                  <a:cubicBezTo>
                    <a:pt x="1" y="15"/>
                    <a:pt x="3" y="13"/>
                    <a:pt x="4" y="12"/>
                  </a:cubicBezTo>
                  <a:cubicBezTo>
                    <a:pt x="5" y="9"/>
                    <a:pt x="5" y="5"/>
                    <a:pt x="8" y="3"/>
                  </a:cubicBezTo>
                  <a:cubicBezTo>
                    <a:pt x="9" y="2"/>
                    <a:pt x="12" y="5"/>
                    <a:pt x="13" y="5"/>
                  </a:cubicBezTo>
                  <a:cubicBezTo>
                    <a:pt x="16" y="4"/>
                    <a:pt x="16" y="0"/>
                    <a:pt x="1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5" name="Freeform 3458"/>
            <p:cNvSpPr>
              <a:spLocks noChangeAspect="1"/>
            </p:cNvSpPr>
            <p:nvPr/>
          </p:nvSpPr>
          <p:spPr bwMode="auto">
            <a:xfrm>
              <a:off x="20659683" y="2684243"/>
              <a:ext cx="61430" cy="70204"/>
            </a:xfrm>
            <a:custGeom>
              <a:avLst/>
              <a:gdLst>
                <a:gd name="T0" fmla="*/ 11 w 11"/>
                <a:gd name="T1" fmla="*/ 1 h 13"/>
                <a:gd name="T2" fmla="*/ 18 w 11"/>
                <a:gd name="T3" fmla="*/ 2 h 13"/>
                <a:gd name="T4" fmla="*/ 13 w 11"/>
                <a:gd name="T5" fmla="*/ 9 h 13"/>
                <a:gd name="T6" fmla="*/ 5 w 11"/>
                <a:gd name="T7" fmla="*/ 20 h 13"/>
                <a:gd name="T8" fmla="*/ 0 w 11"/>
                <a:gd name="T9" fmla="*/ 17 h 13"/>
                <a:gd name="T10" fmla="*/ 10 w 11"/>
                <a:gd name="T11" fmla="*/ 5 h 13"/>
                <a:gd name="T12" fmla="*/ 11 w 11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13"/>
                <a:gd name="T23" fmla="*/ 11 w 11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13">
                  <a:moveTo>
                    <a:pt x="7" y="1"/>
                  </a:moveTo>
                  <a:cubicBezTo>
                    <a:pt x="9" y="0"/>
                    <a:pt x="11" y="1"/>
                    <a:pt x="11" y="2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6" y="8"/>
                    <a:pt x="5" y="11"/>
                    <a:pt x="3" y="13"/>
                  </a:cubicBezTo>
                  <a:cubicBezTo>
                    <a:pt x="2" y="13"/>
                    <a:pt x="0" y="12"/>
                    <a:pt x="0" y="11"/>
                  </a:cubicBezTo>
                  <a:cubicBezTo>
                    <a:pt x="1" y="8"/>
                    <a:pt x="4" y="6"/>
                    <a:pt x="6" y="3"/>
                  </a:cubicBezTo>
                  <a:cubicBezTo>
                    <a:pt x="6" y="2"/>
                    <a:pt x="7" y="1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6" name="Freeform 3459"/>
            <p:cNvSpPr>
              <a:spLocks noChangeAspect="1"/>
            </p:cNvSpPr>
            <p:nvPr/>
          </p:nvSpPr>
          <p:spPr bwMode="auto">
            <a:xfrm>
              <a:off x="20198962" y="1767188"/>
              <a:ext cx="57042" cy="70204"/>
            </a:xfrm>
            <a:custGeom>
              <a:avLst/>
              <a:gdLst>
                <a:gd name="T0" fmla="*/ 7 w 11"/>
                <a:gd name="T1" fmla="*/ 1 h 13"/>
                <a:gd name="T2" fmla="*/ 9 w 11"/>
                <a:gd name="T3" fmla="*/ 9 h 13"/>
                <a:gd name="T4" fmla="*/ 14 w 11"/>
                <a:gd name="T5" fmla="*/ 9 h 13"/>
                <a:gd name="T6" fmla="*/ 14 w 11"/>
                <a:gd name="T7" fmla="*/ 18 h 13"/>
                <a:gd name="T8" fmla="*/ 8 w 11"/>
                <a:gd name="T9" fmla="*/ 18 h 13"/>
                <a:gd name="T10" fmla="*/ 8 w 11"/>
                <a:gd name="T11" fmla="*/ 12 h 13"/>
                <a:gd name="T12" fmla="*/ 0 w 11"/>
                <a:gd name="T13" fmla="*/ 5 h 13"/>
                <a:gd name="T14" fmla="*/ 5 w 11"/>
                <a:gd name="T15" fmla="*/ 5 h 13"/>
                <a:gd name="T16" fmla="*/ 7 w 11"/>
                <a:gd name="T17" fmla="*/ 1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13"/>
                <a:gd name="T29" fmla="*/ 11 w 11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13">
                  <a:moveTo>
                    <a:pt x="5" y="1"/>
                  </a:moveTo>
                  <a:cubicBezTo>
                    <a:pt x="7" y="2"/>
                    <a:pt x="6" y="4"/>
                    <a:pt x="7" y="6"/>
                  </a:cubicBezTo>
                  <a:cubicBezTo>
                    <a:pt x="7" y="6"/>
                    <a:pt x="9" y="5"/>
                    <a:pt x="10" y="6"/>
                  </a:cubicBezTo>
                  <a:cubicBezTo>
                    <a:pt x="11" y="8"/>
                    <a:pt x="11" y="11"/>
                    <a:pt x="10" y="12"/>
                  </a:cubicBezTo>
                  <a:cubicBezTo>
                    <a:pt x="9" y="13"/>
                    <a:pt x="7" y="12"/>
                    <a:pt x="6" y="12"/>
                  </a:cubicBezTo>
                  <a:cubicBezTo>
                    <a:pt x="6" y="11"/>
                    <a:pt x="7" y="9"/>
                    <a:pt x="6" y="8"/>
                  </a:cubicBezTo>
                  <a:cubicBezTo>
                    <a:pt x="5" y="6"/>
                    <a:pt x="1" y="5"/>
                    <a:pt x="0" y="3"/>
                  </a:cubicBezTo>
                  <a:cubicBezTo>
                    <a:pt x="0" y="2"/>
                    <a:pt x="2" y="3"/>
                    <a:pt x="3" y="3"/>
                  </a:cubicBezTo>
                  <a:cubicBezTo>
                    <a:pt x="4" y="2"/>
                    <a:pt x="5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7" name="Freeform 3460"/>
            <p:cNvSpPr>
              <a:spLocks noChangeAspect="1"/>
            </p:cNvSpPr>
            <p:nvPr/>
          </p:nvSpPr>
          <p:spPr bwMode="auto">
            <a:xfrm>
              <a:off x="20203350" y="1841782"/>
              <a:ext cx="307147" cy="728378"/>
            </a:xfrm>
            <a:custGeom>
              <a:avLst/>
              <a:gdLst>
                <a:gd name="T0" fmla="*/ 16 w 58"/>
                <a:gd name="T1" fmla="*/ 1 h 138"/>
                <a:gd name="T2" fmla="*/ 27 w 58"/>
                <a:gd name="T3" fmla="*/ 22 h 138"/>
                <a:gd name="T4" fmla="*/ 33 w 58"/>
                <a:gd name="T5" fmla="*/ 37 h 138"/>
                <a:gd name="T6" fmla="*/ 35 w 58"/>
                <a:gd name="T7" fmla="*/ 57 h 138"/>
                <a:gd name="T8" fmla="*/ 37 w 58"/>
                <a:gd name="T9" fmla="*/ 54 h 138"/>
                <a:gd name="T10" fmla="*/ 56 w 58"/>
                <a:gd name="T11" fmla="*/ 88 h 138"/>
                <a:gd name="T12" fmla="*/ 72 w 58"/>
                <a:gd name="T13" fmla="*/ 112 h 138"/>
                <a:gd name="T14" fmla="*/ 78 w 58"/>
                <a:gd name="T15" fmla="*/ 124 h 138"/>
                <a:gd name="T16" fmla="*/ 84 w 58"/>
                <a:gd name="T17" fmla="*/ 128 h 138"/>
                <a:gd name="T18" fmla="*/ 83 w 58"/>
                <a:gd name="T19" fmla="*/ 134 h 138"/>
                <a:gd name="T20" fmla="*/ 82 w 58"/>
                <a:gd name="T21" fmla="*/ 130 h 138"/>
                <a:gd name="T22" fmla="*/ 76 w 58"/>
                <a:gd name="T23" fmla="*/ 124 h 138"/>
                <a:gd name="T24" fmla="*/ 69 w 58"/>
                <a:gd name="T25" fmla="*/ 115 h 138"/>
                <a:gd name="T26" fmla="*/ 57 w 58"/>
                <a:gd name="T27" fmla="*/ 112 h 138"/>
                <a:gd name="T28" fmla="*/ 49 w 58"/>
                <a:gd name="T29" fmla="*/ 117 h 138"/>
                <a:gd name="T30" fmla="*/ 49 w 58"/>
                <a:gd name="T31" fmla="*/ 142 h 138"/>
                <a:gd name="T32" fmla="*/ 48 w 58"/>
                <a:gd name="T33" fmla="*/ 149 h 138"/>
                <a:gd name="T34" fmla="*/ 62 w 58"/>
                <a:gd name="T35" fmla="*/ 159 h 138"/>
                <a:gd name="T36" fmla="*/ 68 w 58"/>
                <a:gd name="T37" fmla="*/ 173 h 138"/>
                <a:gd name="T38" fmla="*/ 75 w 58"/>
                <a:gd name="T39" fmla="*/ 177 h 138"/>
                <a:gd name="T40" fmla="*/ 77 w 58"/>
                <a:gd name="T41" fmla="*/ 190 h 138"/>
                <a:gd name="T42" fmla="*/ 76 w 58"/>
                <a:gd name="T43" fmla="*/ 191 h 138"/>
                <a:gd name="T44" fmla="*/ 72 w 58"/>
                <a:gd name="T45" fmla="*/ 184 h 138"/>
                <a:gd name="T46" fmla="*/ 63 w 58"/>
                <a:gd name="T47" fmla="*/ 180 h 138"/>
                <a:gd name="T48" fmla="*/ 59 w 58"/>
                <a:gd name="T49" fmla="*/ 184 h 138"/>
                <a:gd name="T50" fmla="*/ 58 w 58"/>
                <a:gd name="T51" fmla="*/ 197 h 138"/>
                <a:gd name="T52" fmla="*/ 56 w 58"/>
                <a:gd name="T53" fmla="*/ 198 h 138"/>
                <a:gd name="T54" fmla="*/ 51 w 58"/>
                <a:gd name="T55" fmla="*/ 188 h 138"/>
                <a:gd name="T56" fmla="*/ 48 w 58"/>
                <a:gd name="T57" fmla="*/ 180 h 138"/>
                <a:gd name="T58" fmla="*/ 48 w 58"/>
                <a:gd name="T59" fmla="*/ 170 h 138"/>
                <a:gd name="T60" fmla="*/ 42 w 58"/>
                <a:gd name="T61" fmla="*/ 159 h 138"/>
                <a:gd name="T62" fmla="*/ 42 w 58"/>
                <a:gd name="T63" fmla="*/ 144 h 138"/>
                <a:gd name="T64" fmla="*/ 34 w 58"/>
                <a:gd name="T65" fmla="*/ 136 h 138"/>
                <a:gd name="T66" fmla="*/ 34 w 58"/>
                <a:gd name="T67" fmla="*/ 129 h 138"/>
                <a:gd name="T68" fmla="*/ 33 w 58"/>
                <a:gd name="T69" fmla="*/ 109 h 138"/>
                <a:gd name="T70" fmla="*/ 23 w 58"/>
                <a:gd name="T71" fmla="*/ 73 h 138"/>
                <a:gd name="T72" fmla="*/ 23 w 58"/>
                <a:gd name="T73" fmla="*/ 63 h 138"/>
                <a:gd name="T74" fmla="*/ 12 w 58"/>
                <a:gd name="T75" fmla="*/ 51 h 138"/>
                <a:gd name="T76" fmla="*/ 10 w 58"/>
                <a:gd name="T77" fmla="*/ 46 h 138"/>
                <a:gd name="T78" fmla="*/ 6 w 58"/>
                <a:gd name="T79" fmla="*/ 43 h 138"/>
                <a:gd name="T80" fmla="*/ 5 w 58"/>
                <a:gd name="T81" fmla="*/ 22 h 138"/>
                <a:gd name="T82" fmla="*/ 0 w 58"/>
                <a:gd name="T83" fmla="*/ 8 h 138"/>
                <a:gd name="T84" fmla="*/ 5 w 58"/>
                <a:gd name="T85" fmla="*/ 5 h 138"/>
                <a:gd name="T86" fmla="*/ 10 w 58"/>
                <a:gd name="T87" fmla="*/ 8 h 138"/>
                <a:gd name="T88" fmla="*/ 12 w 58"/>
                <a:gd name="T89" fmla="*/ 1 h 138"/>
                <a:gd name="T90" fmla="*/ 16 w 58"/>
                <a:gd name="T91" fmla="*/ 1 h 13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8"/>
                <a:gd name="T139" fmla="*/ 0 h 138"/>
                <a:gd name="T140" fmla="*/ 58 w 58"/>
                <a:gd name="T141" fmla="*/ 138 h 13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8" h="138">
                  <a:moveTo>
                    <a:pt x="11" y="1"/>
                  </a:moveTo>
                  <a:cubicBezTo>
                    <a:pt x="14" y="5"/>
                    <a:pt x="16" y="10"/>
                    <a:pt x="18" y="15"/>
                  </a:cubicBezTo>
                  <a:cubicBezTo>
                    <a:pt x="19" y="19"/>
                    <a:pt x="21" y="22"/>
                    <a:pt x="22" y="26"/>
                  </a:cubicBezTo>
                  <a:cubicBezTo>
                    <a:pt x="23" y="30"/>
                    <a:pt x="22" y="35"/>
                    <a:pt x="24" y="39"/>
                  </a:cubicBezTo>
                  <a:cubicBezTo>
                    <a:pt x="24" y="39"/>
                    <a:pt x="25" y="36"/>
                    <a:pt x="26" y="37"/>
                  </a:cubicBezTo>
                  <a:cubicBezTo>
                    <a:pt x="31" y="44"/>
                    <a:pt x="34" y="53"/>
                    <a:pt x="38" y="61"/>
                  </a:cubicBezTo>
                  <a:cubicBezTo>
                    <a:pt x="41" y="66"/>
                    <a:pt x="46" y="71"/>
                    <a:pt x="50" y="77"/>
                  </a:cubicBezTo>
                  <a:cubicBezTo>
                    <a:pt x="51" y="80"/>
                    <a:pt x="52" y="83"/>
                    <a:pt x="54" y="86"/>
                  </a:cubicBezTo>
                  <a:cubicBezTo>
                    <a:pt x="55" y="87"/>
                    <a:pt x="57" y="86"/>
                    <a:pt x="58" y="88"/>
                  </a:cubicBezTo>
                  <a:cubicBezTo>
                    <a:pt x="58" y="89"/>
                    <a:pt x="58" y="91"/>
                    <a:pt x="57" y="92"/>
                  </a:cubicBezTo>
                  <a:cubicBezTo>
                    <a:pt x="57" y="92"/>
                    <a:pt x="56" y="90"/>
                    <a:pt x="56" y="90"/>
                  </a:cubicBezTo>
                  <a:cubicBezTo>
                    <a:pt x="55" y="88"/>
                    <a:pt x="53" y="87"/>
                    <a:pt x="52" y="86"/>
                  </a:cubicBezTo>
                  <a:cubicBezTo>
                    <a:pt x="50" y="84"/>
                    <a:pt x="49" y="81"/>
                    <a:pt x="47" y="80"/>
                  </a:cubicBezTo>
                  <a:cubicBezTo>
                    <a:pt x="45" y="78"/>
                    <a:pt x="42" y="77"/>
                    <a:pt x="39" y="77"/>
                  </a:cubicBezTo>
                  <a:cubicBezTo>
                    <a:pt x="37" y="78"/>
                    <a:pt x="35" y="79"/>
                    <a:pt x="34" y="81"/>
                  </a:cubicBezTo>
                  <a:cubicBezTo>
                    <a:pt x="33" y="86"/>
                    <a:pt x="34" y="92"/>
                    <a:pt x="34" y="98"/>
                  </a:cubicBezTo>
                  <a:cubicBezTo>
                    <a:pt x="33" y="99"/>
                    <a:pt x="32" y="101"/>
                    <a:pt x="33" y="103"/>
                  </a:cubicBezTo>
                  <a:cubicBezTo>
                    <a:pt x="35" y="106"/>
                    <a:pt x="40" y="107"/>
                    <a:pt x="42" y="110"/>
                  </a:cubicBezTo>
                  <a:cubicBezTo>
                    <a:pt x="44" y="112"/>
                    <a:pt x="44" y="117"/>
                    <a:pt x="46" y="120"/>
                  </a:cubicBezTo>
                  <a:cubicBezTo>
                    <a:pt x="47" y="121"/>
                    <a:pt x="50" y="120"/>
                    <a:pt x="51" y="122"/>
                  </a:cubicBezTo>
                  <a:cubicBezTo>
                    <a:pt x="52" y="124"/>
                    <a:pt x="53" y="128"/>
                    <a:pt x="53" y="131"/>
                  </a:cubicBezTo>
                  <a:cubicBezTo>
                    <a:pt x="53" y="132"/>
                    <a:pt x="52" y="132"/>
                    <a:pt x="52" y="132"/>
                  </a:cubicBezTo>
                  <a:cubicBezTo>
                    <a:pt x="51" y="131"/>
                    <a:pt x="51" y="128"/>
                    <a:pt x="50" y="127"/>
                  </a:cubicBezTo>
                  <a:cubicBezTo>
                    <a:pt x="48" y="125"/>
                    <a:pt x="46" y="125"/>
                    <a:pt x="43" y="125"/>
                  </a:cubicBezTo>
                  <a:cubicBezTo>
                    <a:pt x="42" y="125"/>
                    <a:pt x="41" y="126"/>
                    <a:pt x="41" y="127"/>
                  </a:cubicBezTo>
                  <a:cubicBezTo>
                    <a:pt x="40" y="130"/>
                    <a:pt x="40" y="133"/>
                    <a:pt x="40" y="136"/>
                  </a:cubicBezTo>
                  <a:cubicBezTo>
                    <a:pt x="39" y="136"/>
                    <a:pt x="38" y="138"/>
                    <a:pt x="38" y="137"/>
                  </a:cubicBezTo>
                  <a:cubicBezTo>
                    <a:pt x="36" y="135"/>
                    <a:pt x="36" y="133"/>
                    <a:pt x="35" y="130"/>
                  </a:cubicBezTo>
                  <a:cubicBezTo>
                    <a:pt x="34" y="129"/>
                    <a:pt x="33" y="127"/>
                    <a:pt x="33" y="125"/>
                  </a:cubicBezTo>
                  <a:cubicBezTo>
                    <a:pt x="32" y="122"/>
                    <a:pt x="33" y="120"/>
                    <a:pt x="33" y="117"/>
                  </a:cubicBezTo>
                  <a:cubicBezTo>
                    <a:pt x="32" y="115"/>
                    <a:pt x="29" y="113"/>
                    <a:pt x="29" y="110"/>
                  </a:cubicBezTo>
                  <a:cubicBezTo>
                    <a:pt x="28" y="107"/>
                    <a:pt x="30" y="103"/>
                    <a:pt x="29" y="100"/>
                  </a:cubicBezTo>
                  <a:cubicBezTo>
                    <a:pt x="28" y="98"/>
                    <a:pt x="25" y="97"/>
                    <a:pt x="23" y="94"/>
                  </a:cubicBezTo>
                  <a:cubicBezTo>
                    <a:pt x="22" y="93"/>
                    <a:pt x="23" y="91"/>
                    <a:pt x="23" y="89"/>
                  </a:cubicBezTo>
                  <a:cubicBezTo>
                    <a:pt x="22" y="85"/>
                    <a:pt x="23" y="80"/>
                    <a:pt x="22" y="76"/>
                  </a:cubicBezTo>
                  <a:cubicBezTo>
                    <a:pt x="21" y="68"/>
                    <a:pt x="17" y="60"/>
                    <a:pt x="16" y="51"/>
                  </a:cubicBezTo>
                  <a:cubicBezTo>
                    <a:pt x="15" y="49"/>
                    <a:pt x="17" y="46"/>
                    <a:pt x="16" y="43"/>
                  </a:cubicBezTo>
                  <a:cubicBezTo>
                    <a:pt x="14" y="40"/>
                    <a:pt x="10" y="38"/>
                    <a:pt x="8" y="35"/>
                  </a:cubicBezTo>
                  <a:cubicBezTo>
                    <a:pt x="7" y="34"/>
                    <a:pt x="8" y="33"/>
                    <a:pt x="7" y="32"/>
                  </a:cubicBezTo>
                  <a:cubicBezTo>
                    <a:pt x="7" y="31"/>
                    <a:pt x="5" y="31"/>
                    <a:pt x="4" y="30"/>
                  </a:cubicBezTo>
                  <a:cubicBezTo>
                    <a:pt x="3" y="25"/>
                    <a:pt x="4" y="20"/>
                    <a:pt x="3" y="15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5"/>
                    <a:pt x="1" y="3"/>
                    <a:pt x="3" y="3"/>
                  </a:cubicBezTo>
                  <a:cubicBezTo>
                    <a:pt x="4" y="3"/>
                    <a:pt x="5" y="6"/>
                    <a:pt x="7" y="6"/>
                  </a:cubicBezTo>
                  <a:cubicBezTo>
                    <a:pt x="8" y="5"/>
                    <a:pt x="7" y="2"/>
                    <a:pt x="8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8" name="Freeform 3461"/>
            <p:cNvSpPr>
              <a:spLocks noChangeAspect="1"/>
            </p:cNvSpPr>
            <p:nvPr/>
          </p:nvSpPr>
          <p:spPr bwMode="auto">
            <a:xfrm>
              <a:off x="15701455" y="-1190199"/>
              <a:ext cx="83368" cy="39491"/>
            </a:xfrm>
            <a:custGeom>
              <a:avLst/>
              <a:gdLst>
                <a:gd name="T0" fmla="*/ 5 w 16"/>
                <a:gd name="T1" fmla="*/ 0 h 8"/>
                <a:gd name="T2" fmla="*/ 1 w 16"/>
                <a:gd name="T3" fmla="*/ 7 h 8"/>
                <a:gd name="T4" fmla="*/ 14 w 16"/>
                <a:gd name="T5" fmla="*/ 10 h 8"/>
                <a:gd name="T6" fmla="*/ 21 w 16"/>
                <a:gd name="T7" fmla="*/ 8 h 8"/>
                <a:gd name="T8" fmla="*/ 18 w 16"/>
                <a:gd name="T9" fmla="*/ 3 h 8"/>
                <a:gd name="T10" fmla="*/ 5 w 16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8"/>
                <a:gd name="T20" fmla="*/ 16 w 16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8">
                  <a:moveTo>
                    <a:pt x="3" y="0"/>
                  </a:moveTo>
                  <a:cubicBezTo>
                    <a:pt x="1" y="1"/>
                    <a:pt x="0" y="4"/>
                    <a:pt x="1" y="5"/>
                  </a:cubicBezTo>
                  <a:cubicBezTo>
                    <a:pt x="4" y="7"/>
                    <a:pt x="7" y="8"/>
                    <a:pt x="10" y="8"/>
                  </a:cubicBezTo>
                  <a:cubicBezTo>
                    <a:pt x="12" y="8"/>
                    <a:pt x="15" y="8"/>
                    <a:pt x="15" y="6"/>
                  </a:cubicBezTo>
                  <a:cubicBezTo>
                    <a:pt x="16" y="5"/>
                    <a:pt x="14" y="3"/>
                    <a:pt x="13" y="3"/>
                  </a:cubicBezTo>
                  <a:cubicBezTo>
                    <a:pt x="10" y="1"/>
                    <a:pt x="6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69" name="Freeform 3462"/>
            <p:cNvSpPr>
              <a:spLocks noChangeAspect="1"/>
            </p:cNvSpPr>
            <p:nvPr/>
          </p:nvSpPr>
          <p:spPr bwMode="auto">
            <a:xfrm>
              <a:off x="14815115" y="-1234076"/>
              <a:ext cx="153574" cy="96531"/>
            </a:xfrm>
            <a:custGeom>
              <a:avLst/>
              <a:gdLst>
                <a:gd name="T0" fmla="*/ 36 w 29"/>
                <a:gd name="T1" fmla="*/ 2 h 18"/>
                <a:gd name="T2" fmla="*/ 40 w 29"/>
                <a:gd name="T3" fmla="*/ 16 h 18"/>
                <a:gd name="T4" fmla="*/ 25 w 29"/>
                <a:gd name="T5" fmla="*/ 22 h 18"/>
                <a:gd name="T6" fmla="*/ 8 w 29"/>
                <a:gd name="T7" fmla="*/ 26 h 18"/>
                <a:gd name="T8" fmla="*/ 1 w 29"/>
                <a:gd name="T9" fmla="*/ 16 h 18"/>
                <a:gd name="T10" fmla="*/ 13 w 29"/>
                <a:gd name="T11" fmla="*/ 12 h 18"/>
                <a:gd name="T12" fmla="*/ 25 w 29"/>
                <a:gd name="T13" fmla="*/ 11 h 18"/>
                <a:gd name="T14" fmla="*/ 25 w 29"/>
                <a:gd name="T15" fmla="*/ 2 h 18"/>
                <a:gd name="T16" fmla="*/ 36 w 29"/>
                <a:gd name="T17" fmla="*/ 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18"/>
                <a:gd name="T29" fmla="*/ 29 w 29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18">
                  <a:moveTo>
                    <a:pt x="25" y="2"/>
                  </a:moveTo>
                  <a:cubicBezTo>
                    <a:pt x="28" y="4"/>
                    <a:pt x="29" y="9"/>
                    <a:pt x="27" y="11"/>
                  </a:cubicBezTo>
                  <a:cubicBezTo>
                    <a:pt x="25" y="14"/>
                    <a:pt x="20" y="14"/>
                    <a:pt x="17" y="15"/>
                  </a:cubicBezTo>
                  <a:cubicBezTo>
                    <a:pt x="13" y="16"/>
                    <a:pt x="10" y="18"/>
                    <a:pt x="6" y="17"/>
                  </a:cubicBezTo>
                  <a:cubicBezTo>
                    <a:pt x="4" y="17"/>
                    <a:pt x="0" y="14"/>
                    <a:pt x="1" y="11"/>
                  </a:cubicBezTo>
                  <a:cubicBezTo>
                    <a:pt x="2" y="9"/>
                    <a:pt x="6" y="9"/>
                    <a:pt x="9" y="8"/>
                  </a:cubicBezTo>
                  <a:cubicBezTo>
                    <a:pt x="12" y="8"/>
                    <a:pt x="15" y="8"/>
                    <a:pt x="17" y="7"/>
                  </a:cubicBezTo>
                  <a:cubicBezTo>
                    <a:pt x="18" y="6"/>
                    <a:pt x="16" y="3"/>
                    <a:pt x="17" y="2"/>
                  </a:cubicBezTo>
                  <a:cubicBezTo>
                    <a:pt x="19" y="1"/>
                    <a:pt x="23" y="0"/>
                    <a:pt x="25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0" name="Freeform 3463"/>
            <p:cNvSpPr>
              <a:spLocks noChangeAspect="1"/>
            </p:cNvSpPr>
            <p:nvPr/>
          </p:nvSpPr>
          <p:spPr bwMode="auto">
            <a:xfrm>
              <a:off x="14262251" y="-1124381"/>
              <a:ext cx="96531" cy="43879"/>
            </a:xfrm>
            <a:custGeom>
              <a:avLst/>
              <a:gdLst>
                <a:gd name="T0" fmla="*/ 9 w 18"/>
                <a:gd name="T1" fmla="*/ 0 h 8"/>
                <a:gd name="T2" fmla="*/ 26 w 18"/>
                <a:gd name="T3" fmla="*/ 8 h 8"/>
                <a:gd name="T4" fmla="*/ 21 w 18"/>
                <a:gd name="T5" fmla="*/ 13 h 8"/>
                <a:gd name="T6" fmla="*/ 1 w 18"/>
                <a:gd name="T7" fmla="*/ 13 h 8"/>
                <a:gd name="T8" fmla="*/ 1 w 18"/>
                <a:gd name="T9" fmla="*/ 8 h 8"/>
                <a:gd name="T10" fmla="*/ 9 w 18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8"/>
                <a:gd name="T20" fmla="*/ 18 w 18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8">
                  <a:moveTo>
                    <a:pt x="6" y="0"/>
                  </a:moveTo>
                  <a:cubicBezTo>
                    <a:pt x="10" y="0"/>
                    <a:pt x="14" y="2"/>
                    <a:pt x="17" y="5"/>
                  </a:cubicBezTo>
                  <a:cubicBezTo>
                    <a:pt x="18" y="6"/>
                    <a:pt x="15" y="8"/>
                    <a:pt x="14" y="8"/>
                  </a:cubicBezTo>
                  <a:cubicBezTo>
                    <a:pt x="10" y="8"/>
                    <a:pt x="5" y="8"/>
                    <a:pt x="1" y="8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3" y="4"/>
                    <a:pt x="5" y="2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1" name="Freeform 3464"/>
            <p:cNvSpPr>
              <a:spLocks noChangeAspect="1"/>
            </p:cNvSpPr>
            <p:nvPr/>
          </p:nvSpPr>
          <p:spPr bwMode="auto">
            <a:xfrm>
              <a:off x="14516744" y="-1133156"/>
              <a:ext cx="131634" cy="52655"/>
            </a:xfrm>
            <a:custGeom>
              <a:avLst/>
              <a:gdLst>
                <a:gd name="T0" fmla="*/ 2 w 25"/>
                <a:gd name="T1" fmla="*/ 1 h 10"/>
                <a:gd name="T2" fmla="*/ 28 w 25"/>
                <a:gd name="T3" fmla="*/ 1 h 10"/>
                <a:gd name="T4" fmla="*/ 35 w 25"/>
                <a:gd name="T5" fmla="*/ 7 h 10"/>
                <a:gd name="T6" fmla="*/ 24 w 25"/>
                <a:gd name="T7" fmla="*/ 7 h 10"/>
                <a:gd name="T8" fmla="*/ 24 w 25"/>
                <a:gd name="T9" fmla="*/ 13 h 10"/>
                <a:gd name="T10" fmla="*/ 14 w 25"/>
                <a:gd name="T11" fmla="*/ 14 h 10"/>
                <a:gd name="T12" fmla="*/ 5 w 25"/>
                <a:gd name="T13" fmla="*/ 8 h 10"/>
                <a:gd name="T14" fmla="*/ 2 w 25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"/>
                <a:gd name="T25" fmla="*/ 0 h 10"/>
                <a:gd name="T26" fmla="*/ 25 w 25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" h="10">
                  <a:moveTo>
                    <a:pt x="2" y="1"/>
                  </a:moveTo>
                  <a:cubicBezTo>
                    <a:pt x="7" y="0"/>
                    <a:pt x="14" y="0"/>
                    <a:pt x="19" y="1"/>
                  </a:cubicBezTo>
                  <a:cubicBezTo>
                    <a:pt x="21" y="1"/>
                    <a:pt x="25" y="3"/>
                    <a:pt x="24" y="5"/>
                  </a:cubicBezTo>
                  <a:cubicBezTo>
                    <a:pt x="23" y="7"/>
                    <a:pt x="19" y="4"/>
                    <a:pt x="17" y="5"/>
                  </a:cubicBezTo>
                  <a:cubicBezTo>
                    <a:pt x="16" y="6"/>
                    <a:pt x="18" y="8"/>
                    <a:pt x="17" y="9"/>
                  </a:cubicBezTo>
                  <a:cubicBezTo>
                    <a:pt x="15" y="8"/>
                    <a:pt x="12" y="9"/>
                    <a:pt x="10" y="10"/>
                  </a:cubicBezTo>
                  <a:cubicBezTo>
                    <a:pt x="7" y="10"/>
                    <a:pt x="4" y="9"/>
                    <a:pt x="3" y="6"/>
                  </a:cubicBezTo>
                  <a:cubicBezTo>
                    <a:pt x="2" y="5"/>
                    <a:pt x="0" y="2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2" name="Freeform 3465"/>
            <p:cNvSpPr>
              <a:spLocks noChangeAspect="1"/>
            </p:cNvSpPr>
            <p:nvPr/>
          </p:nvSpPr>
          <p:spPr bwMode="auto">
            <a:xfrm>
              <a:off x="14639602" y="-1185811"/>
              <a:ext cx="166737" cy="83368"/>
            </a:xfrm>
            <a:custGeom>
              <a:avLst/>
              <a:gdLst>
                <a:gd name="T0" fmla="*/ 16 w 31"/>
                <a:gd name="T1" fmla="*/ 2 h 16"/>
                <a:gd name="T2" fmla="*/ 32 w 31"/>
                <a:gd name="T3" fmla="*/ 2 h 16"/>
                <a:gd name="T4" fmla="*/ 44 w 31"/>
                <a:gd name="T5" fmla="*/ 2 h 16"/>
                <a:gd name="T6" fmla="*/ 44 w 31"/>
                <a:gd name="T7" fmla="*/ 12 h 16"/>
                <a:gd name="T8" fmla="*/ 36 w 31"/>
                <a:gd name="T9" fmla="*/ 21 h 16"/>
                <a:gd name="T10" fmla="*/ 20 w 31"/>
                <a:gd name="T11" fmla="*/ 17 h 16"/>
                <a:gd name="T12" fmla="*/ 7 w 31"/>
                <a:gd name="T13" fmla="*/ 21 h 16"/>
                <a:gd name="T14" fmla="*/ 1 w 31"/>
                <a:gd name="T15" fmla="*/ 15 h 16"/>
                <a:gd name="T16" fmla="*/ 2 w 31"/>
                <a:gd name="T17" fmla="*/ 5 h 16"/>
                <a:gd name="T18" fmla="*/ 16 w 31"/>
                <a:gd name="T19" fmla="*/ 2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16"/>
                <a:gd name="T32" fmla="*/ 31 w 31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16">
                  <a:moveTo>
                    <a:pt x="11" y="2"/>
                  </a:moveTo>
                  <a:cubicBezTo>
                    <a:pt x="14" y="2"/>
                    <a:pt x="17" y="2"/>
                    <a:pt x="21" y="2"/>
                  </a:cubicBezTo>
                  <a:cubicBezTo>
                    <a:pt x="24" y="2"/>
                    <a:pt x="27" y="0"/>
                    <a:pt x="29" y="2"/>
                  </a:cubicBezTo>
                  <a:cubicBezTo>
                    <a:pt x="31" y="3"/>
                    <a:pt x="30" y="6"/>
                    <a:pt x="29" y="8"/>
                  </a:cubicBezTo>
                  <a:cubicBezTo>
                    <a:pt x="26" y="10"/>
                    <a:pt x="25" y="14"/>
                    <a:pt x="24" y="15"/>
                  </a:cubicBezTo>
                  <a:cubicBezTo>
                    <a:pt x="20" y="16"/>
                    <a:pt x="17" y="12"/>
                    <a:pt x="13" y="12"/>
                  </a:cubicBezTo>
                  <a:cubicBezTo>
                    <a:pt x="10" y="12"/>
                    <a:pt x="8" y="15"/>
                    <a:pt x="5" y="15"/>
                  </a:cubicBezTo>
                  <a:cubicBezTo>
                    <a:pt x="3" y="15"/>
                    <a:pt x="1" y="13"/>
                    <a:pt x="1" y="11"/>
                  </a:cubicBezTo>
                  <a:cubicBezTo>
                    <a:pt x="0" y="8"/>
                    <a:pt x="0" y="5"/>
                    <a:pt x="2" y="3"/>
                  </a:cubicBezTo>
                  <a:cubicBezTo>
                    <a:pt x="4" y="1"/>
                    <a:pt x="8" y="3"/>
                    <a:pt x="1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3" name="Freeform 3466"/>
            <p:cNvSpPr>
              <a:spLocks noChangeAspect="1"/>
            </p:cNvSpPr>
            <p:nvPr/>
          </p:nvSpPr>
          <p:spPr bwMode="auto">
            <a:xfrm>
              <a:off x="14455316" y="-1111217"/>
              <a:ext cx="74592" cy="48267"/>
            </a:xfrm>
            <a:custGeom>
              <a:avLst/>
              <a:gdLst>
                <a:gd name="T0" fmla="*/ 1 w 14"/>
                <a:gd name="T1" fmla="*/ 1 h 9"/>
                <a:gd name="T2" fmla="*/ 1 w 14"/>
                <a:gd name="T3" fmla="*/ 9 h 9"/>
                <a:gd name="T4" fmla="*/ 18 w 14"/>
                <a:gd name="T5" fmla="*/ 12 h 9"/>
                <a:gd name="T6" fmla="*/ 18 w 14"/>
                <a:gd name="T7" fmla="*/ 1 h 9"/>
                <a:gd name="T8" fmla="*/ 1 w 14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9"/>
                <a:gd name="T17" fmla="*/ 14 w 1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9">
                  <a:moveTo>
                    <a:pt x="1" y="1"/>
                  </a:moveTo>
                  <a:cubicBezTo>
                    <a:pt x="1" y="1"/>
                    <a:pt x="0" y="5"/>
                    <a:pt x="1" y="6"/>
                  </a:cubicBezTo>
                  <a:cubicBezTo>
                    <a:pt x="4" y="8"/>
                    <a:pt x="8" y="9"/>
                    <a:pt x="12" y="8"/>
                  </a:cubicBezTo>
                  <a:cubicBezTo>
                    <a:pt x="14" y="7"/>
                    <a:pt x="14" y="2"/>
                    <a:pt x="12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4" name="Freeform 3467"/>
            <p:cNvSpPr>
              <a:spLocks noChangeAspect="1"/>
            </p:cNvSpPr>
            <p:nvPr/>
          </p:nvSpPr>
          <p:spPr bwMode="auto">
            <a:xfrm>
              <a:off x="14363170" y="-1216526"/>
              <a:ext cx="188677" cy="52655"/>
            </a:xfrm>
            <a:custGeom>
              <a:avLst/>
              <a:gdLst>
                <a:gd name="T0" fmla="*/ 5 w 36"/>
                <a:gd name="T1" fmla="*/ 1 h 10"/>
                <a:gd name="T2" fmla="*/ 1 w 36"/>
                <a:gd name="T3" fmla="*/ 6 h 10"/>
                <a:gd name="T4" fmla="*/ 10 w 36"/>
                <a:gd name="T5" fmla="*/ 8 h 10"/>
                <a:gd name="T6" fmla="*/ 22 w 36"/>
                <a:gd name="T7" fmla="*/ 10 h 10"/>
                <a:gd name="T8" fmla="*/ 35 w 36"/>
                <a:gd name="T9" fmla="*/ 12 h 10"/>
                <a:gd name="T10" fmla="*/ 42 w 36"/>
                <a:gd name="T11" fmla="*/ 13 h 10"/>
                <a:gd name="T12" fmla="*/ 47 w 36"/>
                <a:gd name="T13" fmla="*/ 14 h 10"/>
                <a:gd name="T14" fmla="*/ 50 w 36"/>
                <a:gd name="T15" fmla="*/ 12 h 10"/>
                <a:gd name="T16" fmla="*/ 38 w 36"/>
                <a:gd name="T17" fmla="*/ 7 h 10"/>
                <a:gd name="T18" fmla="*/ 26 w 36"/>
                <a:gd name="T19" fmla="*/ 5 h 10"/>
                <a:gd name="T20" fmla="*/ 19 w 36"/>
                <a:gd name="T21" fmla="*/ 6 h 10"/>
                <a:gd name="T22" fmla="*/ 10 w 36"/>
                <a:gd name="T23" fmla="*/ 1 h 10"/>
                <a:gd name="T24" fmla="*/ 5 w 36"/>
                <a:gd name="T25" fmla="*/ 1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6"/>
                <a:gd name="T40" fmla="*/ 0 h 10"/>
                <a:gd name="T41" fmla="*/ 36 w 3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6" h="10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2" y="5"/>
                    <a:pt x="5" y="5"/>
                    <a:pt x="7" y="6"/>
                  </a:cubicBezTo>
                  <a:cubicBezTo>
                    <a:pt x="10" y="7"/>
                    <a:pt x="12" y="7"/>
                    <a:pt x="15" y="7"/>
                  </a:cubicBezTo>
                  <a:cubicBezTo>
                    <a:pt x="18" y="8"/>
                    <a:pt x="21" y="8"/>
                    <a:pt x="24" y="8"/>
                  </a:cubicBezTo>
                  <a:cubicBezTo>
                    <a:pt x="26" y="8"/>
                    <a:pt x="28" y="8"/>
                    <a:pt x="29" y="9"/>
                  </a:cubicBezTo>
                  <a:cubicBezTo>
                    <a:pt x="31" y="9"/>
                    <a:pt x="32" y="10"/>
                    <a:pt x="33" y="10"/>
                  </a:cubicBezTo>
                  <a:cubicBezTo>
                    <a:pt x="34" y="10"/>
                    <a:pt x="36" y="9"/>
                    <a:pt x="35" y="8"/>
                  </a:cubicBezTo>
                  <a:cubicBezTo>
                    <a:pt x="33" y="6"/>
                    <a:pt x="30" y="6"/>
                    <a:pt x="27" y="5"/>
                  </a:cubicBezTo>
                  <a:cubicBezTo>
                    <a:pt x="24" y="4"/>
                    <a:pt x="21" y="3"/>
                    <a:pt x="18" y="3"/>
                  </a:cubicBezTo>
                  <a:cubicBezTo>
                    <a:pt x="17" y="3"/>
                    <a:pt x="15" y="4"/>
                    <a:pt x="13" y="4"/>
                  </a:cubicBezTo>
                  <a:cubicBezTo>
                    <a:pt x="11" y="3"/>
                    <a:pt x="9" y="2"/>
                    <a:pt x="7" y="1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5" name="Freeform 3468"/>
            <p:cNvSpPr>
              <a:spLocks noChangeAspect="1"/>
            </p:cNvSpPr>
            <p:nvPr/>
          </p:nvSpPr>
          <p:spPr bwMode="auto">
            <a:xfrm>
              <a:off x="14336843" y="-1159484"/>
              <a:ext cx="39491" cy="48267"/>
            </a:xfrm>
            <a:custGeom>
              <a:avLst/>
              <a:gdLst>
                <a:gd name="T0" fmla="*/ 1 w 8"/>
                <a:gd name="T1" fmla="*/ 1 h 9"/>
                <a:gd name="T2" fmla="*/ 2 w 8"/>
                <a:gd name="T3" fmla="*/ 9 h 9"/>
                <a:gd name="T4" fmla="*/ 9 w 8"/>
                <a:gd name="T5" fmla="*/ 12 h 9"/>
                <a:gd name="T6" fmla="*/ 7 w 8"/>
                <a:gd name="T7" fmla="*/ 2 h 9"/>
                <a:gd name="T8" fmla="*/ 1 w 8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1"/>
                  </a:moveTo>
                  <a:cubicBezTo>
                    <a:pt x="0" y="3"/>
                    <a:pt x="1" y="5"/>
                    <a:pt x="2" y="6"/>
                  </a:cubicBezTo>
                  <a:cubicBezTo>
                    <a:pt x="3" y="7"/>
                    <a:pt x="6" y="9"/>
                    <a:pt x="7" y="8"/>
                  </a:cubicBezTo>
                  <a:cubicBezTo>
                    <a:pt x="8" y="6"/>
                    <a:pt x="7" y="3"/>
                    <a:pt x="5" y="2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6" name="Freeform 3469"/>
            <p:cNvSpPr>
              <a:spLocks noChangeAspect="1"/>
            </p:cNvSpPr>
            <p:nvPr/>
          </p:nvSpPr>
          <p:spPr bwMode="auto">
            <a:xfrm>
              <a:off x="14639602" y="-1080504"/>
              <a:ext cx="26327" cy="30715"/>
            </a:xfrm>
            <a:custGeom>
              <a:avLst/>
              <a:gdLst>
                <a:gd name="T0" fmla="*/ 5 w 5"/>
                <a:gd name="T1" fmla="*/ 0 h 6"/>
                <a:gd name="T2" fmla="*/ 7 w 5"/>
                <a:gd name="T3" fmla="*/ 6 h 6"/>
                <a:gd name="T4" fmla="*/ 5 w 5"/>
                <a:gd name="T5" fmla="*/ 7 h 6"/>
                <a:gd name="T6" fmla="*/ 0 w 5"/>
                <a:gd name="T7" fmla="*/ 2 h 6"/>
                <a:gd name="T8" fmla="*/ 5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0"/>
                  </a:moveTo>
                  <a:cubicBezTo>
                    <a:pt x="4" y="1"/>
                    <a:pt x="5" y="3"/>
                    <a:pt x="5" y="4"/>
                  </a:cubicBezTo>
                  <a:cubicBezTo>
                    <a:pt x="5" y="5"/>
                    <a:pt x="4" y="6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7" name="Freeform 3470"/>
            <p:cNvSpPr>
              <a:spLocks noChangeAspect="1"/>
            </p:cNvSpPr>
            <p:nvPr/>
          </p:nvSpPr>
          <p:spPr bwMode="auto">
            <a:xfrm>
              <a:off x="14345619" y="-1185811"/>
              <a:ext cx="96531" cy="26327"/>
            </a:xfrm>
            <a:custGeom>
              <a:avLst/>
              <a:gdLst>
                <a:gd name="T0" fmla="*/ 1 w 18"/>
                <a:gd name="T1" fmla="*/ 1 h 5"/>
                <a:gd name="T2" fmla="*/ 1 w 18"/>
                <a:gd name="T3" fmla="*/ 5 h 5"/>
                <a:gd name="T4" fmla="*/ 21 w 18"/>
                <a:gd name="T5" fmla="*/ 7 h 5"/>
                <a:gd name="T6" fmla="*/ 26 w 18"/>
                <a:gd name="T7" fmla="*/ 6 h 5"/>
                <a:gd name="T8" fmla="*/ 21 w 18"/>
                <a:gd name="T9" fmla="*/ 5 h 5"/>
                <a:gd name="T10" fmla="*/ 7 w 18"/>
                <a:gd name="T11" fmla="*/ 1 h 5"/>
                <a:gd name="T12" fmla="*/ 1 w 18"/>
                <a:gd name="T13" fmla="*/ 1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5"/>
                <a:gd name="T23" fmla="*/ 18 w 18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5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5" y="4"/>
                    <a:pt x="9" y="5"/>
                    <a:pt x="14" y="5"/>
                  </a:cubicBezTo>
                  <a:cubicBezTo>
                    <a:pt x="15" y="5"/>
                    <a:pt x="17" y="5"/>
                    <a:pt x="17" y="4"/>
                  </a:cubicBezTo>
                  <a:cubicBezTo>
                    <a:pt x="18" y="3"/>
                    <a:pt x="15" y="3"/>
                    <a:pt x="14" y="3"/>
                  </a:cubicBezTo>
                  <a:cubicBezTo>
                    <a:pt x="11" y="2"/>
                    <a:pt x="8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8" name="Freeform 3471"/>
            <p:cNvSpPr>
              <a:spLocks noChangeAspect="1"/>
            </p:cNvSpPr>
            <p:nvPr/>
          </p:nvSpPr>
          <p:spPr bwMode="auto">
            <a:xfrm>
              <a:off x="14420213" y="-1260403"/>
              <a:ext cx="285208" cy="65818"/>
            </a:xfrm>
            <a:custGeom>
              <a:avLst/>
              <a:gdLst>
                <a:gd name="T0" fmla="*/ 1 w 54"/>
                <a:gd name="T1" fmla="*/ 4 h 12"/>
                <a:gd name="T2" fmla="*/ 1 w 54"/>
                <a:gd name="T3" fmla="*/ 8 h 12"/>
                <a:gd name="T4" fmla="*/ 7 w 54"/>
                <a:gd name="T5" fmla="*/ 10 h 12"/>
                <a:gd name="T6" fmla="*/ 14 w 54"/>
                <a:gd name="T7" fmla="*/ 8 h 12"/>
                <a:gd name="T8" fmla="*/ 19 w 54"/>
                <a:gd name="T9" fmla="*/ 10 h 12"/>
                <a:gd name="T10" fmla="*/ 28 w 54"/>
                <a:gd name="T11" fmla="*/ 10 h 12"/>
                <a:gd name="T12" fmla="*/ 35 w 54"/>
                <a:gd name="T13" fmla="*/ 13 h 12"/>
                <a:gd name="T14" fmla="*/ 43 w 54"/>
                <a:gd name="T15" fmla="*/ 18 h 12"/>
                <a:gd name="T16" fmla="*/ 55 w 54"/>
                <a:gd name="T17" fmla="*/ 18 h 12"/>
                <a:gd name="T18" fmla="*/ 70 w 54"/>
                <a:gd name="T19" fmla="*/ 18 h 12"/>
                <a:gd name="T20" fmla="*/ 78 w 54"/>
                <a:gd name="T21" fmla="*/ 14 h 12"/>
                <a:gd name="T22" fmla="*/ 66 w 54"/>
                <a:gd name="T23" fmla="*/ 8 h 12"/>
                <a:gd name="T24" fmla="*/ 52 w 54"/>
                <a:gd name="T25" fmla="*/ 8 h 12"/>
                <a:gd name="T26" fmla="*/ 34 w 54"/>
                <a:gd name="T27" fmla="*/ 1 h 12"/>
                <a:gd name="T28" fmla="*/ 20 w 54"/>
                <a:gd name="T29" fmla="*/ 1 h 12"/>
                <a:gd name="T30" fmla="*/ 13 w 54"/>
                <a:gd name="T31" fmla="*/ 0 h 12"/>
                <a:gd name="T32" fmla="*/ 12 w 54"/>
                <a:gd name="T33" fmla="*/ 5 h 12"/>
                <a:gd name="T34" fmla="*/ 6 w 54"/>
                <a:gd name="T35" fmla="*/ 4 h 12"/>
                <a:gd name="T36" fmla="*/ 1 w 54"/>
                <a:gd name="T37" fmla="*/ 4 h 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4"/>
                <a:gd name="T58" fmla="*/ 0 h 12"/>
                <a:gd name="T59" fmla="*/ 54 w 54"/>
                <a:gd name="T60" fmla="*/ 12 h 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4" h="12">
                  <a:moveTo>
                    <a:pt x="1" y="2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6"/>
                    <a:pt x="5" y="6"/>
                  </a:cubicBezTo>
                  <a:cubicBezTo>
                    <a:pt x="7" y="6"/>
                    <a:pt x="8" y="5"/>
                    <a:pt x="10" y="5"/>
                  </a:cubicBezTo>
                  <a:cubicBezTo>
                    <a:pt x="11" y="5"/>
                    <a:pt x="12" y="6"/>
                    <a:pt x="13" y="6"/>
                  </a:cubicBezTo>
                  <a:cubicBezTo>
                    <a:pt x="15" y="6"/>
                    <a:pt x="17" y="6"/>
                    <a:pt x="19" y="6"/>
                  </a:cubicBezTo>
                  <a:cubicBezTo>
                    <a:pt x="20" y="6"/>
                    <a:pt x="22" y="7"/>
                    <a:pt x="24" y="8"/>
                  </a:cubicBezTo>
                  <a:cubicBezTo>
                    <a:pt x="26" y="9"/>
                    <a:pt x="28" y="10"/>
                    <a:pt x="30" y="11"/>
                  </a:cubicBezTo>
                  <a:cubicBezTo>
                    <a:pt x="33" y="11"/>
                    <a:pt x="35" y="10"/>
                    <a:pt x="38" y="11"/>
                  </a:cubicBezTo>
                  <a:cubicBezTo>
                    <a:pt x="41" y="11"/>
                    <a:pt x="45" y="12"/>
                    <a:pt x="48" y="11"/>
                  </a:cubicBezTo>
                  <a:cubicBezTo>
                    <a:pt x="50" y="11"/>
                    <a:pt x="54" y="11"/>
                    <a:pt x="54" y="9"/>
                  </a:cubicBezTo>
                  <a:cubicBezTo>
                    <a:pt x="53" y="6"/>
                    <a:pt x="49" y="6"/>
                    <a:pt x="46" y="5"/>
                  </a:cubicBezTo>
                  <a:cubicBezTo>
                    <a:pt x="43" y="4"/>
                    <a:pt x="39" y="5"/>
                    <a:pt x="36" y="5"/>
                  </a:cubicBezTo>
                  <a:cubicBezTo>
                    <a:pt x="31" y="4"/>
                    <a:pt x="27" y="2"/>
                    <a:pt x="23" y="1"/>
                  </a:cubicBezTo>
                  <a:cubicBezTo>
                    <a:pt x="20" y="1"/>
                    <a:pt x="17" y="1"/>
                    <a:pt x="14" y="1"/>
                  </a:cubicBezTo>
                  <a:cubicBezTo>
                    <a:pt x="12" y="1"/>
                    <a:pt x="10" y="0"/>
                    <a:pt x="9" y="0"/>
                  </a:cubicBezTo>
                  <a:cubicBezTo>
                    <a:pt x="8" y="0"/>
                    <a:pt x="9" y="2"/>
                    <a:pt x="8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3" y="2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79" name="Freeform 3472"/>
            <p:cNvSpPr>
              <a:spLocks noChangeAspect="1"/>
            </p:cNvSpPr>
            <p:nvPr/>
          </p:nvSpPr>
          <p:spPr bwMode="auto">
            <a:xfrm>
              <a:off x="14784400" y="-1299894"/>
              <a:ext cx="78980" cy="30715"/>
            </a:xfrm>
            <a:custGeom>
              <a:avLst/>
              <a:gdLst>
                <a:gd name="T0" fmla="*/ 12 w 15"/>
                <a:gd name="T1" fmla="*/ 1 h 6"/>
                <a:gd name="T2" fmla="*/ 8 w 15"/>
                <a:gd name="T3" fmla="*/ 2 h 6"/>
                <a:gd name="T4" fmla="*/ 1 w 15"/>
                <a:gd name="T5" fmla="*/ 2 h 6"/>
                <a:gd name="T6" fmla="*/ 7 w 15"/>
                <a:gd name="T7" fmla="*/ 6 h 6"/>
                <a:gd name="T8" fmla="*/ 13 w 15"/>
                <a:gd name="T9" fmla="*/ 8 h 6"/>
                <a:gd name="T10" fmla="*/ 20 w 15"/>
                <a:gd name="T11" fmla="*/ 5 h 6"/>
                <a:gd name="T12" fmla="*/ 17 w 15"/>
                <a:gd name="T13" fmla="*/ 0 h 6"/>
                <a:gd name="T14" fmla="*/ 12 w 15"/>
                <a:gd name="T15" fmla="*/ 1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6"/>
                <a:gd name="T26" fmla="*/ 15 w 15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6">
                  <a:moveTo>
                    <a:pt x="8" y="1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4" y="2"/>
                    <a:pt x="2" y="1"/>
                    <a:pt x="1" y="2"/>
                  </a:cubicBezTo>
                  <a:cubicBezTo>
                    <a:pt x="0" y="4"/>
                    <a:pt x="3" y="3"/>
                    <a:pt x="5" y="4"/>
                  </a:cubicBezTo>
                  <a:cubicBezTo>
                    <a:pt x="6" y="5"/>
                    <a:pt x="7" y="6"/>
                    <a:pt x="9" y="6"/>
                  </a:cubicBezTo>
                  <a:cubicBezTo>
                    <a:pt x="11" y="6"/>
                    <a:pt x="13" y="5"/>
                    <a:pt x="14" y="3"/>
                  </a:cubicBezTo>
                  <a:cubicBezTo>
                    <a:pt x="15" y="2"/>
                    <a:pt x="13" y="0"/>
                    <a:pt x="12" y="0"/>
                  </a:cubicBezTo>
                  <a:cubicBezTo>
                    <a:pt x="10" y="0"/>
                    <a:pt x="9" y="1"/>
                    <a:pt x="8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0" name="Freeform 3473"/>
            <p:cNvSpPr>
              <a:spLocks noChangeAspect="1"/>
            </p:cNvSpPr>
            <p:nvPr/>
          </p:nvSpPr>
          <p:spPr bwMode="auto">
            <a:xfrm>
              <a:off x="14705421" y="-1238463"/>
              <a:ext cx="87755" cy="57042"/>
            </a:xfrm>
            <a:custGeom>
              <a:avLst/>
              <a:gdLst>
                <a:gd name="T0" fmla="*/ 1 w 17"/>
                <a:gd name="T1" fmla="*/ 13 h 11"/>
                <a:gd name="T2" fmla="*/ 7 w 17"/>
                <a:gd name="T3" fmla="*/ 8 h 11"/>
                <a:gd name="T4" fmla="*/ 11 w 17"/>
                <a:gd name="T5" fmla="*/ 1 h 11"/>
                <a:gd name="T6" fmla="*/ 21 w 17"/>
                <a:gd name="T7" fmla="*/ 1 h 11"/>
                <a:gd name="T8" fmla="*/ 16 w 17"/>
                <a:gd name="T9" fmla="*/ 6 h 11"/>
                <a:gd name="T10" fmla="*/ 13 w 17"/>
                <a:gd name="T11" fmla="*/ 11 h 11"/>
                <a:gd name="T12" fmla="*/ 8 w 17"/>
                <a:gd name="T13" fmla="*/ 14 h 11"/>
                <a:gd name="T14" fmla="*/ 1 w 17"/>
                <a:gd name="T15" fmla="*/ 13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1"/>
                <a:gd name="T26" fmla="*/ 17 w 17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1">
                  <a:moveTo>
                    <a:pt x="1" y="9"/>
                  </a:moveTo>
                  <a:cubicBezTo>
                    <a:pt x="0" y="8"/>
                    <a:pt x="4" y="7"/>
                    <a:pt x="5" y="6"/>
                  </a:cubicBezTo>
                  <a:cubicBezTo>
                    <a:pt x="6" y="5"/>
                    <a:pt x="6" y="2"/>
                    <a:pt x="8" y="1"/>
                  </a:cubicBezTo>
                  <a:cubicBezTo>
                    <a:pt x="10" y="0"/>
                    <a:pt x="13" y="0"/>
                    <a:pt x="15" y="1"/>
                  </a:cubicBezTo>
                  <a:cubicBezTo>
                    <a:pt x="17" y="2"/>
                    <a:pt x="13" y="3"/>
                    <a:pt x="12" y="4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6" y="10"/>
                  </a:cubicBezTo>
                  <a:cubicBezTo>
                    <a:pt x="4" y="10"/>
                    <a:pt x="1" y="11"/>
                    <a:pt x="1" y="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1" name="Freeform 3474"/>
            <p:cNvSpPr>
              <a:spLocks noChangeAspect="1"/>
            </p:cNvSpPr>
            <p:nvPr/>
          </p:nvSpPr>
          <p:spPr bwMode="auto">
            <a:xfrm>
              <a:off x="14446540" y="-1163872"/>
              <a:ext cx="61430" cy="21939"/>
            </a:xfrm>
            <a:custGeom>
              <a:avLst/>
              <a:gdLst>
                <a:gd name="T0" fmla="*/ 1 w 12"/>
                <a:gd name="T1" fmla="*/ 1 h 4"/>
                <a:gd name="T2" fmla="*/ 1 w 12"/>
                <a:gd name="T3" fmla="*/ 5 h 4"/>
                <a:gd name="T4" fmla="*/ 15 w 12"/>
                <a:gd name="T5" fmla="*/ 5 h 4"/>
                <a:gd name="T6" fmla="*/ 16 w 12"/>
                <a:gd name="T7" fmla="*/ 1 h 4"/>
                <a:gd name="T8" fmla="*/ 7 w 12"/>
                <a:gd name="T9" fmla="*/ 0 h 4"/>
                <a:gd name="T10" fmla="*/ 1 w 12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4"/>
                <a:gd name="T20" fmla="*/ 12 w 12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4">
                  <a:moveTo>
                    <a:pt x="1" y="1"/>
                  </a:moveTo>
                  <a:cubicBezTo>
                    <a:pt x="0" y="1"/>
                    <a:pt x="0" y="3"/>
                    <a:pt x="1" y="3"/>
                  </a:cubicBezTo>
                  <a:cubicBezTo>
                    <a:pt x="4" y="4"/>
                    <a:pt x="7" y="4"/>
                    <a:pt x="11" y="3"/>
                  </a:cubicBezTo>
                  <a:cubicBezTo>
                    <a:pt x="12" y="3"/>
                    <a:pt x="12" y="1"/>
                    <a:pt x="12" y="1"/>
                  </a:cubicBezTo>
                  <a:cubicBezTo>
                    <a:pt x="10" y="0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2" name="Freeform 3475"/>
            <p:cNvSpPr>
              <a:spLocks noChangeAspect="1"/>
            </p:cNvSpPr>
            <p:nvPr/>
          </p:nvSpPr>
          <p:spPr bwMode="auto">
            <a:xfrm>
              <a:off x="14560623" y="-1185811"/>
              <a:ext cx="52655" cy="26327"/>
            </a:xfrm>
            <a:custGeom>
              <a:avLst/>
              <a:gdLst>
                <a:gd name="T0" fmla="*/ 1 w 10"/>
                <a:gd name="T1" fmla="*/ 2 h 5"/>
                <a:gd name="T2" fmla="*/ 0 w 10"/>
                <a:gd name="T3" fmla="*/ 6 h 5"/>
                <a:gd name="T4" fmla="*/ 8 w 10"/>
                <a:gd name="T5" fmla="*/ 6 h 5"/>
                <a:gd name="T6" fmla="*/ 14 w 10"/>
                <a:gd name="T7" fmla="*/ 5 h 5"/>
                <a:gd name="T8" fmla="*/ 12 w 10"/>
                <a:gd name="T9" fmla="*/ 0 h 5"/>
                <a:gd name="T10" fmla="*/ 5 w 10"/>
                <a:gd name="T11" fmla="*/ 1 h 5"/>
                <a:gd name="T12" fmla="*/ 1 w 10"/>
                <a:gd name="T13" fmla="*/ 2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5"/>
                <a:gd name="T23" fmla="*/ 10 w 10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5">
                  <a:moveTo>
                    <a:pt x="1" y="2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9" y="4"/>
                    <a:pt x="10" y="3"/>
                  </a:cubicBezTo>
                  <a:cubicBezTo>
                    <a:pt x="10" y="2"/>
                    <a:pt x="9" y="0"/>
                    <a:pt x="8" y="0"/>
                  </a:cubicBez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3" name="Freeform 3476"/>
            <p:cNvSpPr>
              <a:spLocks noChangeAspect="1"/>
            </p:cNvSpPr>
            <p:nvPr/>
          </p:nvSpPr>
          <p:spPr bwMode="auto">
            <a:xfrm>
              <a:off x="14468477" y="-1216526"/>
              <a:ext cx="92143" cy="35103"/>
            </a:xfrm>
            <a:custGeom>
              <a:avLst/>
              <a:gdLst>
                <a:gd name="T0" fmla="*/ 0 w 18"/>
                <a:gd name="T1" fmla="*/ 0 h 7"/>
                <a:gd name="T2" fmla="*/ 0 w 18"/>
                <a:gd name="T3" fmla="*/ 1 h 7"/>
                <a:gd name="T4" fmla="*/ 15 w 18"/>
                <a:gd name="T5" fmla="*/ 7 h 7"/>
                <a:gd name="T6" fmla="*/ 22 w 18"/>
                <a:gd name="T7" fmla="*/ 9 h 7"/>
                <a:gd name="T8" fmla="*/ 25 w 18"/>
                <a:gd name="T9" fmla="*/ 8 h 7"/>
                <a:gd name="T10" fmla="*/ 13 w 18"/>
                <a:gd name="T11" fmla="*/ 2 h 7"/>
                <a:gd name="T12" fmla="*/ 0 w 18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7"/>
                <a:gd name="T23" fmla="*/ 18 w 18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7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" y="3"/>
                    <a:pt x="8" y="3"/>
                    <a:pt x="11" y="5"/>
                  </a:cubicBezTo>
                  <a:cubicBezTo>
                    <a:pt x="13" y="5"/>
                    <a:pt x="15" y="7"/>
                    <a:pt x="16" y="7"/>
                  </a:cubicBezTo>
                  <a:cubicBezTo>
                    <a:pt x="17" y="7"/>
                    <a:pt x="18" y="6"/>
                    <a:pt x="18" y="6"/>
                  </a:cubicBezTo>
                  <a:cubicBezTo>
                    <a:pt x="15" y="4"/>
                    <a:pt x="12" y="3"/>
                    <a:pt x="9" y="2"/>
                  </a:cubicBezTo>
                  <a:cubicBezTo>
                    <a:pt x="6" y="1"/>
                    <a:pt x="3" y="0"/>
                    <a:pt x="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4" name="Freeform 3477"/>
            <p:cNvSpPr>
              <a:spLocks noChangeAspect="1"/>
            </p:cNvSpPr>
            <p:nvPr/>
          </p:nvSpPr>
          <p:spPr bwMode="auto">
            <a:xfrm>
              <a:off x="13963879" y="-1190199"/>
              <a:ext cx="267656" cy="127246"/>
            </a:xfrm>
            <a:custGeom>
              <a:avLst/>
              <a:gdLst>
                <a:gd name="T0" fmla="*/ 72 w 51"/>
                <a:gd name="T1" fmla="*/ 7 h 24"/>
                <a:gd name="T2" fmla="*/ 72 w 51"/>
                <a:gd name="T3" fmla="*/ 12 h 24"/>
                <a:gd name="T4" fmla="*/ 63 w 51"/>
                <a:gd name="T5" fmla="*/ 15 h 24"/>
                <a:gd name="T6" fmla="*/ 50 w 51"/>
                <a:gd name="T7" fmla="*/ 15 h 24"/>
                <a:gd name="T8" fmla="*/ 43 w 51"/>
                <a:gd name="T9" fmla="*/ 21 h 24"/>
                <a:gd name="T10" fmla="*/ 31 w 51"/>
                <a:gd name="T11" fmla="*/ 18 h 24"/>
                <a:gd name="T12" fmla="*/ 28 w 51"/>
                <a:gd name="T13" fmla="*/ 22 h 24"/>
                <a:gd name="T14" fmla="*/ 35 w 51"/>
                <a:gd name="T15" fmla="*/ 28 h 24"/>
                <a:gd name="T16" fmla="*/ 28 w 51"/>
                <a:gd name="T17" fmla="*/ 28 h 24"/>
                <a:gd name="T18" fmla="*/ 22 w 51"/>
                <a:gd name="T19" fmla="*/ 30 h 24"/>
                <a:gd name="T20" fmla="*/ 17 w 51"/>
                <a:gd name="T21" fmla="*/ 30 h 24"/>
                <a:gd name="T22" fmla="*/ 12 w 51"/>
                <a:gd name="T23" fmla="*/ 34 h 24"/>
                <a:gd name="T24" fmla="*/ 16 w 51"/>
                <a:gd name="T25" fmla="*/ 27 h 24"/>
                <a:gd name="T26" fmla="*/ 17 w 51"/>
                <a:gd name="T27" fmla="*/ 23 h 24"/>
                <a:gd name="T28" fmla="*/ 8 w 51"/>
                <a:gd name="T29" fmla="*/ 25 h 24"/>
                <a:gd name="T30" fmla="*/ 6 w 51"/>
                <a:gd name="T31" fmla="*/ 30 h 24"/>
                <a:gd name="T32" fmla="*/ 0 w 51"/>
                <a:gd name="T33" fmla="*/ 23 h 24"/>
                <a:gd name="T34" fmla="*/ 5 w 51"/>
                <a:gd name="T35" fmla="*/ 19 h 24"/>
                <a:gd name="T36" fmla="*/ 8 w 51"/>
                <a:gd name="T37" fmla="*/ 22 h 24"/>
                <a:gd name="T38" fmla="*/ 17 w 51"/>
                <a:gd name="T39" fmla="*/ 21 h 24"/>
                <a:gd name="T40" fmla="*/ 13 w 51"/>
                <a:gd name="T41" fmla="*/ 18 h 24"/>
                <a:gd name="T42" fmla="*/ 17 w 51"/>
                <a:gd name="T43" fmla="*/ 16 h 24"/>
                <a:gd name="T44" fmla="*/ 13 w 51"/>
                <a:gd name="T45" fmla="*/ 15 h 24"/>
                <a:gd name="T46" fmla="*/ 20 w 51"/>
                <a:gd name="T47" fmla="*/ 12 h 24"/>
                <a:gd name="T48" fmla="*/ 26 w 51"/>
                <a:gd name="T49" fmla="*/ 15 h 24"/>
                <a:gd name="T50" fmla="*/ 33 w 51"/>
                <a:gd name="T51" fmla="*/ 12 h 24"/>
                <a:gd name="T52" fmla="*/ 35 w 51"/>
                <a:gd name="T53" fmla="*/ 8 h 24"/>
                <a:gd name="T54" fmla="*/ 30 w 51"/>
                <a:gd name="T55" fmla="*/ 6 h 24"/>
                <a:gd name="T56" fmla="*/ 31 w 51"/>
                <a:gd name="T57" fmla="*/ 2 h 24"/>
                <a:gd name="T58" fmla="*/ 45 w 51"/>
                <a:gd name="T59" fmla="*/ 0 h 24"/>
                <a:gd name="T60" fmla="*/ 50 w 51"/>
                <a:gd name="T61" fmla="*/ 2 h 24"/>
                <a:gd name="T62" fmla="*/ 56 w 51"/>
                <a:gd name="T63" fmla="*/ 1 h 24"/>
                <a:gd name="T64" fmla="*/ 57 w 51"/>
                <a:gd name="T65" fmla="*/ 2 h 24"/>
                <a:gd name="T66" fmla="*/ 49 w 51"/>
                <a:gd name="T67" fmla="*/ 7 h 24"/>
                <a:gd name="T68" fmla="*/ 50 w 51"/>
                <a:gd name="T69" fmla="*/ 8 h 24"/>
                <a:gd name="T70" fmla="*/ 61 w 51"/>
                <a:gd name="T71" fmla="*/ 6 h 24"/>
                <a:gd name="T72" fmla="*/ 72 w 51"/>
                <a:gd name="T73" fmla="*/ 7 h 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"/>
                <a:gd name="T112" fmla="*/ 0 h 24"/>
                <a:gd name="T113" fmla="*/ 51 w 51"/>
                <a:gd name="T114" fmla="*/ 24 h 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" h="24">
                  <a:moveTo>
                    <a:pt x="50" y="5"/>
                  </a:moveTo>
                  <a:cubicBezTo>
                    <a:pt x="51" y="6"/>
                    <a:pt x="51" y="8"/>
                    <a:pt x="50" y="8"/>
                  </a:cubicBezTo>
                  <a:cubicBezTo>
                    <a:pt x="48" y="9"/>
                    <a:pt x="46" y="10"/>
                    <a:pt x="44" y="10"/>
                  </a:cubicBezTo>
                  <a:cubicBezTo>
                    <a:pt x="41" y="10"/>
                    <a:pt x="38" y="9"/>
                    <a:pt x="35" y="10"/>
                  </a:cubicBezTo>
                  <a:cubicBezTo>
                    <a:pt x="33" y="11"/>
                    <a:pt x="32" y="14"/>
                    <a:pt x="30" y="14"/>
                  </a:cubicBezTo>
                  <a:cubicBezTo>
                    <a:pt x="27" y="14"/>
                    <a:pt x="25" y="12"/>
                    <a:pt x="22" y="12"/>
                  </a:cubicBezTo>
                  <a:cubicBezTo>
                    <a:pt x="21" y="13"/>
                    <a:pt x="18" y="14"/>
                    <a:pt x="19" y="15"/>
                  </a:cubicBezTo>
                  <a:cubicBezTo>
                    <a:pt x="19" y="17"/>
                    <a:pt x="24" y="17"/>
                    <a:pt x="24" y="19"/>
                  </a:cubicBezTo>
                  <a:cubicBezTo>
                    <a:pt x="24" y="20"/>
                    <a:pt x="20" y="19"/>
                    <a:pt x="19" y="19"/>
                  </a:cubicBezTo>
                  <a:cubicBezTo>
                    <a:pt x="18" y="20"/>
                    <a:pt x="16" y="21"/>
                    <a:pt x="15" y="21"/>
                  </a:cubicBezTo>
                  <a:cubicBezTo>
                    <a:pt x="14" y="21"/>
                    <a:pt x="13" y="21"/>
                    <a:pt x="12" y="21"/>
                  </a:cubicBezTo>
                  <a:cubicBezTo>
                    <a:pt x="10" y="21"/>
                    <a:pt x="8" y="24"/>
                    <a:pt x="8" y="23"/>
                  </a:cubicBezTo>
                  <a:cubicBezTo>
                    <a:pt x="7" y="21"/>
                    <a:pt x="10" y="19"/>
                    <a:pt x="11" y="18"/>
                  </a:cubicBezTo>
                  <a:cubicBezTo>
                    <a:pt x="11" y="17"/>
                    <a:pt x="13" y="16"/>
                    <a:pt x="12" y="16"/>
                  </a:cubicBezTo>
                  <a:cubicBezTo>
                    <a:pt x="10" y="16"/>
                    <a:pt x="8" y="16"/>
                    <a:pt x="6" y="17"/>
                  </a:cubicBezTo>
                  <a:cubicBezTo>
                    <a:pt x="5" y="18"/>
                    <a:pt x="5" y="21"/>
                    <a:pt x="4" y="21"/>
                  </a:cubicBezTo>
                  <a:cubicBezTo>
                    <a:pt x="2" y="21"/>
                    <a:pt x="0" y="18"/>
                    <a:pt x="0" y="16"/>
                  </a:cubicBezTo>
                  <a:cubicBezTo>
                    <a:pt x="0" y="15"/>
                    <a:pt x="2" y="13"/>
                    <a:pt x="3" y="13"/>
                  </a:cubicBezTo>
                  <a:cubicBezTo>
                    <a:pt x="4" y="13"/>
                    <a:pt x="5" y="14"/>
                    <a:pt x="6" y="15"/>
                  </a:cubicBezTo>
                  <a:cubicBezTo>
                    <a:pt x="8" y="15"/>
                    <a:pt x="10" y="15"/>
                    <a:pt x="12" y="14"/>
                  </a:cubicBezTo>
                  <a:cubicBezTo>
                    <a:pt x="13" y="13"/>
                    <a:pt x="9" y="13"/>
                    <a:pt x="9" y="12"/>
                  </a:cubicBezTo>
                  <a:cubicBezTo>
                    <a:pt x="9" y="11"/>
                    <a:pt x="12" y="12"/>
                    <a:pt x="12" y="11"/>
                  </a:cubicBezTo>
                  <a:cubicBezTo>
                    <a:pt x="11" y="10"/>
                    <a:pt x="8" y="10"/>
                    <a:pt x="9" y="10"/>
                  </a:cubicBezTo>
                  <a:cubicBezTo>
                    <a:pt x="10" y="8"/>
                    <a:pt x="12" y="8"/>
                    <a:pt x="14" y="8"/>
                  </a:cubicBezTo>
                  <a:cubicBezTo>
                    <a:pt x="15" y="8"/>
                    <a:pt x="16" y="10"/>
                    <a:pt x="18" y="10"/>
                  </a:cubicBezTo>
                  <a:cubicBezTo>
                    <a:pt x="20" y="10"/>
                    <a:pt x="22" y="10"/>
                    <a:pt x="23" y="8"/>
                  </a:cubicBezTo>
                  <a:cubicBezTo>
                    <a:pt x="24" y="8"/>
                    <a:pt x="24" y="7"/>
                    <a:pt x="24" y="6"/>
                  </a:cubicBezTo>
                  <a:cubicBezTo>
                    <a:pt x="24" y="5"/>
                    <a:pt x="22" y="5"/>
                    <a:pt x="21" y="4"/>
                  </a:cubicBezTo>
                  <a:cubicBezTo>
                    <a:pt x="21" y="3"/>
                    <a:pt x="22" y="2"/>
                    <a:pt x="22" y="2"/>
                  </a:cubicBezTo>
                  <a:cubicBezTo>
                    <a:pt x="25" y="1"/>
                    <a:pt x="29" y="0"/>
                    <a:pt x="32" y="0"/>
                  </a:cubicBezTo>
                  <a:cubicBezTo>
                    <a:pt x="33" y="0"/>
                    <a:pt x="34" y="2"/>
                    <a:pt x="35" y="2"/>
                  </a:cubicBezTo>
                  <a:cubicBezTo>
                    <a:pt x="36" y="2"/>
                    <a:pt x="37" y="1"/>
                    <a:pt x="39" y="1"/>
                  </a:cubicBezTo>
                  <a:cubicBezTo>
                    <a:pt x="39" y="1"/>
                    <a:pt x="40" y="2"/>
                    <a:pt x="40" y="2"/>
                  </a:cubicBezTo>
                  <a:cubicBezTo>
                    <a:pt x="38" y="4"/>
                    <a:pt x="35" y="3"/>
                    <a:pt x="34" y="5"/>
                  </a:cubicBezTo>
                  <a:cubicBezTo>
                    <a:pt x="33" y="5"/>
                    <a:pt x="34" y="6"/>
                    <a:pt x="35" y="6"/>
                  </a:cubicBezTo>
                  <a:cubicBezTo>
                    <a:pt x="37" y="6"/>
                    <a:pt x="40" y="4"/>
                    <a:pt x="43" y="4"/>
                  </a:cubicBezTo>
                  <a:cubicBezTo>
                    <a:pt x="45" y="4"/>
                    <a:pt x="48" y="4"/>
                    <a:pt x="50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5" name="Freeform 3478"/>
            <p:cNvSpPr>
              <a:spLocks noChangeAspect="1"/>
            </p:cNvSpPr>
            <p:nvPr/>
          </p:nvSpPr>
          <p:spPr bwMode="auto">
            <a:xfrm>
              <a:off x="13858572" y="-1185811"/>
              <a:ext cx="201840" cy="61430"/>
            </a:xfrm>
            <a:custGeom>
              <a:avLst/>
              <a:gdLst>
                <a:gd name="T0" fmla="*/ 31 w 39"/>
                <a:gd name="T1" fmla="*/ 0 h 12"/>
                <a:gd name="T2" fmla="*/ 50 w 39"/>
                <a:gd name="T3" fmla="*/ 1 h 12"/>
                <a:gd name="T4" fmla="*/ 54 w 39"/>
                <a:gd name="T5" fmla="*/ 7 h 12"/>
                <a:gd name="T6" fmla="*/ 48 w 39"/>
                <a:gd name="T7" fmla="*/ 7 h 12"/>
                <a:gd name="T8" fmla="*/ 39 w 39"/>
                <a:gd name="T9" fmla="*/ 5 h 12"/>
                <a:gd name="T10" fmla="*/ 34 w 39"/>
                <a:gd name="T11" fmla="*/ 9 h 12"/>
                <a:gd name="T12" fmla="*/ 29 w 39"/>
                <a:gd name="T13" fmla="*/ 8 h 12"/>
                <a:gd name="T14" fmla="*/ 21 w 39"/>
                <a:gd name="T15" fmla="*/ 15 h 12"/>
                <a:gd name="T16" fmla="*/ 15 w 39"/>
                <a:gd name="T17" fmla="*/ 16 h 12"/>
                <a:gd name="T18" fmla="*/ 14 w 39"/>
                <a:gd name="T19" fmla="*/ 14 h 12"/>
                <a:gd name="T20" fmla="*/ 8 w 39"/>
                <a:gd name="T21" fmla="*/ 13 h 12"/>
                <a:gd name="T22" fmla="*/ 1 w 39"/>
                <a:gd name="T23" fmla="*/ 13 h 12"/>
                <a:gd name="T24" fmla="*/ 5 w 39"/>
                <a:gd name="T25" fmla="*/ 9 h 12"/>
                <a:gd name="T26" fmla="*/ 18 w 39"/>
                <a:gd name="T27" fmla="*/ 9 h 12"/>
                <a:gd name="T28" fmla="*/ 26 w 39"/>
                <a:gd name="T29" fmla="*/ 5 h 12"/>
                <a:gd name="T30" fmla="*/ 31 w 39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12"/>
                <a:gd name="T50" fmla="*/ 39 w 39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12">
                  <a:moveTo>
                    <a:pt x="22" y="0"/>
                  </a:moveTo>
                  <a:cubicBezTo>
                    <a:pt x="26" y="0"/>
                    <a:pt x="31" y="0"/>
                    <a:pt x="36" y="1"/>
                  </a:cubicBezTo>
                  <a:cubicBezTo>
                    <a:pt x="37" y="2"/>
                    <a:pt x="39" y="3"/>
                    <a:pt x="39" y="5"/>
                  </a:cubicBezTo>
                  <a:cubicBezTo>
                    <a:pt x="39" y="6"/>
                    <a:pt x="36" y="6"/>
                    <a:pt x="35" y="5"/>
                  </a:cubicBezTo>
                  <a:cubicBezTo>
                    <a:pt x="32" y="5"/>
                    <a:pt x="30" y="3"/>
                    <a:pt x="28" y="3"/>
                  </a:cubicBezTo>
                  <a:cubicBezTo>
                    <a:pt x="26" y="3"/>
                    <a:pt x="26" y="6"/>
                    <a:pt x="25" y="7"/>
                  </a:cubicBezTo>
                  <a:cubicBezTo>
                    <a:pt x="24" y="7"/>
                    <a:pt x="22" y="6"/>
                    <a:pt x="21" y="6"/>
                  </a:cubicBezTo>
                  <a:cubicBezTo>
                    <a:pt x="19" y="7"/>
                    <a:pt x="17" y="9"/>
                    <a:pt x="15" y="11"/>
                  </a:cubicBezTo>
                  <a:cubicBezTo>
                    <a:pt x="13" y="11"/>
                    <a:pt x="12" y="12"/>
                    <a:pt x="11" y="12"/>
                  </a:cubicBezTo>
                  <a:cubicBezTo>
                    <a:pt x="10" y="12"/>
                    <a:pt x="11" y="10"/>
                    <a:pt x="10" y="10"/>
                  </a:cubicBezTo>
                  <a:cubicBezTo>
                    <a:pt x="9" y="9"/>
                    <a:pt x="7" y="9"/>
                    <a:pt x="6" y="9"/>
                  </a:cubicBezTo>
                  <a:cubicBezTo>
                    <a:pt x="4" y="9"/>
                    <a:pt x="2" y="10"/>
                    <a:pt x="1" y="9"/>
                  </a:cubicBezTo>
                  <a:cubicBezTo>
                    <a:pt x="0" y="8"/>
                    <a:pt x="2" y="7"/>
                    <a:pt x="3" y="7"/>
                  </a:cubicBezTo>
                  <a:cubicBezTo>
                    <a:pt x="7" y="6"/>
                    <a:pt x="10" y="7"/>
                    <a:pt x="13" y="7"/>
                  </a:cubicBezTo>
                  <a:cubicBezTo>
                    <a:pt x="15" y="6"/>
                    <a:pt x="17" y="5"/>
                    <a:pt x="19" y="3"/>
                  </a:cubicBezTo>
                  <a:cubicBezTo>
                    <a:pt x="20" y="2"/>
                    <a:pt x="20" y="1"/>
                    <a:pt x="2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6" name="Freeform 3479"/>
            <p:cNvSpPr>
              <a:spLocks noChangeAspect="1"/>
            </p:cNvSpPr>
            <p:nvPr/>
          </p:nvSpPr>
          <p:spPr bwMode="auto">
            <a:xfrm>
              <a:off x="14135005" y="-1242851"/>
              <a:ext cx="30715" cy="39491"/>
            </a:xfrm>
            <a:custGeom>
              <a:avLst/>
              <a:gdLst>
                <a:gd name="T0" fmla="*/ 2 w 6"/>
                <a:gd name="T1" fmla="*/ 1 h 8"/>
                <a:gd name="T2" fmla="*/ 8 w 6"/>
                <a:gd name="T3" fmla="*/ 3 h 8"/>
                <a:gd name="T4" fmla="*/ 5 w 6"/>
                <a:gd name="T5" fmla="*/ 8 h 8"/>
                <a:gd name="T6" fmla="*/ 2 w 6"/>
                <a:gd name="T7" fmla="*/ 10 h 8"/>
                <a:gd name="T8" fmla="*/ 2 w 6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1"/>
                  </a:moveTo>
                  <a:cubicBezTo>
                    <a:pt x="3" y="0"/>
                    <a:pt x="6" y="2"/>
                    <a:pt x="6" y="3"/>
                  </a:cubicBezTo>
                  <a:cubicBezTo>
                    <a:pt x="6" y="5"/>
                    <a:pt x="4" y="5"/>
                    <a:pt x="3" y="6"/>
                  </a:cubicBezTo>
                  <a:cubicBezTo>
                    <a:pt x="3" y="7"/>
                    <a:pt x="2" y="8"/>
                    <a:pt x="2" y="8"/>
                  </a:cubicBezTo>
                  <a:cubicBezTo>
                    <a:pt x="1" y="6"/>
                    <a:pt x="0" y="3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7" name="Freeform 3480"/>
            <p:cNvSpPr>
              <a:spLocks noChangeAspect="1"/>
            </p:cNvSpPr>
            <p:nvPr/>
          </p:nvSpPr>
          <p:spPr bwMode="auto">
            <a:xfrm>
              <a:off x="14121841" y="-1115605"/>
              <a:ext cx="30715" cy="35103"/>
            </a:xfrm>
            <a:custGeom>
              <a:avLst/>
              <a:gdLst>
                <a:gd name="T0" fmla="*/ 0 w 6"/>
                <a:gd name="T1" fmla="*/ 3 h 7"/>
                <a:gd name="T2" fmla="*/ 5 w 6"/>
                <a:gd name="T3" fmla="*/ 0 h 7"/>
                <a:gd name="T4" fmla="*/ 8 w 6"/>
                <a:gd name="T5" fmla="*/ 1 h 7"/>
                <a:gd name="T6" fmla="*/ 7 w 6"/>
                <a:gd name="T7" fmla="*/ 8 h 7"/>
                <a:gd name="T8" fmla="*/ 1 w 6"/>
                <a:gd name="T9" fmla="*/ 9 h 7"/>
                <a:gd name="T10" fmla="*/ 0 w 6"/>
                <a:gd name="T11" fmla="*/ 3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7"/>
                <a:gd name="T20" fmla="*/ 6 w 6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7">
                  <a:moveTo>
                    <a:pt x="0" y="3"/>
                  </a:moveTo>
                  <a:cubicBezTo>
                    <a:pt x="0" y="2"/>
                    <a:pt x="2" y="1"/>
                    <a:pt x="3" y="0"/>
                  </a:cubicBezTo>
                  <a:cubicBezTo>
                    <a:pt x="4" y="0"/>
                    <a:pt x="6" y="0"/>
                    <a:pt x="6" y="1"/>
                  </a:cubicBezTo>
                  <a:cubicBezTo>
                    <a:pt x="6" y="2"/>
                    <a:pt x="6" y="5"/>
                    <a:pt x="5" y="6"/>
                  </a:cubicBezTo>
                  <a:cubicBezTo>
                    <a:pt x="4" y="7"/>
                    <a:pt x="2" y="7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8" name="Freeform 3481"/>
            <p:cNvSpPr>
              <a:spLocks noChangeAspect="1"/>
            </p:cNvSpPr>
            <p:nvPr/>
          </p:nvSpPr>
          <p:spPr bwMode="auto">
            <a:xfrm>
              <a:off x="14139392" y="-1089278"/>
              <a:ext cx="92143" cy="43879"/>
            </a:xfrm>
            <a:custGeom>
              <a:avLst/>
              <a:gdLst>
                <a:gd name="T0" fmla="*/ 1 w 17"/>
                <a:gd name="T1" fmla="*/ 7 h 9"/>
                <a:gd name="T2" fmla="*/ 6 w 17"/>
                <a:gd name="T3" fmla="*/ 10 h 9"/>
                <a:gd name="T4" fmla="*/ 25 w 17"/>
                <a:gd name="T5" fmla="*/ 10 h 9"/>
                <a:gd name="T6" fmla="*/ 25 w 17"/>
                <a:gd name="T7" fmla="*/ 8 h 9"/>
                <a:gd name="T8" fmla="*/ 20 w 17"/>
                <a:gd name="T9" fmla="*/ 3 h 9"/>
                <a:gd name="T10" fmla="*/ 15 w 17"/>
                <a:gd name="T11" fmla="*/ 1 h 9"/>
                <a:gd name="T12" fmla="*/ 11 w 17"/>
                <a:gd name="T13" fmla="*/ 8 h 9"/>
                <a:gd name="T14" fmla="*/ 1 w 17"/>
                <a:gd name="T15" fmla="*/ 7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9"/>
                <a:gd name="T26" fmla="*/ 17 w 1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9">
                  <a:moveTo>
                    <a:pt x="1" y="5"/>
                  </a:moveTo>
                  <a:cubicBezTo>
                    <a:pt x="0" y="6"/>
                    <a:pt x="3" y="7"/>
                    <a:pt x="4" y="8"/>
                  </a:cubicBezTo>
                  <a:cubicBezTo>
                    <a:pt x="8" y="8"/>
                    <a:pt x="12" y="9"/>
                    <a:pt x="16" y="8"/>
                  </a:cubicBezTo>
                  <a:cubicBezTo>
                    <a:pt x="17" y="8"/>
                    <a:pt x="16" y="7"/>
                    <a:pt x="16" y="6"/>
                  </a:cubicBezTo>
                  <a:cubicBezTo>
                    <a:pt x="15" y="5"/>
                    <a:pt x="14" y="4"/>
                    <a:pt x="13" y="3"/>
                  </a:cubicBezTo>
                  <a:cubicBezTo>
                    <a:pt x="12" y="3"/>
                    <a:pt x="11" y="0"/>
                    <a:pt x="10" y="1"/>
                  </a:cubicBezTo>
                  <a:cubicBezTo>
                    <a:pt x="8" y="2"/>
                    <a:pt x="9" y="5"/>
                    <a:pt x="7" y="6"/>
                  </a:cubicBezTo>
                  <a:cubicBezTo>
                    <a:pt x="5" y="7"/>
                    <a:pt x="3" y="5"/>
                    <a:pt x="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89" name="Freeform 3482"/>
            <p:cNvSpPr>
              <a:spLocks noChangeAspect="1"/>
            </p:cNvSpPr>
            <p:nvPr/>
          </p:nvSpPr>
          <p:spPr bwMode="auto">
            <a:xfrm>
              <a:off x="7145217" y="10529652"/>
              <a:ext cx="250105" cy="236941"/>
            </a:xfrm>
            <a:custGeom>
              <a:avLst/>
              <a:gdLst>
                <a:gd name="T0" fmla="*/ 35 w 47"/>
                <a:gd name="T1" fmla="*/ 64 h 45"/>
                <a:gd name="T2" fmla="*/ 53 w 47"/>
                <a:gd name="T3" fmla="*/ 65 h 45"/>
                <a:gd name="T4" fmla="*/ 68 w 47"/>
                <a:gd name="T5" fmla="*/ 58 h 45"/>
                <a:gd name="T6" fmla="*/ 68 w 47"/>
                <a:gd name="T7" fmla="*/ 53 h 45"/>
                <a:gd name="T8" fmla="*/ 55 w 47"/>
                <a:gd name="T9" fmla="*/ 52 h 45"/>
                <a:gd name="T10" fmla="*/ 40 w 47"/>
                <a:gd name="T11" fmla="*/ 43 h 45"/>
                <a:gd name="T12" fmla="*/ 21 w 47"/>
                <a:gd name="T13" fmla="*/ 30 h 45"/>
                <a:gd name="T14" fmla="*/ 10 w 47"/>
                <a:gd name="T15" fmla="*/ 20 h 45"/>
                <a:gd name="T16" fmla="*/ 6 w 47"/>
                <a:gd name="T17" fmla="*/ 14 h 45"/>
                <a:gd name="T18" fmla="*/ 8 w 47"/>
                <a:gd name="T19" fmla="*/ 10 h 45"/>
                <a:gd name="T20" fmla="*/ 5 w 47"/>
                <a:gd name="T21" fmla="*/ 1 h 45"/>
                <a:gd name="T22" fmla="*/ 0 w 47"/>
                <a:gd name="T23" fmla="*/ 0 h 45"/>
                <a:gd name="T24" fmla="*/ 8 w 47"/>
                <a:gd name="T25" fmla="*/ 58 h 45"/>
                <a:gd name="T26" fmla="*/ 15 w 47"/>
                <a:gd name="T27" fmla="*/ 58 h 45"/>
                <a:gd name="T28" fmla="*/ 21 w 47"/>
                <a:gd name="T29" fmla="*/ 60 h 45"/>
                <a:gd name="T30" fmla="*/ 29 w 47"/>
                <a:gd name="T31" fmla="*/ 60 h 45"/>
                <a:gd name="T32" fmla="*/ 35 w 47"/>
                <a:gd name="T33" fmla="*/ 64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45"/>
                <a:gd name="T53" fmla="*/ 47 w 47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45">
                  <a:moveTo>
                    <a:pt x="24" y="44"/>
                  </a:moveTo>
                  <a:cubicBezTo>
                    <a:pt x="28" y="44"/>
                    <a:pt x="32" y="45"/>
                    <a:pt x="36" y="45"/>
                  </a:cubicBezTo>
                  <a:cubicBezTo>
                    <a:pt x="40" y="44"/>
                    <a:pt x="43" y="43"/>
                    <a:pt x="46" y="40"/>
                  </a:cubicBezTo>
                  <a:cubicBezTo>
                    <a:pt x="47" y="40"/>
                    <a:pt x="47" y="38"/>
                    <a:pt x="46" y="37"/>
                  </a:cubicBezTo>
                  <a:cubicBezTo>
                    <a:pt x="43" y="36"/>
                    <a:pt x="40" y="37"/>
                    <a:pt x="37" y="36"/>
                  </a:cubicBezTo>
                  <a:cubicBezTo>
                    <a:pt x="33" y="35"/>
                    <a:pt x="30" y="32"/>
                    <a:pt x="27" y="30"/>
                  </a:cubicBezTo>
                  <a:cubicBezTo>
                    <a:pt x="22" y="27"/>
                    <a:pt x="18" y="25"/>
                    <a:pt x="14" y="21"/>
                  </a:cubicBezTo>
                  <a:cubicBezTo>
                    <a:pt x="11" y="19"/>
                    <a:pt x="9" y="16"/>
                    <a:pt x="7" y="14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7" y="9"/>
                    <a:pt x="6" y="7"/>
                  </a:cubicBezTo>
                  <a:cubicBezTo>
                    <a:pt x="6" y="5"/>
                    <a:pt x="5" y="3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2" y="13"/>
                    <a:pt x="4" y="27"/>
                    <a:pt x="6" y="40"/>
                  </a:cubicBezTo>
                  <a:cubicBezTo>
                    <a:pt x="7" y="40"/>
                    <a:pt x="9" y="40"/>
                    <a:pt x="10" y="40"/>
                  </a:cubicBezTo>
                  <a:cubicBezTo>
                    <a:pt x="12" y="41"/>
                    <a:pt x="13" y="42"/>
                    <a:pt x="14" y="42"/>
                  </a:cubicBezTo>
                  <a:cubicBezTo>
                    <a:pt x="16" y="42"/>
                    <a:pt x="18" y="42"/>
                    <a:pt x="20" y="42"/>
                  </a:cubicBezTo>
                  <a:cubicBezTo>
                    <a:pt x="21" y="43"/>
                    <a:pt x="23" y="43"/>
                    <a:pt x="24" y="4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0" name="Freeform 3483"/>
            <p:cNvSpPr>
              <a:spLocks noChangeAspect="1"/>
            </p:cNvSpPr>
            <p:nvPr/>
          </p:nvSpPr>
          <p:spPr bwMode="auto">
            <a:xfrm>
              <a:off x="7219809" y="10749044"/>
              <a:ext cx="57042" cy="35103"/>
            </a:xfrm>
            <a:custGeom>
              <a:avLst/>
              <a:gdLst>
                <a:gd name="T0" fmla="*/ 14 w 11"/>
                <a:gd name="T1" fmla="*/ 2 h 7"/>
                <a:gd name="T2" fmla="*/ 14 w 11"/>
                <a:gd name="T3" fmla="*/ 9 h 7"/>
                <a:gd name="T4" fmla="*/ 8 w 11"/>
                <a:gd name="T5" fmla="*/ 7 h 7"/>
                <a:gd name="T6" fmla="*/ 1 w 11"/>
                <a:gd name="T7" fmla="*/ 8 h 7"/>
                <a:gd name="T8" fmla="*/ 0 w 11"/>
                <a:gd name="T9" fmla="*/ 3 h 7"/>
                <a:gd name="T10" fmla="*/ 0 w 11"/>
                <a:gd name="T11" fmla="*/ 0 h 7"/>
                <a:gd name="T12" fmla="*/ 8 w 11"/>
                <a:gd name="T13" fmla="*/ 0 h 7"/>
                <a:gd name="T14" fmla="*/ 14 w 11"/>
                <a:gd name="T15" fmla="*/ 2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10" y="2"/>
                  </a:moveTo>
                  <a:cubicBezTo>
                    <a:pt x="10" y="3"/>
                    <a:pt x="11" y="6"/>
                    <a:pt x="10" y="7"/>
                  </a:cubicBezTo>
                  <a:cubicBezTo>
                    <a:pt x="9" y="7"/>
                    <a:pt x="7" y="5"/>
                    <a:pt x="6" y="5"/>
                  </a:cubicBezTo>
                  <a:cubicBezTo>
                    <a:pt x="4" y="4"/>
                    <a:pt x="3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7" y="1"/>
                    <a:pt x="9" y="1"/>
                    <a:pt x="1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1" name="Freeform 3484"/>
            <p:cNvSpPr>
              <a:spLocks noChangeAspect="1"/>
            </p:cNvSpPr>
            <p:nvPr/>
          </p:nvSpPr>
          <p:spPr bwMode="auto">
            <a:xfrm>
              <a:off x="6899500" y="10428733"/>
              <a:ext cx="210614" cy="215002"/>
            </a:xfrm>
            <a:custGeom>
              <a:avLst/>
              <a:gdLst>
                <a:gd name="T0" fmla="*/ 58 w 40"/>
                <a:gd name="T1" fmla="*/ 17 h 41"/>
                <a:gd name="T2" fmla="*/ 52 w 40"/>
                <a:gd name="T3" fmla="*/ 22 h 41"/>
                <a:gd name="T4" fmla="*/ 36 w 40"/>
                <a:gd name="T5" fmla="*/ 26 h 41"/>
                <a:gd name="T6" fmla="*/ 34 w 40"/>
                <a:gd name="T7" fmla="*/ 38 h 41"/>
                <a:gd name="T8" fmla="*/ 36 w 40"/>
                <a:gd name="T9" fmla="*/ 54 h 41"/>
                <a:gd name="T10" fmla="*/ 28 w 40"/>
                <a:gd name="T11" fmla="*/ 59 h 41"/>
                <a:gd name="T12" fmla="*/ 16 w 40"/>
                <a:gd name="T13" fmla="*/ 49 h 41"/>
                <a:gd name="T14" fmla="*/ 12 w 40"/>
                <a:gd name="T15" fmla="*/ 43 h 41"/>
                <a:gd name="T16" fmla="*/ 16 w 40"/>
                <a:gd name="T17" fmla="*/ 39 h 41"/>
                <a:gd name="T18" fmla="*/ 16 w 40"/>
                <a:gd name="T19" fmla="*/ 45 h 41"/>
                <a:gd name="T20" fmla="*/ 20 w 40"/>
                <a:gd name="T21" fmla="*/ 44 h 41"/>
                <a:gd name="T22" fmla="*/ 24 w 40"/>
                <a:gd name="T23" fmla="*/ 37 h 41"/>
                <a:gd name="T24" fmla="*/ 29 w 40"/>
                <a:gd name="T25" fmla="*/ 29 h 41"/>
                <a:gd name="T26" fmla="*/ 23 w 40"/>
                <a:gd name="T27" fmla="*/ 26 h 41"/>
                <a:gd name="T28" fmla="*/ 22 w 40"/>
                <a:gd name="T29" fmla="*/ 23 h 41"/>
                <a:gd name="T30" fmla="*/ 7 w 40"/>
                <a:gd name="T31" fmla="*/ 23 h 41"/>
                <a:gd name="T32" fmla="*/ 6 w 40"/>
                <a:gd name="T33" fmla="*/ 26 h 41"/>
                <a:gd name="T34" fmla="*/ 1 w 40"/>
                <a:gd name="T35" fmla="*/ 22 h 41"/>
                <a:gd name="T36" fmla="*/ 1 w 40"/>
                <a:gd name="T37" fmla="*/ 19 h 41"/>
                <a:gd name="T38" fmla="*/ 6 w 40"/>
                <a:gd name="T39" fmla="*/ 16 h 41"/>
                <a:gd name="T40" fmla="*/ 5 w 40"/>
                <a:gd name="T41" fmla="*/ 10 h 41"/>
                <a:gd name="T42" fmla="*/ 1 w 40"/>
                <a:gd name="T43" fmla="*/ 6 h 41"/>
                <a:gd name="T44" fmla="*/ 6 w 40"/>
                <a:gd name="T45" fmla="*/ 0 h 41"/>
                <a:gd name="T46" fmla="*/ 13 w 40"/>
                <a:gd name="T47" fmla="*/ 13 h 41"/>
                <a:gd name="T48" fmla="*/ 44 w 40"/>
                <a:gd name="T49" fmla="*/ 13 h 41"/>
                <a:gd name="T50" fmla="*/ 58 w 40"/>
                <a:gd name="T51" fmla="*/ 17 h 4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41"/>
                <a:gd name="T80" fmla="*/ 40 w 40"/>
                <a:gd name="T81" fmla="*/ 41 h 4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41">
                  <a:moveTo>
                    <a:pt x="40" y="12"/>
                  </a:moveTo>
                  <a:cubicBezTo>
                    <a:pt x="39" y="13"/>
                    <a:pt x="38" y="15"/>
                    <a:pt x="36" y="15"/>
                  </a:cubicBezTo>
                  <a:cubicBezTo>
                    <a:pt x="33" y="17"/>
                    <a:pt x="28" y="16"/>
                    <a:pt x="25" y="18"/>
                  </a:cubicBezTo>
                  <a:cubicBezTo>
                    <a:pt x="23" y="20"/>
                    <a:pt x="23" y="24"/>
                    <a:pt x="23" y="27"/>
                  </a:cubicBezTo>
                  <a:cubicBezTo>
                    <a:pt x="22" y="31"/>
                    <a:pt x="26" y="35"/>
                    <a:pt x="25" y="38"/>
                  </a:cubicBezTo>
                  <a:cubicBezTo>
                    <a:pt x="24" y="40"/>
                    <a:pt x="21" y="41"/>
                    <a:pt x="19" y="41"/>
                  </a:cubicBezTo>
                  <a:cubicBezTo>
                    <a:pt x="16" y="39"/>
                    <a:pt x="13" y="36"/>
                    <a:pt x="11" y="34"/>
                  </a:cubicBezTo>
                  <a:cubicBezTo>
                    <a:pt x="10" y="33"/>
                    <a:pt x="8" y="32"/>
                    <a:pt x="8" y="30"/>
                  </a:cubicBezTo>
                  <a:cubicBezTo>
                    <a:pt x="8" y="29"/>
                    <a:pt x="10" y="28"/>
                    <a:pt x="11" y="28"/>
                  </a:cubicBezTo>
                  <a:cubicBezTo>
                    <a:pt x="12" y="29"/>
                    <a:pt x="11" y="31"/>
                    <a:pt x="11" y="32"/>
                  </a:cubicBezTo>
                  <a:cubicBezTo>
                    <a:pt x="12" y="33"/>
                    <a:pt x="14" y="32"/>
                    <a:pt x="14" y="31"/>
                  </a:cubicBezTo>
                  <a:cubicBezTo>
                    <a:pt x="16" y="30"/>
                    <a:pt x="17" y="28"/>
                    <a:pt x="17" y="26"/>
                  </a:cubicBezTo>
                  <a:cubicBezTo>
                    <a:pt x="18" y="24"/>
                    <a:pt x="20" y="22"/>
                    <a:pt x="20" y="20"/>
                  </a:cubicBezTo>
                  <a:cubicBezTo>
                    <a:pt x="20" y="19"/>
                    <a:pt x="17" y="19"/>
                    <a:pt x="16" y="18"/>
                  </a:cubicBezTo>
                  <a:cubicBezTo>
                    <a:pt x="15" y="18"/>
                    <a:pt x="15" y="16"/>
                    <a:pt x="15" y="16"/>
                  </a:cubicBezTo>
                  <a:cubicBezTo>
                    <a:pt x="12" y="15"/>
                    <a:pt x="8" y="15"/>
                    <a:pt x="5" y="16"/>
                  </a:cubicBezTo>
                  <a:cubicBezTo>
                    <a:pt x="4" y="16"/>
                    <a:pt x="5" y="18"/>
                    <a:pt x="4" y="18"/>
                  </a:cubicBezTo>
                  <a:cubicBezTo>
                    <a:pt x="3" y="18"/>
                    <a:pt x="2" y="16"/>
                    <a:pt x="1" y="15"/>
                  </a:cubicBezTo>
                  <a:cubicBezTo>
                    <a:pt x="0" y="15"/>
                    <a:pt x="0" y="14"/>
                    <a:pt x="1" y="13"/>
                  </a:cubicBezTo>
                  <a:cubicBezTo>
                    <a:pt x="2" y="12"/>
                    <a:pt x="4" y="13"/>
                    <a:pt x="4" y="11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3"/>
                    <a:pt x="3" y="2"/>
                    <a:pt x="4" y="0"/>
                  </a:cubicBezTo>
                  <a:cubicBezTo>
                    <a:pt x="5" y="3"/>
                    <a:pt x="6" y="8"/>
                    <a:pt x="9" y="9"/>
                  </a:cubicBezTo>
                  <a:cubicBezTo>
                    <a:pt x="16" y="11"/>
                    <a:pt x="23" y="8"/>
                    <a:pt x="31" y="9"/>
                  </a:cubicBezTo>
                  <a:cubicBezTo>
                    <a:pt x="34" y="9"/>
                    <a:pt x="37" y="11"/>
                    <a:pt x="40" y="1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2" name="Freeform 3485"/>
            <p:cNvSpPr>
              <a:spLocks noChangeAspect="1"/>
            </p:cNvSpPr>
            <p:nvPr/>
          </p:nvSpPr>
          <p:spPr bwMode="auto">
            <a:xfrm>
              <a:off x="7092562" y="10749044"/>
              <a:ext cx="149186" cy="87755"/>
            </a:xfrm>
            <a:custGeom>
              <a:avLst/>
              <a:gdLst>
                <a:gd name="T0" fmla="*/ 1 w 28"/>
                <a:gd name="T1" fmla="*/ 8 h 17"/>
                <a:gd name="T2" fmla="*/ 19 w 28"/>
                <a:gd name="T3" fmla="*/ 2 h 17"/>
                <a:gd name="T4" fmla="*/ 29 w 28"/>
                <a:gd name="T5" fmla="*/ 1 h 17"/>
                <a:gd name="T6" fmla="*/ 28 w 28"/>
                <a:gd name="T7" fmla="*/ 6 h 17"/>
                <a:gd name="T8" fmla="*/ 21 w 28"/>
                <a:gd name="T9" fmla="*/ 6 h 17"/>
                <a:gd name="T10" fmla="*/ 32 w 28"/>
                <a:gd name="T11" fmla="*/ 7 h 17"/>
                <a:gd name="T12" fmla="*/ 28 w 28"/>
                <a:gd name="T13" fmla="*/ 9 h 17"/>
                <a:gd name="T14" fmla="*/ 36 w 28"/>
                <a:gd name="T15" fmla="*/ 14 h 17"/>
                <a:gd name="T16" fmla="*/ 39 w 28"/>
                <a:gd name="T17" fmla="*/ 22 h 17"/>
                <a:gd name="T18" fmla="*/ 33 w 28"/>
                <a:gd name="T19" fmla="*/ 16 h 17"/>
                <a:gd name="T20" fmla="*/ 25 w 28"/>
                <a:gd name="T21" fmla="*/ 16 h 17"/>
                <a:gd name="T22" fmla="*/ 23 w 28"/>
                <a:gd name="T23" fmla="*/ 8 h 17"/>
                <a:gd name="T24" fmla="*/ 19 w 28"/>
                <a:gd name="T25" fmla="*/ 9 h 17"/>
                <a:gd name="T26" fmla="*/ 13 w 28"/>
                <a:gd name="T27" fmla="*/ 9 h 17"/>
                <a:gd name="T28" fmla="*/ 19 w 28"/>
                <a:gd name="T29" fmla="*/ 18 h 17"/>
                <a:gd name="T30" fmla="*/ 12 w 28"/>
                <a:gd name="T31" fmla="*/ 18 h 17"/>
                <a:gd name="T32" fmla="*/ 9 w 28"/>
                <a:gd name="T33" fmla="*/ 9 h 17"/>
                <a:gd name="T34" fmla="*/ 1 w 28"/>
                <a:gd name="T35" fmla="*/ 8 h 1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8"/>
                <a:gd name="T55" fmla="*/ 0 h 17"/>
                <a:gd name="T56" fmla="*/ 28 w 28"/>
                <a:gd name="T57" fmla="*/ 17 h 1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8" h="17">
                  <a:moveTo>
                    <a:pt x="1" y="6"/>
                  </a:moveTo>
                  <a:cubicBezTo>
                    <a:pt x="4" y="3"/>
                    <a:pt x="9" y="3"/>
                    <a:pt x="13" y="2"/>
                  </a:cubicBezTo>
                  <a:cubicBezTo>
                    <a:pt x="15" y="1"/>
                    <a:pt x="18" y="0"/>
                    <a:pt x="20" y="1"/>
                  </a:cubicBezTo>
                  <a:cubicBezTo>
                    <a:pt x="21" y="1"/>
                    <a:pt x="20" y="3"/>
                    <a:pt x="19" y="4"/>
                  </a:cubicBezTo>
                  <a:cubicBezTo>
                    <a:pt x="17" y="4"/>
                    <a:pt x="12" y="2"/>
                    <a:pt x="14" y="4"/>
                  </a:cubicBezTo>
                  <a:cubicBezTo>
                    <a:pt x="16" y="5"/>
                    <a:pt x="19" y="4"/>
                    <a:pt x="21" y="5"/>
                  </a:cubicBezTo>
                  <a:cubicBezTo>
                    <a:pt x="22" y="6"/>
                    <a:pt x="18" y="6"/>
                    <a:pt x="19" y="7"/>
                  </a:cubicBezTo>
                  <a:cubicBezTo>
                    <a:pt x="20" y="9"/>
                    <a:pt x="23" y="8"/>
                    <a:pt x="25" y="10"/>
                  </a:cubicBezTo>
                  <a:cubicBezTo>
                    <a:pt x="26" y="11"/>
                    <a:pt x="28" y="15"/>
                    <a:pt x="26" y="16"/>
                  </a:cubicBezTo>
                  <a:cubicBezTo>
                    <a:pt x="25" y="17"/>
                    <a:pt x="24" y="13"/>
                    <a:pt x="22" y="12"/>
                  </a:cubicBezTo>
                  <a:cubicBezTo>
                    <a:pt x="21" y="11"/>
                    <a:pt x="18" y="13"/>
                    <a:pt x="17" y="12"/>
                  </a:cubicBezTo>
                  <a:cubicBezTo>
                    <a:pt x="16" y="10"/>
                    <a:pt x="17" y="8"/>
                    <a:pt x="16" y="6"/>
                  </a:cubicBezTo>
                  <a:cubicBezTo>
                    <a:pt x="15" y="5"/>
                    <a:pt x="14" y="7"/>
                    <a:pt x="13" y="7"/>
                  </a:cubicBezTo>
                  <a:cubicBezTo>
                    <a:pt x="12" y="7"/>
                    <a:pt x="9" y="6"/>
                    <a:pt x="9" y="7"/>
                  </a:cubicBezTo>
                  <a:cubicBezTo>
                    <a:pt x="9" y="9"/>
                    <a:pt x="13" y="11"/>
                    <a:pt x="13" y="13"/>
                  </a:cubicBezTo>
                  <a:cubicBezTo>
                    <a:pt x="12" y="14"/>
                    <a:pt x="9" y="14"/>
                    <a:pt x="8" y="13"/>
                  </a:cubicBezTo>
                  <a:cubicBezTo>
                    <a:pt x="7" y="11"/>
                    <a:pt x="8" y="9"/>
                    <a:pt x="6" y="7"/>
                  </a:cubicBezTo>
                  <a:cubicBezTo>
                    <a:pt x="5" y="6"/>
                    <a:pt x="0" y="7"/>
                    <a:pt x="1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3" name="Freeform 3486"/>
            <p:cNvSpPr>
              <a:spLocks noChangeAspect="1"/>
            </p:cNvSpPr>
            <p:nvPr/>
          </p:nvSpPr>
          <p:spPr bwMode="auto">
            <a:xfrm>
              <a:off x="6846845" y="10595470"/>
              <a:ext cx="105307" cy="78980"/>
            </a:xfrm>
            <a:custGeom>
              <a:avLst/>
              <a:gdLst>
                <a:gd name="T0" fmla="*/ 12 w 20"/>
                <a:gd name="T1" fmla="*/ 0 h 15"/>
                <a:gd name="T2" fmla="*/ 22 w 20"/>
                <a:gd name="T3" fmla="*/ 6 h 15"/>
                <a:gd name="T4" fmla="*/ 28 w 20"/>
                <a:gd name="T5" fmla="*/ 12 h 15"/>
                <a:gd name="T6" fmla="*/ 24 w 20"/>
                <a:gd name="T7" fmla="*/ 19 h 15"/>
                <a:gd name="T8" fmla="*/ 19 w 20"/>
                <a:gd name="T9" fmla="*/ 14 h 15"/>
                <a:gd name="T10" fmla="*/ 17 w 20"/>
                <a:gd name="T11" fmla="*/ 22 h 15"/>
                <a:gd name="T12" fmla="*/ 14 w 20"/>
                <a:gd name="T13" fmla="*/ 16 h 15"/>
                <a:gd name="T14" fmla="*/ 10 w 20"/>
                <a:gd name="T15" fmla="*/ 17 h 15"/>
                <a:gd name="T16" fmla="*/ 8 w 20"/>
                <a:gd name="T17" fmla="*/ 8 h 15"/>
                <a:gd name="T18" fmla="*/ 0 w 20"/>
                <a:gd name="T19" fmla="*/ 1 h 15"/>
                <a:gd name="T20" fmla="*/ 2 w 20"/>
                <a:gd name="T21" fmla="*/ 0 h 15"/>
                <a:gd name="T22" fmla="*/ 10 w 20"/>
                <a:gd name="T23" fmla="*/ 2 h 15"/>
                <a:gd name="T24" fmla="*/ 12 w 20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15"/>
                <a:gd name="T41" fmla="*/ 20 w 20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15">
                  <a:moveTo>
                    <a:pt x="8" y="0"/>
                  </a:moveTo>
                  <a:cubicBezTo>
                    <a:pt x="11" y="1"/>
                    <a:pt x="13" y="2"/>
                    <a:pt x="15" y="4"/>
                  </a:cubicBezTo>
                  <a:cubicBezTo>
                    <a:pt x="17" y="5"/>
                    <a:pt x="19" y="6"/>
                    <a:pt x="19" y="8"/>
                  </a:cubicBezTo>
                  <a:cubicBezTo>
                    <a:pt x="20" y="10"/>
                    <a:pt x="19" y="12"/>
                    <a:pt x="17" y="13"/>
                  </a:cubicBezTo>
                  <a:cubicBezTo>
                    <a:pt x="16" y="13"/>
                    <a:pt x="15" y="10"/>
                    <a:pt x="13" y="10"/>
                  </a:cubicBezTo>
                  <a:cubicBezTo>
                    <a:pt x="12" y="11"/>
                    <a:pt x="13" y="14"/>
                    <a:pt x="12" y="15"/>
                  </a:cubicBezTo>
                  <a:cubicBezTo>
                    <a:pt x="10" y="15"/>
                    <a:pt x="11" y="12"/>
                    <a:pt x="10" y="11"/>
                  </a:cubicBezTo>
                  <a:cubicBezTo>
                    <a:pt x="9" y="11"/>
                    <a:pt x="7" y="13"/>
                    <a:pt x="7" y="12"/>
                  </a:cubicBezTo>
                  <a:cubicBezTo>
                    <a:pt x="5" y="10"/>
                    <a:pt x="7" y="8"/>
                    <a:pt x="6" y="6"/>
                  </a:cubicBezTo>
                  <a:cubicBezTo>
                    <a:pt x="5" y="4"/>
                    <a:pt x="2" y="3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7" y="2"/>
                  </a:cubicBezTo>
                  <a:cubicBezTo>
                    <a:pt x="8" y="2"/>
                    <a:pt x="8" y="0"/>
                    <a:pt x="8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4" name="Freeform 3487"/>
            <p:cNvSpPr>
              <a:spLocks noChangeAspect="1"/>
            </p:cNvSpPr>
            <p:nvPr/>
          </p:nvSpPr>
          <p:spPr bwMode="auto">
            <a:xfrm>
              <a:off x="7035522" y="10599858"/>
              <a:ext cx="39491" cy="78980"/>
            </a:xfrm>
            <a:custGeom>
              <a:avLst/>
              <a:gdLst>
                <a:gd name="T0" fmla="*/ 4 w 7"/>
                <a:gd name="T1" fmla="*/ 1 h 15"/>
                <a:gd name="T2" fmla="*/ 6 w 7"/>
                <a:gd name="T3" fmla="*/ 16 h 15"/>
                <a:gd name="T4" fmla="*/ 8 w 7"/>
                <a:gd name="T5" fmla="*/ 22 h 15"/>
                <a:gd name="T6" fmla="*/ 0 w 7"/>
                <a:gd name="T7" fmla="*/ 14 h 15"/>
                <a:gd name="T8" fmla="*/ 1 w 7"/>
                <a:gd name="T9" fmla="*/ 10 h 15"/>
                <a:gd name="T10" fmla="*/ 4 w 7"/>
                <a:gd name="T11" fmla="*/ 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5"/>
                <a:gd name="T20" fmla="*/ 7 w 7"/>
                <a:gd name="T21" fmla="*/ 15 h 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5">
                  <a:moveTo>
                    <a:pt x="2" y="1"/>
                  </a:moveTo>
                  <a:cubicBezTo>
                    <a:pt x="4" y="4"/>
                    <a:pt x="3" y="8"/>
                    <a:pt x="4" y="11"/>
                  </a:cubicBezTo>
                  <a:cubicBezTo>
                    <a:pt x="4" y="12"/>
                    <a:pt x="7" y="15"/>
                    <a:pt x="5" y="15"/>
                  </a:cubicBezTo>
                  <a:cubicBezTo>
                    <a:pt x="3" y="14"/>
                    <a:pt x="2" y="12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5"/>
                    <a:pt x="0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5" name="Freeform 3488"/>
            <p:cNvSpPr>
              <a:spLocks noChangeAspect="1"/>
            </p:cNvSpPr>
            <p:nvPr/>
          </p:nvSpPr>
          <p:spPr bwMode="auto">
            <a:xfrm>
              <a:off x="6952152" y="10639349"/>
              <a:ext cx="43879" cy="48267"/>
            </a:xfrm>
            <a:custGeom>
              <a:avLst/>
              <a:gdLst>
                <a:gd name="T0" fmla="*/ 1 w 8"/>
                <a:gd name="T1" fmla="*/ 5 h 9"/>
                <a:gd name="T2" fmla="*/ 9 w 8"/>
                <a:gd name="T3" fmla="*/ 1 h 9"/>
                <a:gd name="T4" fmla="*/ 11 w 8"/>
                <a:gd name="T5" fmla="*/ 12 h 9"/>
                <a:gd name="T6" fmla="*/ 4 w 8"/>
                <a:gd name="T7" fmla="*/ 11 h 9"/>
                <a:gd name="T8" fmla="*/ 1 w 8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3"/>
                    <a:pt x="8" y="6"/>
                    <a:pt x="7" y="8"/>
                  </a:cubicBezTo>
                  <a:cubicBezTo>
                    <a:pt x="6" y="9"/>
                    <a:pt x="3" y="8"/>
                    <a:pt x="2" y="7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6" name="Freeform 3489"/>
            <p:cNvSpPr>
              <a:spLocks noChangeAspect="1"/>
            </p:cNvSpPr>
            <p:nvPr/>
          </p:nvSpPr>
          <p:spPr bwMode="auto">
            <a:xfrm>
              <a:off x="7000419" y="10652511"/>
              <a:ext cx="35103" cy="39491"/>
            </a:xfrm>
            <a:custGeom>
              <a:avLst/>
              <a:gdLst>
                <a:gd name="T0" fmla="*/ 2 w 7"/>
                <a:gd name="T1" fmla="*/ 1 h 7"/>
                <a:gd name="T2" fmla="*/ 8 w 7"/>
                <a:gd name="T3" fmla="*/ 6 h 7"/>
                <a:gd name="T4" fmla="*/ 8 w 7"/>
                <a:gd name="T5" fmla="*/ 12 h 7"/>
                <a:gd name="T6" fmla="*/ 2 w 7"/>
                <a:gd name="T7" fmla="*/ 6 h 7"/>
                <a:gd name="T8" fmla="*/ 2 w 7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2" y="1"/>
                  </a:moveTo>
                  <a:cubicBezTo>
                    <a:pt x="3" y="0"/>
                    <a:pt x="5" y="2"/>
                    <a:pt x="6" y="4"/>
                  </a:cubicBezTo>
                  <a:cubicBezTo>
                    <a:pt x="6" y="5"/>
                    <a:pt x="7" y="7"/>
                    <a:pt x="6" y="7"/>
                  </a:cubicBezTo>
                  <a:cubicBezTo>
                    <a:pt x="4" y="7"/>
                    <a:pt x="3" y="6"/>
                    <a:pt x="2" y="4"/>
                  </a:cubicBezTo>
                  <a:cubicBezTo>
                    <a:pt x="1" y="3"/>
                    <a:pt x="0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7" name="Freeform 3490"/>
            <p:cNvSpPr>
              <a:spLocks noChangeAspect="1"/>
            </p:cNvSpPr>
            <p:nvPr/>
          </p:nvSpPr>
          <p:spPr bwMode="auto">
            <a:xfrm>
              <a:off x="6978480" y="10692002"/>
              <a:ext cx="52655" cy="26327"/>
            </a:xfrm>
            <a:custGeom>
              <a:avLst/>
              <a:gdLst>
                <a:gd name="T0" fmla="*/ 13 w 10"/>
                <a:gd name="T1" fmla="*/ 2 h 5"/>
                <a:gd name="T2" fmla="*/ 13 w 10"/>
                <a:gd name="T3" fmla="*/ 7 h 5"/>
                <a:gd name="T4" fmla="*/ 1 w 10"/>
                <a:gd name="T5" fmla="*/ 6 h 5"/>
                <a:gd name="T6" fmla="*/ 1 w 10"/>
                <a:gd name="T7" fmla="*/ 1 h 5"/>
                <a:gd name="T8" fmla="*/ 13 w 10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5"/>
                <a:gd name="T17" fmla="*/ 10 w 1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5">
                  <a:moveTo>
                    <a:pt x="9" y="2"/>
                  </a:moveTo>
                  <a:cubicBezTo>
                    <a:pt x="9" y="3"/>
                    <a:pt x="10" y="4"/>
                    <a:pt x="9" y="5"/>
                  </a:cubicBezTo>
                  <a:cubicBezTo>
                    <a:pt x="6" y="5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ubicBezTo>
                    <a:pt x="3" y="0"/>
                    <a:pt x="6" y="1"/>
                    <a:pt x="9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8" name="Freeform 3491"/>
            <p:cNvSpPr>
              <a:spLocks noChangeAspect="1"/>
            </p:cNvSpPr>
            <p:nvPr/>
          </p:nvSpPr>
          <p:spPr bwMode="auto">
            <a:xfrm>
              <a:off x="7035522" y="10749044"/>
              <a:ext cx="48267" cy="35103"/>
            </a:xfrm>
            <a:custGeom>
              <a:avLst/>
              <a:gdLst>
                <a:gd name="T0" fmla="*/ 7 w 9"/>
                <a:gd name="T1" fmla="*/ 0 h 7"/>
                <a:gd name="T2" fmla="*/ 1 w 9"/>
                <a:gd name="T3" fmla="*/ 3 h 7"/>
                <a:gd name="T4" fmla="*/ 11 w 9"/>
                <a:gd name="T5" fmla="*/ 9 h 7"/>
                <a:gd name="T6" fmla="*/ 9 w 9"/>
                <a:gd name="T7" fmla="*/ 6 h 7"/>
                <a:gd name="T8" fmla="*/ 11 w 9"/>
                <a:gd name="T9" fmla="*/ 1 h 7"/>
                <a:gd name="T10" fmla="*/ 7 w 9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5" y="0"/>
                  </a:move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5" y="6"/>
                    <a:pt x="7" y="7"/>
                  </a:cubicBezTo>
                  <a:cubicBezTo>
                    <a:pt x="9" y="7"/>
                    <a:pt x="6" y="5"/>
                    <a:pt x="6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7" y="0"/>
                    <a:pt x="6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999" name="Freeform 3492"/>
            <p:cNvSpPr>
              <a:spLocks noChangeAspect="1"/>
            </p:cNvSpPr>
            <p:nvPr/>
          </p:nvSpPr>
          <p:spPr bwMode="auto">
            <a:xfrm>
              <a:off x="7092562" y="10744656"/>
              <a:ext cx="43879" cy="21939"/>
            </a:xfrm>
            <a:custGeom>
              <a:avLst/>
              <a:gdLst>
                <a:gd name="T0" fmla="*/ 1 w 8"/>
                <a:gd name="T1" fmla="*/ 1 h 4"/>
                <a:gd name="T2" fmla="*/ 1 w 8"/>
                <a:gd name="T3" fmla="*/ 6 h 4"/>
                <a:gd name="T4" fmla="*/ 11 w 8"/>
                <a:gd name="T5" fmla="*/ 4 h 4"/>
                <a:gd name="T6" fmla="*/ 9 w 8"/>
                <a:gd name="T7" fmla="*/ 1 h 4"/>
                <a:gd name="T8" fmla="*/ 1 w 8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3" y="4"/>
                    <a:pt x="6" y="3"/>
                    <a:pt x="7" y="2"/>
                  </a:cubicBezTo>
                  <a:cubicBezTo>
                    <a:pt x="8" y="2"/>
                    <a:pt x="6" y="1"/>
                    <a:pt x="6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0" name="Freeform 3493"/>
            <p:cNvSpPr>
              <a:spLocks noChangeAspect="1"/>
            </p:cNvSpPr>
            <p:nvPr/>
          </p:nvSpPr>
          <p:spPr bwMode="auto">
            <a:xfrm>
              <a:off x="6895112" y="10516489"/>
              <a:ext cx="87755" cy="83368"/>
            </a:xfrm>
            <a:custGeom>
              <a:avLst/>
              <a:gdLst>
                <a:gd name="T0" fmla="*/ 21 w 17"/>
                <a:gd name="T1" fmla="*/ 0 h 16"/>
                <a:gd name="T2" fmla="*/ 22 w 17"/>
                <a:gd name="T3" fmla="*/ 6 h 16"/>
                <a:gd name="T4" fmla="*/ 14 w 17"/>
                <a:gd name="T5" fmla="*/ 13 h 16"/>
                <a:gd name="T6" fmla="*/ 8 w 17"/>
                <a:gd name="T7" fmla="*/ 12 h 16"/>
                <a:gd name="T8" fmla="*/ 8 w 17"/>
                <a:gd name="T9" fmla="*/ 18 h 16"/>
                <a:gd name="T10" fmla="*/ 9 w 17"/>
                <a:gd name="T11" fmla="*/ 21 h 16"/>
                <a:gd name="T12" fmla="*/ 6 w 17"/>
                <a:gd name="T13" fmla="*/ 18 h 16"/>
                <a:gd name="T14" fmla="*/ 1 w 17"/>
                <a:gd name="T15" fmla="*/ 14 h 16"/>
                <a:gd name="T16" fmla="*/ 2 w 17"/>
                <a:gd name="T17" fmla="*/ 6 h 16"/>
                <a:gd name="T18" fmla="*/ 11 w 17"/>
                <a:gd name="T19" fmla="*/ 2 h 16"/>
                <a:gd name="T20" fmla="*/ 18 w 17"/>
                <a:gd name="T21" fmla="*/ 2 h 16"/>
                <a:gd name="T22" fmla="*/ 21 w 17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6"/>
                <a:gd name="T38" fmla="*/ 17 w 17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6">
                  <a:moveTo>
                    <a:pt x="15" y="0"/>
                  </a:moveTo>
                  <a:cubicBezTo>
                    <a:pt x="16" y="1"/>
                    <a:pt x="17" y="3"/>
                    <a:pt x="16" y="4"/>
                  </a:cubicBezTo>
                  <a:cubicBezTo>
                    <a:pt x="15" y="6"/>
                    <a:pt x="12" y="8"/>
                    <a:pt x="10" y="9"/>
                  </a:cubicBezTo>
                  <a:cubicBezTo>
                    <a:pt x="9" y="9"/>
                    <a:pt x="7" y="7"/>
                    <a:pt x="6" y="8"/>
                  </a:cubicBezTo>
                  <a:cubicBezTo>
                    <a:pt x="5" y="9"/>
                    <a:pt x="6" y="11"/>
                    <a:pt x="6" y="13"/>
                  </a:cubicBezTo>
                  <a:cubicBezTo>
                    <a:pt x="6" y="14"/>
                    <a:pt x="8" y="15"/>
                    <a:pt x="7" y="15"/>
                  </a:cubicBezTo>
                  <a:cubicBezTo>
                    <a:pt x="6" y="16"/>
                    <a:pt x="5" y="14"/>
                    <a:pt x="4" y="13"/>
                  </a:cubicBezTo>
                  <a:cubicBezTo>
                    <a:pt x="3" y="13"/>
                    <a:pt x="1" y="12"/>
                    <a:pt x="1" y="10"/>
                  </a:cubicBezTo>
                  <a:cubicBezTo>
                    <a:pt x="0" y="8"/>
                    <a:pt x="0" y="6"/>
                    <a:pt x="2" y="4"/>
                  </a:cubicBezTo>
                  <a:cubicBezTo>
                    <a:pt x="3" y="2"/>
                    <a:pt x="6" y="2"/>
                    <a:pt x="8" y="2"/>
                  </a:cubicBezTo>
                  <a:cubicBezTo>
                    <a:pt x="10" y="1"/>
                    <a:pt x="11" y="2"/>
                    <a:pt x="13" y="2"/>
                  </a:cubicBezTo>
                  <a:cubicBezTo>
                    <a:pt x="14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1" name="Freeform 3494"/>
            <p:cNvSpPr>
              <a:spLocks noChangeAspect="1"/>
            </p:cNvSpPr>
            <p:nvPr/>
          </p:nvSpPr>
          <p:spPr bwMode="auto">
            <a:xfrm>
              <a:off x="6772254" y="10516489"/>
              <a:ext cx="118471" cy="65818"/>
            </a:xfrm>
            <a:custGeom>
              <a:avLst/>
              <a:gdLst>
                <a:gd name="T0" fmla="*/ 1 w 22"/>
                <a:gd name="T1" fmla="*/ 1 h 12"/>
                <a:gd name="T2" fmla="*/ 5 w 22"/>
                <a:gd name="T3" fmla="*/ 8 h 12"/>
                <a:gd name="T4" fmla="*/ 14 w 22"/>
                <a:gd name="T5" fmla="*/ 16 h 12"/>
                <a:gd name="T6" fmla="*/ 32 w 22"/>
                <a:gd name="T7" fmla="*/ 19 h 12"/>
                <a:gd name="T8" fmla="*/ 32 w 22"/>
                <a:gd name="T9" fmla="*/ 16 h 12"/>
                <a:gd name="T10" fmla="*/ 20 w 22"/>
                <a:gd name="T11" fmla="*/ 10 h 12"/>
                <a:gd name="T12" fmla="*/ 9 w 22"/>
                <a:gd name="T13" fmla="*/ 8 h 12"/>
                <a:gd name="T14" fmla="*/ 5 w 22"/>
                <a:gd name="T15" fmla="*/ 4 h 12"/>
                <a:gd name="T16" fmla="*/ 1 w 22"/>
                <a:gd name="T17" fmla="*/ 1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12"/>
                <a:gd name="T29" fmla="*/ 22 w 22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12">
                  <a:moveTo>
                    <a:pt x="1" y="1"/>
                  </a:moveTo>
                  <a:cubicBezTo>
                    <a:pt x="0" y="3"/>
                    <a:pt x="2" y="4"/>
                    <a:pt x="3" y="5"/>
                  </a:cubicBezTo>
                  <a:cubicBezTo>
                    <a:pt x="4" y="7"/>
                    <a:pt x="7" y="9"/>
                    <a:pt x="9" y="10"/>
                  </a:cubicBezTo>
                  <a:cubicBezTo>
                    <a:pt x="13" y="11"/>
                    <a:pt x="17" y="12"/>
                    <a:pt x="21" y="12"/>
                  </a:cubicBezTo>
                  <a:cubicBezTo>
                    <a:pt x="22" y="12"/>
                    <a:pt x="21" y="10"/>
                    <a:pt x="21" y="10"/>
                  </a:cubicBezTo>
                  <a:cubicBezTo>
                    <a:pt x="18" y="8"/>
                    <a:pt x="16" y="7"/>
                    <a:pt x="13" y="6"/>
                  </a:cubicBezTo>
                  <a:cubicBezTo>
                    <a:pt x="11" y="6"/>
                    <a:pt x="8" y="6"/>
                    <a:pt x="6" y="5"/>
                  </a:cubicBezTo>
                  <a:cubicBezTo>
                    <a:pt x="5" y="4"/>
                    <a:pt x="5" y="3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2" name="Freeform 3495"/>
            <p:cNvSpPr>
              <a:spLocks noChangeAspect="1"/>
            </p:cNvSpPr>
            <p:nvPr/>
          </p:nvSpPr>
          <p:spPr bwMode="auto">
            <a:xfrm>
              <a:off x="6842458" y="10455060"/>
              <a:ext cx="61430" cy="100919"/>
            </a:xfrm>
            <a:custGeom>
              <a:avLst/>
              <a:gdLst>
                <a:gd name="T0" fmla="*/ 14 w 12"/>
                <a:gd name="T1" fmla="*/ 0 h 19"/>
                <a:gd name="T2" fmla="*/ 16 w 12"/>
                <a:gd name="T3" fmla="*/ 6 h 19"/>
                <a:gd name="T4" fmla="*/ 13 w 12"/>
                <a:gd name="T5" fmla="*/ 13 h 19"/>
                <a:gd name="T6" fmla="*/ 13 w 12"/>
                <a:gd name="T7" fmla="*/ 22 h 19"/>
                <a:gd name="T8" fmla="*/ 13 w 12"/>
                <a:gd name="T9" fmla="*/ 28 h 19"/>
                <a:gd name="T10" fmla="*/ 5 w 12"/>
                <a:gd name="T11" fmla="*/ 22 h 19"/>
                <a:gd name="T12" fmla="*/ 2 w 12"/>
                <a:gd name="T13" fmla="*/ 18 h 19"/>
                <a:gd name="T14" fmla="*/ 1 w 12"/>
                <a:gd name="T15" fmla="*/ 7 h 19"/>
                <a:gd name="T16" fmla="*/ 9 w 12"/>
                <a:gd name="T17" fmla="*/ 6 h 19"/>
                <a:gd name="T18" fmla="*/ 14 w 12"/>
                <a:gd name="T19" fmla="*/ 6 h 19"/>
                <a:gd name="T20" fmla="*/ 14 w 12"/>
                <a:gd name="T21" fmla="*/ 0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9"/>
                <a:gd name="T35" fmla="*/ 12 w 12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9">
                  <a:moveTo>
                    <a:pt x="10" y="0"/>
                  </a:moveTo>
                  <a:cubicBezTo>
                    <a:pt x="11" y="0"/>
                    <a:pt x="12" y="3"/>
                    <a:pt x="12" y="4"/>
                  </a:cubicBezTo>
                  <a:cubicBezTo>
                    <a:pt x="12" y="6"/>
                    <a:pt x="9" y="7"/>
                    <a:pt x="9" y="9"/>
                  </a:cubicBezTo>
                  <a:cubicBezTo>
                    <a:pt x="8" y="11"/>
                    <a:pt x="9" y="13"/>
                    <a:pt x="9" y="15"/>
                  </a:cubicBezTo>
                  <a:cubicBezTo>
                    <a:pt x="9" y="16"/>
                    <a:pt x="10" y="19"/>
                    <a:pt x="9" y="19"/>
                  </a:cubicBezTo>
                  <a:cubicBezTo>
                    <a:pt x="6" y="19"/>
                    <a:pt x="4" y="17"/>
                    <a:pt x="3" y="15"/>
                  </a:cubicBezTo>
                  <a:cubicBezTo>
                    <a:pt x="2" y="15"/>
                    <a:pt x="2" y="13"/>
                    <a:pt x="2" y="12"/>
                  </a:cubicBezTo>
                  <a:cubicBezTo>
                    <a:pt x="2" y="10"/>
                    <a:pt x="0" y="7"/>
                    <a:pt x="1" y="5"/>
                  </a:cubicBezTo>
                  <a:cubicBezTo>
                    <a:pt x="2" y="4"/>
                    <a:pt x="5" y="5"/>
                    <a:pt x="7" y="4"/>
                  </a:cubicBezTo>
                  <a:cubicBezTo>
                    <a:pt x="8" y="4"/>
                    <a:pt x="9" y="5"/>
                    <a:pt x="10" y="4"/>
                  </a:cubicBezTo>
                  <a:cubicBezTo>
                    <a:pt x="11" y="3"/>
                    <a:pt x="9" y="1"/>
                    <a:pt x="1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3" name="Freeform 3496"/>
            <p:cNvSpPr>
              <a:spLocks noChangeAspect="1"/>
            </p:cNvSpPr>
            <p:nvPr/>
          </p:nvSpPr>
          <p:spPr bwMode="auto">
            <a:xfrm>
              <a:off x="6785415" y="10411182"/>
              <a:ext cx="26327" cy="30715"/>
            </a:xfrm>
            <a:custGeom>
              <a:avLst/>
              <a:gdLst>
                <a:gd name="T0" fmla="*/ 1 w 5"/>
                <a:gd name="T1" fmla="*/ 2 h 6"/>
                <a:gd name="T2" fmla="*/ 7 w 5"/>
                <a:gd name="T3" fmla="*/ 8 h 6"/>
                <a:gd name="T4" fmla="*/ 7 w 5"/>
                <a:gd name="T5" fmla="*/ 6 h 6"/>
                <a:gd name="T6" fmla="*/ 5 w 5"/>
                <a:gd name="T7" fmla="*/ 0 h 6"/>
                <a:gd name="T8" fmla="*/ 1 w 5"/>
                <a:gd name="T9" fmla="*/ 2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2"/>
                  </a:moveTo>
                  <a:cubicBezTo>
                    <a:pt x="1" y="4"/>
                    <a:pt x="3" y="5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3"/>
                    <a:pt x="4" y="1"/>
                    <a:pt x="3" y="0"/>
                  </a:cubicBezTo>
                  <a:cubicBezTo>
                    <a:pt x="2" y="0"/>
                    <a:pt x="0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4" name="Freeform 3497"/>
            <p:cNvSpPr>
              <a:spLocks noChangeAspect="1"/>
            </p:cNvSpPr>
            <p:nvPr/>
          </p:nvSpPr>
          <p:spPr bwMode="auto">
            <a:xfrm>
              <a:off x="6732763" y="10332202"/>
              <a:ext cx="35103" cy="48267"/>
            </a:xfrm>
            <a:custGeom>
              <a:avLst/>
              <a:gdLst>
                <a:gd name="T0" fmla="*/ 1 w 7"/>
                <a:gd name="T1" fmla="*/ 0 h 9"/>
                <a:gd name="T2" fmla="*/ 8 w 7"/>
                <a:gd name="T3" fmla="*/ 2 h 9"/>
                <a:gd name="T4" fmla="*/ 9 w 7"/>
                <a:gd name="T5" fmla="*/ 12 h 9"/>
                <a:gd name="T6" fmla="*/ 3 w 7"/>
                <a:gd name="T7" fmla="*/ 12 h 9"/>
                <a:gd name="T8" fmla="*/ 1 w 7"/>
                <a:gd name="T9" fmla="*/ 7 h 9"/>
                <a:gd name="T10" fmla="*/ 1 w 7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4"/>
                    <a:pt x="7" y="6"/>
                    <a:pt x="7" y="8"/>
                  </a:cubicBezTo>
                  <a:cubicBezTo>
                    <a:pt x="6" y="9"/>
                    <a:pt x="4" y="8"/>
                    <a:pt x="3" y="8"/>
                  </a:cubicBezTo>
                  <a:cubicBezTo>
                    <a:pt x="2" y="7"/>
                    <a:pt x="2" y="6"/>
                    <a:pt x="1" y="5"/>
                  </a:cubicBezTo>
                  <a:cubicBezTo>
                    <a:pt x="1" y="3"/>
                    <a:pt x="0" y="1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5" name="Freeform 3498"/>
            <p:cNvSpPr>
              <a:spLocks noChangeAspect="1"/>
            </p:cNvSpPr>
            <p:nvPr/>
          </p:nvSpPr>
          <p:spPr bwMode="auto">
            <a:xfrm>
              <a:off x="6680108" y="10147913"/>
              <a:ext cx="70204" cy="131634"/>
            </a:xfrm>
            <a:custGeom>
              <a:avLst/>
              <a:gdLst>
                <a:gd name="T0" fmla="*/ 13 w 14"/>
                <a:gd name="T1" fmla="*/ 1 h 25"/>
                <a:gd name="T2" fmla="*/ 18 w 14"/>
                <a:gd name="T3" fmla="*/ 31 h 25"/>
                <a:gd name="T4" fmla="*/ 15 w 14"/>
                <a:gd name="T5" fmla="*/ 36 h 25"/>
                <a:gd name="T6" fmla="*/ 10 w 14"/>
                <a:gd name="T7" fmla="*/ 31 h 25"/>
                <a:gd name="T8" fmla="*/ 11 w 14"/>
                <a:gd name="T9" fmla="*/ 22 h 25"/>
                <a:gd name="T10" fmla="*/ 9 w 14"/>
                <a:gd name="T11" fmla="*/ 22 h 25"/>
                <a:gd name="T12" fmla="*/ 8 w 14"/>
                <a:gd name="T13" fmla="*/ 28 h 25"/>
                <a:gd name="T14" fmla="*/ 8 w 14"/>
                <a:gd name="T15" fmla="*/ 30 h 25"/>
                <a:gd name="T16" fmla="*/ 3 w 14"/>
                <a:gd name="T17" fmla="*/ 23 h 25"/>
                <a:gd name="T18" fmla="*/ 1 w 14"/>
                <a:gd name="T19" fmla="*/ 14 h 25"/>
                <a:gd name="T20" fmla="*/ 7 w 14"/>
                <a:gd name="T21" fmla="*/ 16 h 25"/>
                <a:gd name="T22" fmla="*/ 8 w 14"/>
                <a:gd name="T23" fmla="*/ 19 h 25"/>
                <a:gd name="T24" fmla="*/ 9 w 14"/>
                <a:gd name="T25" fmla="*/ 10 h 25"/>
                <a:gd name="T26" fmla="*/ 8 w 14"/>
                <a:gd name="T27" fmla="*/ 2 h 25"/>
                <a:gd name="T28" fmla="*/ 13 w 14"/>
                <a:gd name="T29" fmla="*/ 1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"/>
                <a:gd name="T46" fmla="*/ 0 h 25"/>
                <a:gd name="T47" fmla="*/ 14 w 14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" h="25">
                  <a:moveTo>
                    <a:pt x="10" y="1"/>
                  </a:moveTo>
                  <a:cubicBezTo>
                    <a:pt x="12" y="8"/>
                    <a:pt x="13" y="15"/>
                    <a:pt x="14" y="22"/>
                  </a:cubicBezTo>
                  <a:cubicBezTo>
                    <a:pt x="14" y="23"/>
                    <a:pt x="12" y="25"/>
                    <a:pt x="11" y="25"/>
                  </a:cubicBezTo>
                  <a:cubicBezTo>
                    <a:pt x="9" y="25"/>
                    <a:pt x="8" y="23"/>
                    <a:pt x="8" y="22"/>
                  </a:cubicBezTo>
                  <a:cubicBezTo>
                    <a:pt x="8" y="20"/>
                    <a:pt x="10" y="18"/>
                    <a:pt x="9" y="15"/>
                  </a:cubicBezTo>
                  <a:cubicBezTo>
                    <a:pt x="9" y="15"/>
                    <a:pt x="8" y="14"/>
                    <a:pt x="7" y="15"/>
                  </a:cubicBezTo>
                  <a:cubicBezTo>
                    <a:pt x="6" y="16"/>
                    <a:pt x="6" y="17"/>
                    <a:pt x="6" y="19"/>
                  </a:cubicBezTo>
                  <a:cubicBezTo>
                    <a:pt x="6" y="20"/>
                    <a:pt x="7" y="22"/>
                    <a:pt x="6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2" y="15"/>
                    <a:pt x="0" y="12"/>
                    <a:pt x="1" y="10"/>
                  </a:cubicBezTo>
                  <a:cubicBezTo>
                    <a:pt x="1" y="9"/>
                    <a:pt x="4" y="11"/>
                    <a:pt x="5" y="11"/>
                  </a:cubicBezTo>
                  <a:cubicBezTo>
                    <a:pt x="5" y="12"/>
                    <a:pt x="6" y="13"/>
                    <a:pt x="6" y="13"/>
                  </a:cubicBezTo>
                  <a:cubicBezTo>
                    <a:pt x="7" y="11"/>
                    <a:pt x="7" y="9"/>
                    <a:pt x="7" y="7"/>
                  </a:cubicBezTo>
                  <a:cubicBezTo>
                    <a:pt x="7" y="6"/>
                    <a:pt x="5" y="4"/>
                    <a:pt x="6" y="2"/>
                  </a:cubicBezTo>
                  <a:cubicBezTo>
                    <a:pt x="6" y="1"/>
                    <a:pt x="9" y="0"/>
                    <a:pt x="1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6" name="Freeform 3499"/>
            <p:cNvSpPr>
              <a:spLocks noChangeAspect="1"/>
            </p:cNvSpPr>
            <p:nvPr/>
          </p:nvSpPr>
          <p:spPr bwMode="auto">
            <a:xfrm>
              <a:off x="6662557" y="10090870"/>
              <a:ext cx="26327" cy="70204"/>
            </a:xfrm>
            <a:custGeom>
              <a:avLst/>
              <a:gdLst>
                <a:gd name="T0" fmla="*/ 2 w 5"/>
                <a:gd name="T1" fmla="*/ 1 h 13"/>
                <a:gd name="T2" fmla="*/ 0 w 5"/>
                <a:gd name="T3" fmla="*/ 1 h 13"/>
                <a:gd name="T4" fmla="*/ 2 w 5"/>
                <a:gd name="T5" fmla="*/ 9 h 13"/>
                <a:gd name="T6" fmla="*/ 2 w 5"/>
                <a:gd name="T7" fmla="*/ 18 h 13"/>
                <a:gd name="T8" fmla="*/ 6 w 5"/>
                <a:gd name="T9" fmla="*/ 17 h 13"/>
                <a:gd name="T10" fmla="*/ 7 w 5"/>
                <a:gd name="T11" fmla="*/ 12 h 13"/>
                <a:gd name="T12" fmla="*/ 2 w 5"/>
                <a:gd name="T13" fmla="*/ 1 h 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3"/>
                <a:gd name="T23" fmla="*/ 5 w 5"/>
                <a:gd name="T24" fmla="*/ 13 h 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3">
                  <a:moveTo>
                    <a:pt x="2" y="1"/>
                  </a:moveTo>
                  <a:cubicBezTo>
                    <a:pt x="2" y="0"/>
                    <a:pt x="0" y="0"/>
                    <a:pt x="0" y="1"/>
                  </a:cubicBezTo>
                  <a:cubicBezTo>
                    <a:pt x="0" y="3"/>
                    <a:pt x="2" y="4"/>
                    <a:pt x="2" y="6"/>
                  </a:cubicBezTo>
                  <a:cubicBezTo>
                    <a:pt x="2" y="8"/>
                    <a:pt x="1" y="10"/>
                    <a:pt x="2" y="12"/>
                  </a:cubicBezTo>
                  <a:cubicBezTo>
                    <a:pt x="2" y="13"/>
                    <a:pt x="3" y="12"/>
                    <a:pt x="4" y="11"/>
                  </a:cubicBezTo>
                  <a:cubicBezTo>
                    <a:pt x="4" y="10"/>
                    <a:pt x="5" y="9"/>
                    <a:pt x="5" y="8"/>
                  </a:cubicBezTo>
                  <a:cubicBezTo>
                    <a:pt x="4" y="5"/>
                    <a:pt x="4" y="3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7" name="Freeform 3500"/>
            <p:cNvSpPr>
              <a:spLocks noChangeAspect="1"/>
            </p:cNvSpPr>
            <p:nvPr/>
          </p:nvSpPr>
          <p:spPr bwMode="auto">
            <a:xfrm>
              <a:off x="6697660" y="10112810"/>
              <a:ext cx="26327" cy="30715"/>
            </a:xfrm>
            <a:custGeom>
              <a:avLst/>
              <a:gdLst>
                <a:gd name="T0" fmla="*/ 0 w 5"/>
                <a:gd name="T1" fmla="*/ 5 h 6"/>
                <a:gd name="T2" fmla="*/ 6 w 5"/>
                <a:gd name="T3" fmla="*/ 8 h 6"/>
                <a:gd name="T4" fmla="*/ 6 w 5"/>
                <a:gd name="T5" fmla="*/ 5 h 6"/>
                <a:gd name="T6" fmla="*/ 5 w 5"/>
                <a:gd name="T7" fmla="*/ 0 h 6"/>
                <a:gd name="T8" fmla="*/ 0 w 5"/>
                <a:gd name="T9" fmla="*/ 5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0" y="3"/>
                  </a:moveTo>
                  <a:cubicBezTo>
                    <a:pt x="1" y="4"/>
                    <a:pt x="3" y="6"/>
                    <a:pt x="4" y="6"/>
                  </a:cubicBezTo>
                  <a:cubicBezTo>
                    <a:pt x="5" y="6"/>
                    <a:pt x="4" y="4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2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8" name="Freeform 3501"/>
            <p:cNvSpPr>
              <a:spLocks noChangeAspect="1"/>
            </p:cNvSpPr>
            <p:nvPr/>
          </p:nvSpPr>
          <p:spPr bwMode="auto">
            <a:xfrm>
              <a:off x="6666944" y="9551170"/>
              <a:ext cx="65818" cy="149186"/>
            </a:xfrm>
            <a:custGeom>
              <a:avLst/>
              <a:gdLst>
                <a:gd name="T0" fmla="*/ 8 w 12"/>
                <a:gd name="T1" fmla="*/ 1 h 28"/>
                <a:gd name="T2" fmla="*/ 4 w 12"/>
                <a:gd name="T3" fmla="*/ 12 h 28"/>
                <a:gd name="T4" fmla="*/ 6 w 12"/>
                <a:gd name="T5" fmla="*/ 27 h 28"/>
                <a:gd name="T6" fmla="*/ 1 w 12"/>
                <a:gd name="T7" fmla="*/ 39 h 28"/>
                <a:gd name="T8" fmla="*/ 14 w 12"/>
                <a:gd name="T9" fmla="*/ 40 h 28"/>
                <a:gd name="T10" fmla="*/ 16 w 12"/>
                <a:gd name="T11" fmla="*/ 32 h 28"/>
                <a:gd name="T12" fmla="*/ 14 w 12"/>
                <a:gd name="T13" fmla="*/ 25 h 28"/>
                <a:gd name="T14" fmla="*/ 18 w 12"/>
                <a:gd name="T15" fmla="*/ 23 h 28"/>
                <a:gd name="T16" fmla="*/ 13 w 12"/>
                <a:gd name="T17" fmla="*/ 18 h 28"/>
                <a:gd name="T18" fmla="*/ 16 w 12"/>
                <a:gd name="T19" fmla="*/ 15 h 28"/>
                <a:gd name="T20" fmla="*/ 19 w 12"/>
                <a:gd name="T21" fmla="*/ 12 h 28"/>
                <a:gd name="T22" fmla="*/ 14 w 12"/>
                <a:gd name="T23" fmla="*/ 2 h 28"/>
                <a:gd name="T24" fmla="*/ 8 w 12"/>
                <a:gd name="T25" fmla="*/ 1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28"/>
                <a:gd name="T41" fmla="*/ 12 w 12"/>
                <a:gd name="T42" fmla="*/ 28 h 2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28">
                  <a:moveTo>
                    <a:pt x="5" y="1"/>
                  </a:moveTo>
                  <a:cubicBezTo>
                    <a:pt x="3" y="3"/>
                    <a:pt x="3" y="6"/>
                    <a:pt x="2" y="8"/>
                  </a:cubicBezTo>
                  <a:cubicBezTo>
                    <a:pt x="2" y="11"/>
                    <a:pt x="4" y="14"/>
                    <a:pt x="4" y="18"/>
                  </a:cubicBezTo>
                  <a:cubicBezTo>
                    <a:pt x="4" y="21"/>
                    <a:pt x="0" y="23"/>
                    <a:pt x="1" y="26"/>
                  </a:cubicBezTo>
                  <a:cubicBezTo>
                    <a:pt x="2" y="28"/>
                    <a:pt x="6" y="28"/>
                    <a:pt x="9" y="27"/>
                  </a:cubicBezTo>
                  <a:cubicBezTo>
                    <a:pt x="10" y="26"/>
                    <a:pt x="10" y="23"/>
                    <a:pt x="10" y="21"/>
                  </a:cubicBezTo>
                  <a:cubicBezTo>
                    <a:pt x="11" y="20"/>
                    <a:pt x="9" y="18"/>
                    <a:pt x="9" y="17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1" y="14"/>
                    <a:pt x="9" y="14"/>
                    <a:pt x="8" y="12"/>
                  </a:cubicBezTo>
                  <a:cubicBezTo>
                    <a:pt x="8" y="11"/>
                    <a:pt x="9" y="10"/>
                    <a:pt x="10" y="10"/>
                  </a:cubicBezTo>
                  <a:cubicBezTo>
                    <a:pt x="10" y="9"/>
                    <a:pt x="12" y="9"/>
                    <a:pt x="12" y="8"/>
                  </a:cubicBezTo>
                  <a:cubicBezTo>
                    <a:pt x="12" y="6"/>
                    <a:pt x="11" y="4"/>
                    <a:pt x="9" y="2"/>
                  </a:cubicBezTo>
                  <a:cubicBezTo>
                    <a:pt x="8" y="1"/>
                    <a:pt x="6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09" name="Freeform 3502"/>
            <p:cNvSpPr>
              <a:spLocks noChangeAspect="1"/>
            </p:cNvSpPr>
            <p:nvPr/>
          </p:nvSpPr>
          <p:spPr bwMode="auto">
            <a:xfrm>
              <a:off x="6763478" y="9783725"/>
              <a:ext cx="35103" cy="43879"/>
            </a:xfrm>
            <a:custGeom>
              <a:avLst/>
              <a:gdLst>
                <a:gd name="T0" fmla="*/ 2 w 7"/>
                <a:gd name="T1" fmla="*/ 11 h 8"/>
                <a:gd name="T2" fmla="*/ 7 w 7"/>
                <a:gd name="T3" fmla="*/ 8 h 8"/>
                <a:gd name="T4" fmla="*/ 8 w 7"/>
                <a:gd name="T5" fmla="*/ 1 h 8"/>
                <a:gd name="T6" fmla="*/ 2 w 7"/>
                <a:gd name="T7" fmla="*/ 0 h 8"/>
                <a:gd name="T8" fmla="*/ 0 w 7"/>
                <a:gd name="T9" fmla="*/ 5 h 8"/>
                <a:gd name="T10" fmla="*/ 1 w 7"/>
                <a:gd name="T11" fmla="*/ 9 h 8"/>
                <a:gd name="T12" fmla="*/ 2 w 7"/>
                <a:gd name="T13" fmla="*/ 11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8"/>
                <a:gd name="T23" fmla="*/ 7 w 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8">
                  <a:moveTo>
                    <a:pt x="2" y="7"/>
                  </a:moveTo>
                  <a:cubicBezTo>
                    <a:pt x="4" y="7"/>
                    <a:pt x="5" y="6"/>
                    <a:pt x="5" y="5"/>
                  </a:cubicBezTo>
                  <a:cubicBezTo>
                    <a:pt x="6" y="4"/>
                    <a:pt x="7" y="2"/>
                    <a:pt x="6" y="1"/>
                  </a:cubicBezTo>
                  <a:cubicBezTo>
                    <a:pt x="5" y="0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7"/>
                    <a:pt x="2" y="8"/>
                    <a:pt x="2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0" name="Freeform 3503"/>
            <p:cNvSpPr>
              <a:spLocks noChangeAspect="1"/>
            </p:cNvSpPr>
            <p:nvPr/>
          </p:nvSpPr>
          <p:spPr bwMode="auto">
            <a:xfrm>
              <a:off x="6759090" y="9858317"/>
              <a:ext cx="26327" cy="26327"/>
            </a:xfrm>
            <a:custGeom>
              <a:avLst/>
              <a:gdLst>
                <a:gd name="T0" fmla="*/ 0 w 5"/>
                <a:gd name="T1" fmla="*/ 1 h 5"/>
                <a:gd name="T2" fmla="*/ 1 w 5"/>
                <a:gd name="T3" fmla="*/ 6 h 5"/>
                <a:gd name="T4" fmla="*/ 6 w 5"/>
                <a:gd name="T5" fmla="*/ 5 h 5"/>
                <a:gd name="T6" fmla="*/ 2 w 5"/>
                <a:gd name="T7" fmla="*/ 1 h 5"/>
                <a:gd name="T8" fmla="*/ 0 w 5"/>
                <a:gd name="T9" fmla="*/ 1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0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4"/>
                    <a:pt x="4" y="3"/>
                  </a:cubicBezTo>
                  <a:cubicBezTo>
                    <a:pt x="5" y="2"/>
                    <a:pt x="3" y="1"/>
                    <a:pt x="2" y="1"/>
                  </a:cubicBezTo>
                  <a:cubicBezTo>
                    <a:pt x="2" y="1"/>
                    <a:pt x="0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1" name="Freeform 3504"/>
            <p:cNvSpPr>
              <a:spLocks noChangeAspect="1"/>
            </p:cNvSpPr>
            <p:nvPr/>
          </p:nvSpPr>
          <p:spPr bwMode="auto">
            <a:xfrm>
              <a:off x="6693272" y="9788113"/>
              <a:ext cx="30715" cy="26327"/>
            </a:xfrm>
            <a:custGeom>
              <a:avLst/>
              <a:gdLst>
                <a:gd name="T0" fmla="*/ 1 w 6"/>
                <a:gd name="T1" fmla="*/ 1 h 5"/>
                <a:gd name="T2" fmla="*/ 7 w 6"/>
                <a:gd name="T3" fmla="*/ 2 h 5"/>
                <a:gd name="T4" fmla="*/ 1 w 6"/>
                <a:gd name="T5" fmla="*/ 6 h 5"/>
                <a:gd name="T6" fmla="*/ 1 w 6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"/>
                <a:gd name="T13" fmla="*/ 0 h 5"/>
                <a:gd name="T14" fmla="*/ 6 w 6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" h="5">
                  <a:moveTo>
                    <a:pt x="1" y="1"/>
                  </a:moveTo>
                  <a:cubicBezTo>
                    <a:pt x="2" y="0"/>
                    <a:pt x="5" y="1"/>
                    <a:pt x="5" y="2"/>
                  </a:cubicBezTo>
                  <a:cubicBezTo>
                    <a:pt x="6" y="4"/>
                    <a:pt x="3" y="5"/>
                    <a:pt x="1" y="4"/>
                  </a:cubicBezTo>
                  <a:cubicBezTo>
                    <a:pt x="0" y="4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2" name="Freeform 3505"/>
            <p:cNvSpPr>
              <a:spLocks noChangeAspect="1"/>
            </p:cNvSpPr>
            <p:nvPr/>
          </p:nvSpPr>
          <p:spPr bwMode="auto">
            <a:xfrm>
              <a:off x="5297947" y="6212043"/>
              <a:ext cx="52655" cy="100919"/>
            </a:xfrm>
            <a:custGeom>
              <a:avLst/>
              <a:gdLst>
                <a:gd name="T0" fmla="*/ 0 w 10"/>
                <a:gd name="T1" fmla="*/ 2 h 19"/>
                <a:gd name="T2" fmla="*/ 2 w 10"/>
                <a:gd name="T3" fmla="*/ 0 h 19"/>
                <a:gd name="T4" fmla="*/ 13 w 10"/>
                <a:gd name="T5" fmla="*/ 13 h 19"/>
                <a:gd name="T6" fmla="*/ 14 w 10"/>
                <a:gd name="T7" fmla="*/ 21 h 19"/>
                <a:gd name="T8" fmla="*/ 10 w 10"/>
                <a:gd name="T9" fmla="*/ 27 h 19"/>
                <a:gd name="T10" fmla="*/ 5 w 10"/>
                <a:gd name="T11" fmla="*/ 23 h 19"/>
                <a:gd name="T12" fmla="*/ 2 w 10"/>
                <a:gd name="T13" fmla="*/ 21 h 19"/>
                <a:gd name="T14" fmla="*/ 7 w 10"/>
                <a:gd name="T15" fmla="*/ 16 h 19"/>
                <a:gd name="T16" fmla="*/ 5 w 10"/>
                <a:gd name="T17" fmla="*/ 8 h 19"/>
                <a:gd name="T18" fmla="*/ 0 w 10"/>
                <a:gd name="T19" fmla="*/ 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19"/>
                <a:gd name="T32" fmla="*/ 10 w 10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19">
                  <a:moveTo>
                    <a:pt x="0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5" y="3"/>
                    <a:pt x="7" y="6"/>
                    <a:pt x="9" y="9"/>
                  </a:cubicBezTo>
                  <a:cubicBezTo>
                    <a:pt x="10" y="11"/>
                    <a:pt x="10" y="12"/>
                    <a:pt x="10" y="14"/>
                  </a:cubicBezTo>
                  <a:cubicBezTo>
                    <a:pt x="10" y="15"/>
                    <a:pt x="9" y="17"/>
                    <a:pt x="7" y="18"/>
                  </a:cubicBezTo>
                  <a:cubicBezTo>
                    <a:pt x="6" y="19"/>
                    <a:pt x="4" y="18"/>
                    <a:pt x="3" y="16"/>
                  </a:cubicBezTo>
                  <a:cubicBezTo>
                    <a:pt x="2" y="16"/>
                    <a:pt x="2" y="15"/>
                    <a:pt x="2" y="14"/>
                  </a:cubicBezTo>
                  <a:cubicBezTo>
                    <a:pt x="3" y="13"/>
                    <a:pt x="5" y="12"/>
                    <a:pt x="5" y="11"/>
                  </a:cubicBezTo>
                  <a:cubicBezTo>
                    <a:pt x="5" y="9"/>
                    <a:pt x="4" y="8"/>
                    <a:pt x="3" y="6"/>
                  </a:cubicBezTo>
                  <a:cubicBezTo>
                    <a:pt x="2" y="5"/>
                    <a:pt x="0" y="4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3" name="Freeform 3506"/>
            <p:cNvSpPr>
              <a:spLocks noChangeAspect="1"/>
            </p:cNvSpPr>
            <p:nvPr/>
          </p:nvSpPr>
          <p:spPr bwMode="auto">
            <a:xfrm>
              <a:off x="7956962" y="6273474"/>
              <a:ext cx="39491" cy="61430"/>
            </a:xfrm>
            <a:custGeom>
              <a:avLst/>
              <a:gdLst>
                <a:gd name="T0" fmla="*/ 0 w 7"/>
                <a:gd name="T1" fmla="*/ 16 h 12"/>
                <a:gd name="T2" fmla="*/ 1 w 7"/>
                <a:gd name="T3" fmla="*/ 16 h 12"/>
                <a:gd name="T4" fmla="*/ 8 w 7"/>
                <a:gd name="T5" fmla="*/ 9 h 12"/>
                <a:gd name="T6" fmla="*/ 12 w 7"/>
                <a:gd name="T7" fmla="*/ 1 h 12"/>
                <a:gd name="T8" fmla="*/ 6 w 7"/>
                <a:gd name="T9" fmla="*/ 5 h 12"/>
                <a:gd name="T10" fmla="*/ 5 w 7"/>
                <a:gd name="T11" fmla="*/ 11 h 12"/>
                <a:gd name="T12" fmla="*/ 0 w 7"/>
                <a:gd name="T13" fmla="*/ 1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2"/>
                  </a:moveTo>
                  <a:cubicBezTo>
                    <a:pt x="0" y="12"/>
                    <a:pt x="1" y="12"/>
                    <a:pt x="1" y="12"/>
                  </a:cubicBezTo>
                  <a:cubicBezTo>
                    <a:pt x="3" y="11"/>
                    <a:pt x="4" y="9"/>
                    <a:pt x="5" y="7"/>
                  </a:cubicBezTo>
                  <a:cubicBezTo>
                    <a:pt x="6" y="5"/>
                    <a:pt x="7" y="3"/>
                    <a:pt x="7" y="1"/>
                  </a:cubicBezTo>
                  <a:cubicBezTo>
                    <a:pt x="7" y="0"/>
                    <a:pt x="5" y="2"/>
                    <a:pt x="4" y="3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2" y="9"/>
                    <a:pt x="0" y="10"/>
                    <a:pt x="0" y="1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4" name="Freeform 3507"/>
            <p:cNvSpPr>
              <a:spLocks noChangeAspect="1"/>
            </p:cNvSpPr>
            <p:nvPr/>
          </p:nvSpPr>
          <p:spPr bwMode="auto">
            <a:xfrm>
              <a:off x="8053493" y="6203268"/>
              <a:ext cx="43879" cy="26327"/>
            </a:xfrm>
            <a:custGeom>
              <a:avLst/>
              <a:gdLst>
                <a:gd name="T0" fmla="*/ 1 w 8"/>
                <a:gd name="T1" fmla="*/ 1 h 5"/>
                <a:gd name="T2" fmla="*/ 1 w 8"/>
                <a:gd name="T3" fmla="*/ 6 h 5"/>
                <a:gd name="T4" fmla="*/ 9 w 8"/>
                <a:gd name="T5" fmla="*/ 6 h 5"/>
                <a:gd name="T6" fmla="*/ 13 w 8"/>
                <a:gd name="T7" fmla="*/ 1 h 5"/>
                <a:gd name="T8" fmla="*/ 8 w 8"/>
                <a:gd name="T9" fmla="*/ 1 h 5"/>
                <a:gd name="T10" fmla="*/ 1 w 8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5"/>
                <a:gd name="T20" fmla="*/ 8 w 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5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" y="5"/>
                    <a:pt x="4" y="5"/>
                    <a:pt x="6" y="4"/>
                  </a:cubicBezTo>
                  <a:cubicBezTo>
                    <a:pt x="7" y="4"/>
                    <a:pt x="8" y="2"/>
                    <a:pt x="8" y="1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5" name="Freeform 3508"/>
            <p:cNvSpPr>
              <a:spLocks noChangeAspect="1"/>
            </p:cNvSpPr>
            <p:nvPr/>
          </p:nvSpPr>
          <p:spPr bwMode="auto">
            <a:xfrm>
              <a:off x="8031556" y="6207655"/>
              <a:ext cx="21939" cy="26327"/>
            </a:xfrm>
            <a:custGeom>
              <a:avLst/>
              <a:gdLst>
                <a:gd name="T0" fmla="*/ 0 w 4"/>
                <a:gd name="T1" fmla="*/ 2 h 5"/>
                <a:gd name="T2" fmla="*/ 4 w 4"/>
                <a:gd name="T3" fmla="*/ 6 h 5"/>
                <a:gd name="T4" fmla="*/ 5 w 4"/>
                <a:gd name="T5" fmla="*/ 0 h 5"/>
                <a:gd name="T6" fmla="*/ 0 w 4"/>
                <a:gd name="T7" fmla="*/ 2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"/>
                <a:gd name="T13" fmla="*/ 0 h 5"/>
                <a:gd name="T14" fmla="*/ 4 w 4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" h="5">
                  <a:moveTo>
                    <a:pt x="0" y="2"/>
                  </a:moveTo>
                  <a:cubicBezTo>
                    <a:pt x="0" y="3"/>
                    <a:pt x="1" y="5"/>
                    <a:pt x="2" y="4"/>
                  </a:cubicBezTo>
                  <a:cubicBezTo>
                    <a:pt x="3" y="4"/>
                    <a:pt x="4" y="1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6" name="Freeform 3509"/>
            <p:cNvSpPr>
              <a:spLocks noChangeAspect="1"/>
            </p:cNvSpPr>
            <p:nvPr/>
          </p:nvSpPr>
          <p:spPr bwMode="auto">
            <a:xfrm>
              <a:off x="7114502" y="5391522"/>
              <a:ext cx="52655" cy="26327"/>
            </a:xfrm>
            <a:custGeom>
              <a:avLst/>
              <a:gdLst>
                <a:gd name="T0" fmla="*/ 5 w 10"/>
                <a:gd name="T1" fmla="*/ 1 h 5"/>
                <a:gd name="T2" fmla="*/ 1 w 10"/>
                <a:gd name="T3" fmla="*/ 6 h 5"/>
                <a:gd name="T4" fmla="*/ 12 w 10"/>
                <a:gd name="T5" fmla="*/ 6 h 5"/>
                <a:gd name="T6" fmla="*/ 13 w 10"/>
                <a:gd name="T7" fmla="*/ 1 h 5"/>
                <a:gd name="T8" fmla="*/ 7 w 10"/>
                <a:gd name="T9" fmla="*/ 1 h 5"/>
                <a:gd name="T10" fmla="*/ 5 w 10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5"/>
                <a:gd name="T20" fmla="*/ 10 w 10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5">
                  <a:moveTo>
                    <a:pt x="3" y="1"/>
                  </a:moveTo>
                  <a:cubicBezTo>
                    <a:pt x="2" y="1"/>
                    <a:pt x="0" y="3"/>
                    <a:pt x="1" y="4"/>
                  </a:cubicBezTo>
                  <a:cubicBezTo>
                    <a:pt x="3" y="5"/>
                    <a:pt x="6" y="5"/>
                    <a:pt x="8" y="4"/>
                  </a:cubicBezTo>
                  <a:cubicBezTo>
                    <a:pt x="9" y="4"/>
                    <a:pt x="10" y="2"/>
                    <a:pt x="9" y="1"/>
                  </a:cubicBezTo>
                  <a:cubicBezTo>
                    <a:pt x="8" y="0"/>
                    <a:pt x="7" y="1"/>
                    <a:pt x="5" y="1"/>
                  </a:cubicBezTo>
                  <a:cubicBezTo>
                    <a:pt x="4" y="1"/>
                    <a:pt x="3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7" name="Freeform 3510"/>
            <p:cNvSpPr>
              <a:spLocks noChangeAspect="1"/>
            </p:cNvSpPr>
            <p:nvPr/>
          </p:nvSpPr>
          <p:spPr bwMode="auto">
            <a:xfrm>
              <a:off x="7290015" y="5417850"/>
              <a:ext cx="57042" cy="57042"/>
            </a:xfrm>
            <a:custGeom>
              <a:avLst/>
              <a:gdLst>
                <a:gd name="T0" fmla="*/ 7 w 11"/>
                <a:gd name="T1" fmla="*/ 1 h 11"/>
                <a:gd name="T2" fmla="*/ 6 w 11"/>
                <a:gd name="T3" fmla="*/ 6 h 11"/>
                <a:gd name="T4" fmla="*/ 7 w 11"/>
                <a:gd name="T5" fmla="*/ 9 h 11"/>
                <a:gd name="T6" fmla="*/ 0 w 11"/>
                <a:gd name="T7" fmla="*/ 13 h 11"/>
                <a:gd name="T8" fmla="*/ 1 w 11"/>
                <a:gd name="T9" fmla="*/ 14 h 11"/>
                <a:gd name="T10" fmla="*/ 13 w 11"/>
                <a:gd name="T11" fmla="*/ 13 h 11"/>
                <a:gd name="T12" fmla="*/ 15 w 11"/>
                <a:gd name="T13" fmla="*/ 11 h 11"/>
                <a:gd name="T14" fmla="*/ 15 w 11"/>
                <a:gd name="T15" fmla="*/ 2 h 11"/>
                <a:gd name="T16" fmla="*/ 15 w 11"/>
                <a:gd name="T17" fmla="*/ 0 h 11"/>
                <a:gd name="T18" fmla="*/ 7 w 11"/>
                <a:gd name="T19" fmla="*/ 1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11"/>
                <a:gd name="T32" fmla="*/ 11 w 11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11">
                  <a:moveTo>
                    <a:pt x="5" y="1"/>
                  </a:moveTo>
                  <a:cubicBezTo>
                    <a:pt x="4" y="1"/>
                    <a:pt x="4" y="3"/>
                    <a:pt x="4" y="4"/>
                  </a:cubicBezTo>
                  <a:cubicBezTo>
                    <a:pt x="5" y="5"/>
                    <a:pt x="6" y="7"/>
                    <a:pt x="5" y="7"/>
                  </a:cubicBezTo>
                  <a:cubicBezTo>
                    <a:pt x="4" y="9"/>
                    <a:pt x="2" y="8"/>
                    <a:pt x="0" y="9"/>
                  </a:cubicBezTo>
                  <a:cubicBezTo>
                    <a:pt x="0" y="9"/>
                    <a:pt x="0" y="10"/>
                    <a:pt x="1" y="10"/>
                  </a:cubicBezTo>
                  <a:cubicBezTo>
                    <a:pt x="3" y="11"/>
                    <a:pt x="6" y="10"/>
                    <a:pt x="9" y="9"/>
                  </a:cubicBezTo>
                  <a:cubicBezTo>
                    <a:pt x="9" y="9"/>
                    <a:pt x="11" y="9"/>
                    <a:pt x="11" y="8"/>
                  </a:cubicBezTo>
                  <a:cubicBezTo>
                    <a:pt x="11" y="6"/>
                    <a:pt x="11" y="4"/>
                    <a:pt x="11" y="2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9" y="0"/>
                    <a:pt x="6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8" name="Freeform 3511"/>
            <p:cNvSpPr>
              <a:spLocks noChangeAspect="1"/>
            </p:cNvSpPr>
            <p:nvPr/>
          </p:nvSpPr>
          <p:spPr bwMode="auto">
            <a:xfrm>
              <a:off x="6956540" y="4803555"/>
              <a:ext cx="127246" cy="48267"/>
            </a:xfrm>
            <a:custGeom>
              <a:avLst/>
              <a:gdLst>
                <a:gd name="T0" fmla="*/ 1 w 24"/>
                <a:gd name="T1" fmla="*/ 1 h 9"/>
                <a:gd name="T2" fmla="*/ 0 w 24"/>
                <a:gd name="T3" fmla="*/ 6 h 9"/>
                <a:gd name="T4" fmla="*/ 2 w 24"/>
                <a:gd name="T5" fmla="*/ 12 h 9"/>
                <a:gd name="T6" fmla="*/ 15 w 24"/>
                <a:gd name="T7" fmla="*/ 12 h 9"/>
                <a:gd name="T8" fmla="*/ 27 w 24"/>
                <a:gd name="T9" fmla="*/ 12 h 9"/>
                <a:gd name="T10" fmla="*/ 34 w 24"/>
                <a:gd name="T11" fmla="*/ 5 h 9"/>
                <a:gd name="T12" fmla="*/ 23 w 24"/>
                <a:gd name="T13" fmla="*/ 2 h 9"/>
                <a:gd name="T14" fmla="*/ 10 w 24"/>
                <a:gd name="T15" fmla="*/ 1 h 9"/>
                <a:gd name="T16" fmla="*/ 1 w 24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9"/>
                <a:gd name="T29" fmla="*/ 24 w 2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6"/>
                    <a:pt x="1" y="8"/>
                    <a:pt x="2" y="8"/>
                  </a:cubicBezTo>
                  <a:cubicBezTo>
                    <a:pt x="5" y="9"/>
                    <a:pt x="7" y="8"/>
                    <a:pt x="10" y="8"/>
                  </a:cubicBezTo>
                  <a:cubicBezTo>
                    <a:pt x="13" y="8"/>
                    <a:pt x="16" y="9"/>
                    <a:pt x="18" y="8"/>
                  </a:cubicBezTo>
                  <a:cubicBezTo>
                    <a:pt x="20" y="7"/>
                    <a:pt x="24" y="5"/>
                    <a:pt x="23" y="3"/>
                  </a:cubicBezTo>
                  <a:cubicBezTo>
                    <a:pt x="22" y="1"/>
                    <a:pt x="18" y="2"/>
                    <a:pt x="16" y="2"/>
                  </a:cubicBezTo>
                  <a:cubicBezTo>
                    <a:pt x="13" y="1"/>
                    <a:pt x="10" y="1"/>
                    <a:pt x="7" y="1"/>
                  </a:cubicBezTo>
                  <a:cubicBezTo>
                    <a:pt x="5" y="0"/>
                    <a:pt x="3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19" name="Freeform 3512"/>
            <p:cNvSpPr>
              <a:spLocks noChangeAspect="1"/>
            </p:cNvSpPr>
            <p:nvPr/>
          </p:nvSpPr>
          <p:spPr bwMode="auto">
            <a:xfrm>
              <a:off x="6530922" y="4601717"/>
              <a:ext cx="57042" cy="39491"/>
            </a:xfrm>
            <a:custGeom>
              <a:avLst/>
              <a:gdLst>
                <a:gd name="T0" fmla="*/ 9 w 11"/>
                <a:gd name="T1" fmla="*/ 5 h 7"/>
                <a:gd name="T2" fmla="*/ 14 w 11"/>
                <a:gd name="T3" fmla="*/ 0 h 7"/>
                <a:gd name="T4" fmla="*/ 14 w 11"/>
                <a:gd name="T5" fmla="*/ 5 h 7"/>
                <a:gd name="T6" fmla="*/ 11 w 11"/>
                <a:gd name="T7" fmla="*/ 10 h 7"/>
                <a:gd name="T8" fmla="*/ 2 w 11"/>
                <a:gd name="T9" fmla="*/ 10 h 7"/>
                <a:gd name="T10" fmla="*/ 0 w 11"/>
                <a:gd name="T11" fmla="*/ 8 h 7"/>
                <a:gd name="T12" fmla="*/ 5 w 11"/>
                <a:gd name="T13" fmla="*/ 4 h 7"/>
                <a:gd name="T14" fmla="*/ 9 w 11"/>
                <a:gd name="T15" fmla="*/ 5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7"/>
                <a:gd name="T26" fmla="*/ 11 w 11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7">
                  <a:moveTo>
                    <a:pt x="7" y="3"/>
                  </a:moveTo>
                  <a:cubicBezTo>
                    <a:pt x="8" y="2"/>
                    <a:pt x="9" y="0"/>
                    <a:pt x="10" y="0"/>
                  </a:cubicBezTo>
                  <a:cubicBezTo>
                    <a:pt x="11" y="0"/>
                    <a:pt x="10" y="2"/>
                    <a:pt x="10" y="3"/>
                  </a:cubicBezTo>
                  <a:cubicBezTo>
                    <a:pt x="9" y="4"/>
                    <a:pt x="9" y="6"/>
                    <a:pt x="8" y="6"/>
                  </a:cubicBezTo>
                  <a:cubicBezTo>
                    <a:pt x="6" y="7"/>
                    <a:pt x="4" y="7"/>
                    <a:pt x="2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5" y="2"/>
                    <a:pt x="6" y="3"/>
                    <a:pt x="7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0" name="Freeform 3513"/>
            <p:cNvSpPr>
              <a:spLocks noChangeAspect="1"/>
            </p:cNvSpPr>
            <p:nvPr/>
          </p:nvSpPr>
          <p:spPr bwMode="auto">
            <a:xfrm>
              <a:off x="6469494" y="4707024"/>
              <a:ext cx="201840" cy="136022"/>
            </a:xfrm>
            <a:custGeom>
              <a:avLst/>
              <a:gdLst>
                <a:gd name="T0" fmla="*/ 52 w 39"/>
                <a:gd name="T1" fmla="*/ 37 h 26"/>
                <a:gd name="T2" fmla="*/ 53 w 39"/>
                <a:gd name="T3" fmla="*/ 35 h 26"/>
                <a:gd name="T4" fmla="*/ 46 w 39"/>
                <a:gd name="T5" fmla="*/ 27 h 26"/>
                <a:gd name="T6" fmla="*/ 52 w 39"/>
                <a:gd name="T7" fmla="*/ 21 h 26"/>
                <a:gd name="T8" fmla="*/ 50 w 39"/>
                <a:gd name="T9" fmla="*/ 17 h 26"/>
                <a:gd name="T10" fmla="*/ 53 w 39"/>
                <a:gd name="T11" fmla="*/ 13 h 26"/>
                <a:gd name="T12" fmla="*/ 52 w 39"/>
                <a:gd name="T13" fmla="*/ 2 h 26"/>
                <a:gd name="T14" fmla="*/ 44 w 39"/>
                <a:gd name="T15" fmla="*/ 5 h 26"/>
                <a:gd name="T16" fmla="*/ 38 w 39"/>
                <a:gd name="T17" fmla="*/ 1 h 26"/>
                <a:gd name="T18" fmla="*/ 25 w 39"/>
                <a:gd name="T19" fmla="*/ 1 h 26"/>
                <a:gd name="T20" fmla="*/ 21 w 39"/>
                <a:gd name="T21" fmla="*/ 7 h 26"/>
                <a:gd name="T22" fmla="*/ 22 w 39"/>
                <a:gd name="T23" fmla="*/ 10 h 26"/>
                <a:gd name="T24" fmla="*/ 31 w 39"/>
                <a:gd name="T25" fmla="*/ 10 h 26"/>
                <a:gd name="T26" fmla="*/ 32 w 39"/>
                <a:gd name="T27" fmla="*/ 20 h 26"/>
                <a:gd name="T28" fmla="*/ 40 w 39"/>
                <a:gd name="T29" fmla="*/ 27 h 26"/>
                <a:gd name="T30" fmla="*/ 33 w 39"/>
                <a:gd name="T31" fmla="*/ 27 h 26"/>
                <a:gd name="T32" fmla="*/ 13 w 39"/>
                <a:gd name="T33" fmla="*/ 25 h 26"/>
                <a:gd name="T34" fmla="*/ 6 w 39"/>
                <a:gd name="T35" fmla="*/ 24 h 26"/>
                <a:gd name="T36" fmla="*/ 0 w 39"/>
                <a:gd name="T37" fmla="*/ 29 h 26"/>
                <a:gd name="T38" fmla="*/ 6 w 39"/>
                <a:gd name="T39" fmla="*/ 32 h 26"/>
                <a:gd name="T40" fmla="*/ 14 w 39"/>
                <a:gd name="T41" fmla="*/ 36 h 26"/>
                <a:gd name="T42" fmla="*/ 26 w 39"/>
                <a:gd name="T43" fmla="*/ 32 h 26"/>
                <a:gd name="T44" fmla="*/ 34 w 39"/>
                <a:gd name="T45" fmla="*/ 35 h 26"/>
                <a:gd name="T46" fmla="*/ 44 w 39"/>
                <a:gd name="T47" fmla="*/ 32 h 26"/>
                <a:gd name="T48" fmla="*/ 52 w 39"/>
                <a:gd name="T49" fmla="*/ 37 h 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9"/>
                <a:gd name="T76" fmla="*/ 0 h 26"/>
                <a:gd name="T77" fmla="*/ 39 w 39"/>
                <a:gd name="T78" fmla="*/ 26 h 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9" h="26">
                  <a:moveTo>
                    <a:pt x="37" y="26"/>
                  </a:moveTo>
                  <a:cubicBezTo>
                    <a:pt x="37" y="26"/>
                    <a:pt x="38" y="25"/>
                    <a:pt x="38" y="24"/>
                  </a:cubicBezTo>
                  <a:cubicBezTo>
                    <a:pt x="37" y="22"/>
                    <a:pt x="34" y="21"/>
                    <a:pt x="33" y="19"/>
                  </a:cubicBezTo>
                  <a:cubicBezTo>
                    <a:pt x="33" y="18"/>
                    <a:pt x="36" y="17"/>
                    <a:pt x="37" y="15"/>
                  </a:cubicBezTo>
                  <a:cubicBezTo>
                    <a:pt x="37" y="14"/>
                    <a:pt x="36" y="13"/>
                    <a:pt x="36" y="12"/>
                  </a:cubicBezTo>
                  <a:cubicBezTo>
                    <a:pt x="37" y="11"/>
                    <a:pt x="38" y="11"/>
                    <a:pt x="38" y="9"/>
                  </a:cubicBezTo>
                  <a:cubicBezTo>
                    <a:pt x="39" y="7"/>
                    <a:pt x="38" y="5"/>
                    <a:pt x="37" y="2"/>
                  </a:cubicBezTo>
                  <a:cubicBezTo>
                    <a:pt x="35" y="3"/>
                    <a:pt x="33" y="4"/>
                    <a:pt x="31" y="3"/>
                  </a:cubicBezTo>
                  <a:cubicBezTo>
                    <a:pt x="30" y="3"/>
                    <a:pt x="29" y="1"/>
                    <a:pt x="27" y="1"/>
                  </a:cubicBezTo>
                  <a:cubicBezTo>
                    <a:pt x="24" y="0"/>
                    <a:pt x="21" y="0"/>
                    <a:pt x="18" y="1"/>
                  </a:cubicBezTo>
                  <a:cubicBezTo>
                    <a:pt x="17" y="2"/>
                    <a:pt x="15" y="4"/>
                    <a:pt x="15" y="5"/>
                  </a:cubicBezTo>
                  <a:cubicBezTo>
                    <a:pt x="14" y="6"/>
                    <a:pt x="16" y="7"/>
                    <a:pt x="16" y="7"/>
                  </a:cubicBezTo>
                  <a:cubicBezTo>
                    <a:pt x="18" y="7"/>
                    <a:pt x="20" y="6"/>
                    <a:pt x="22" y="7"/>
                  </a:cubicBezTo>
                  <a:cubicBezTo>
                    <a:pt x="23" y="9"/>
                    <a:pt x="22" y="12"/>
                    <a:pt x="23" y="14"/>
                  </a:cubicBezTo>
                  <a:cubicBezTo>
                    <a:pt x="25" y="16"/>
                    <a:pt x="29" y="16"/>
                    <a:pt x="29" y="19"/>
                  </a:cubicBezTo>
                  <a:cubicBezTo>
                    <a:pt x="29" y="20"/>
                    <a:pt x="25" y="19"/>
                    <a:pt x="24" y="19"/>
                  </a:cubicBezTo>
                  <a:cubicBezTo>
                    <a:pt x="19" y="19"/>
                    <a:pt x="14" y="19"/>
                    <a:pt x="9" y="18"/>
                  </a:cubicBezTo>
                  <a:cubicBezTo>
                    <a:pt x="7" y="18"/>
                    <a:pt x="6" y="16"/>
                    <a:pt x="4" y="17"/>
                  </a:cubicBezTo>
                  <a:cubicBezTo>
                    <a:pt x="2" y="17"/>
                    <a:pt x="0" y="19"/>
                    <a:pt x="0" y="20"/>
                  </a:cubicBezTo>
                  <a:cubicBezTo>
                    <a:pt x="0" y="22"/>
                    <a:pt x="3" y="23"/>
                    <a:pt x="4" y="23"/>
                  </a:cubicBezTo>
                  <a:cubicBezTo>
                    <a:pt x="6" y="24"/>
                    <a:pt x="8" y="25"/>
                    <a:pt x="10" y="25"/>
                  </a:cubicBezTo>
                  <a:cubicBezTo>
                    <a:pt x="13" y="25"/>
                    <a:pt x="16" y="24"/>
                    <a:pt x="19" y="23"/>
                  </a:cubicBezTo>
                  <a:cubicBezTo>
                    <a:pt x="21" y="23"/>
                    <a:pt x="23" y="24"/>
                    <a:pt x="25" y="24"/>
                  </a:cubicBezTo>
                  <a:cubicBezTo>
                    <a:pt x="27" y="24"/>
                    <a:pt x="29" y="22"/>
                    <a:pt x="31" y="23"/>
                  </a:cubicBezTo>
                  <a:cubicBezTo>
                    <a:pt x="33" y="24"/>
                    <a:pt x="34" y="25"/>
                    <a:pt x="37" y="2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1" name="Freeform 3514"/>
            <p:cNvSpPr>
              <a:spLocks noChangeAspect="1"/>
            </p:cNvSpPr>
            <p:nvPr/>
          </p:nvSpPr>
          <p:spPr bwMode="auto">
            <a:xfrm>
              <a:off x="6206225" y="4812331"/>
              <a:ext cx="149186" cy="65818"/>
            </a:xfrm>
            <a:custGeom>
              <a:avLst/>
              <a:gdLst>
                <a:gd name="T0" fmla="*/ 26 w 29"/>
                <a:gd name="T1" fmla="*/ 1 h 12"/>
                <a:gd name="T2" fmla="*/ 39 w 29"/>
                <a:gd name="T3" fmla="*/ 11 h 12"/>
                <a:gd name="T4" fmla="*/ 39 w 29"/>
                <a:gd name="T5" fmla="*/ 16 h 12"/>
                <a:gd name="T6" fmla="*/ 27 w 29"/>
                <a:gd name="T7" fmla="*/ 14 h 12"/>
                <a:gd name="T8" fmla="*/ 22 w 29"/>
                <a:gd name="T9" fmla="*/ 19 h 12"/>
                <a:gd name="T10" fmla="*/ 8 w 29"/>
                <a:gd name="T11" fmla="*/ 11 h 12"/>
                <a:gd name="T12" fmla="*/ 0 w 29"/>
                <a:gd name="T13" fmla="*/ 6 h 12"/>
                <a:gd name="T14" fmla="*/ 6 w 29"/>
                <a:gd name="T15" fmla="*/ 0 h 12"/>
                <a:gd name="T16" fmla="*/ 21 w 29"/>
                <a:gd name="T17" fmla="*/ 1 h 12"/>
                <a:gd name="T18" fmla="*/ 26 w 29"/>
                <a:gd name="T19" fmla="*/ 1 h 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12"/>
                <a:gd name="T32" fmla="*/ 29 w 29"/>
                <a:gd name="T33" fmla="*/ 12 h 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12">
                  <a:moveTo>
                    <a:pt x="19" y="1"/>
                  </a:moveTo>
                  <a:cubicBezTo>
                    <a:pt x="22" y="2"/>
                    <a:pt x="25" y="4"/>
                    <a:pt x="28" y="7"/>
                  </a:cubicBezTo>
                  <a:cubicBezTo>
                    <a:pt x="29" y="7"/>
                    <a:pt x="29" y="10"/>
                    <a:pt x="28" y="10"/>
                  </a:cubicBezTo>
                  <a:cubicBezTo>
                    <a:pt x="25" y="11"/>
                    <a:pt x="22" y="8"/>
                    <a:pt x="20" y="9"/>
                  </a:cubicBezTo>
                  <a:cubicBezTo>
                    <a:pt x="18" y="9"/>
                    <a:pt x="18" y="12"/>
                    <a:pt x="16" y="12"/>
                  </a:cubicBezTo>
                  <a:cubicBezTo>
                    <a:pt x="12" y="11"/>
                    <a:pt x="9" y="8"/>
                    <a:pt x="6" y="7"/>
                  </a:cubicBezTo>
                  <a:cubicBezTo>
                    <a:pt x="4" y="6"/>
                    <a:pt x="1" y="6"/>
                    <a:pt x="0" y="4"/>
                  </a:cubicBezTo>
                  <a:cubicBezTo>
                    <a:pt x="0" y="2"/>
                    <a:pt x="3" y="1"/>
                    <a:pt x="4" y="0"/>
                  </a:cubicBezTo>
                  <a:cubicBezTo>
                    <a:pt x="8" y="0"/>
                    <a:pt x="12" y="1"/>
                    <a:pt x="15" y="1"/>
                  </a:cubicBezTo>
                  <a:cubicBezTo>
                    <a:pt x="17" y="1"/>
                    <a:pt x="18" y="0"/>
                    <a:pt x="1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2" name="Freeform 3515"/>
            <p:cNvSpPr>
              <a:spLocks noChangeAspect="1"/>
            </p:cNvSpPr>
            <p:nvPr/>
          </p:nvSpPr>
          <p:spPr bwMode="auto">
            <a:xfrm>
              <a:off x="5802547" y="4448143"/>
              <a:ext cx="706438" cy="276432"/>
            </a:xfrm>
            <a:custGeom>
              <a:avLst/>
              <a:gdLst>
                <a:gd name="T0" fmla="*/ 186 w 134"/>
                <a:gd name="T1" fmla="*/ 63 h 52"/>
                <a:gd name="T2" fmla="*/ 192 w 134"/>
                <a:gd name="T3" fmla="*/ 67 h 52"/>
                <a:gd name="T4" fmla="*/ 180 w 134"/>
                <a:gd name="T5" fmla="*/ 70 h 52"/>
                <a:gd name="T6" fmla="*/ 166 w 134"/>
                <a:gd name="T7" fmla="*/ 75 h 52"/>
                <a:gd name="T8" fmla="*/ 144 w 134"/>
                <a:gd name="T9" fmla="*/ 74 h 52"/>
                <a:gd name="T10" fmla="*/ 138 w 134"/>
                <a:gd name="T11" fmla="*/ 76 h 52"/>
                <a:gd name="T12" fmla="*/ 126 w 134"/>
                <a:gd name="T13" fmla="*/ 75 h 52"/>
                <a:gd name="T14" fmla="*/ 127 w 134"/>
                <a:gd name="T15" fmla="*/ 71 h 52"/>
                <a:gd name="T16" fmla="*/ 137 w 134"/>
                <a:gd name="T17" fmla="*/ 63 h 52"/>
                <a:gd name="T18" fmla="*/ 135 w 134"/>
                <a:gd name="T19" fmla="*/ 58 h 52"/>
                <a:gd name="T20" fmla="*/ 121 w 134"/>
                <a:gd name="T21" fmla="*/ 57 h 52"/>
                <a:gd name="T22" fmla="*/ 113 w 134"/>
                <a:gd name="T23" fmla="*/ 50 h 52"/>
                <a:gd name="T24" fmla="*/ 112 w 134"/>
                <a:gd name="T25" fmla="*/ 36 h 52"/>
                <a:gd name="T26" fmla="*/ 100 w 134"/>
                <a:gd name="T27" fmla="*/ 36 h 52"/>
                <a:gd name="T28" fmla="*/ 85 w 134"/>
                <a:gd name="T29" fmla="*/ 33 h 52"/>
                <a:gd name="T30" fmla="*/ 79 w 134"/>
                <a:gd name="T31" fmla="*/ 25 h 52"/>
                <a:gd name="T32" fmla="*/ 70 w 134"/>
                <a:gd name="T33" fmla="*/ 27 h 52"/>
                <a:gd name="T34" fmla="*/ 60 w 134"/>
                <a:gd name="T35" fmla="*/ 23 h 52"/>
                <a:gd name="T36" fmla="*/ 49 w 134"/>
                <a:gd name="T37" fmla="*/ 22 h 52"/>
                <a:gd name="T38" fmla="*/ 52 w 134"/>
                <a:gd name="T39" fmla="*/ 19 h 52"/>
                <a:gd name="T40" fmla="*/ 56 w 134"/>
                <a:gd name="T41" fmla="*/ 16 h 52"/>
                <a:gd name="T42" fmla="*/ 43 w 134"/>
                <a:gd name="T43" fmla="*/ 12 h 52"/>
                <a:gd name="T44" fmla="*/ 29 w 134"/>
                <a:gd name="T45" fmla="*/ 18 h 52"/>
                <a:gd name="T46" fmla="*/ 17 w 134"/>
                <a:gd name="T47" fmla="*/ 25 h 52"/>
                <a:gd name="T48" fmla="*/ 8 w 134"/>
                <a:gd name="T49" fmla="*/ 33 h 52"/>
                <a:gd name="T50" fmla="*/ 0 w 134"/>
                <a:gd name="T51" fmla="*/ 29 h 52"/>
                <a:gd name="T52" fmla="*/ 7 w 134"/>
                <a:gd name="T53" fmla="*/ 25 h 52"/>
                <a:gd name="T54" fmla="*/ 12 w 134"/>
                <a:gd name="T55" fmla="*/ 15 h 52"/>
                <a:gd name="T56" fmla="*/ 29 w 134"/>
                <a:gd name="T57" fmla="*/ 6 h 52"/>
                <a:gd name="T58" fmla="*/ 49 w 134"/>
                <a:gd name="T59" fmla="*/ 0 h 52"/>
                <a:gd name="T60" fmla="*/ 66 w 134"/>
                <a:gd name="T61" fmla="*/ 2 h 52"/>
                <a:gd name="T62" fmla="*/ 78 w 134"/>
                <a:gd name="T63" fmla="*/ 5 h 52"/>
                <a:gd name="T64" fmla="*/ 82 w 134"/>
                <a:gd name="T65" fmla="*/ 7 h 52"/>
                <a:gd name="T66" fmla="*/ 91 w 134"/>
                <a:gd name="T67" fmla="*/ 8 h 52"/>
                <a:gd name="T68" fmla="*/ 99 w 134"/>
                <a:gd name="T69" fmla="*/ 19 h 52"/>
                <a:gd name="T70" fmla="*/ 115 w 134"/>
                <a:gd name="T71" fmla="*/ 21 h 52"/>
                <a:gd name="T72" fmla="*/ 123 w 134"/>
                <a:gd name="T73" fmla="*/ 30 h 52"/>
                <a:gd name="T74" fmla="*/ 126 w 134"/>
                <a:gd name="T75" fmla="*/ 29 h 52"/>
                <a:gd name="T76" fmla="*/ 119 w 134"/>
                <a:gd name="T77" fmla="*/ 21 h 52"/>
                <a:gd name="T78" fmla="*/ 121 w 134"/>
                <a:gd name="T79" fmla="*/ 19 h 52"/>
                <a:gd name="T80" fmla="*/ 131 w 134"/>
                <a:gd name="T81" fmla="*/ 29 h 52"/>
                <a:gd name="T82" fmla="*/ 131 w 134"/>
                <a:gd name="T83" fmla="*/ 34 h 52"/>
                <a:gd name="T84" fmla="*/ 141 w 134"/>
                <a:gd name="T85" fmla="*/ 35 h 52"/>
                <a:gd name="T86" fmla="*/ 153 w 134"/>
                <a:gd name="T87" fmla="*/ 42 h 52"/>
                <a:gd name="T88" fmla="*/ 157 w 134"/>
                <a:gd name="T89" fmla="*/ 48 h 52"/>
                <a:gd name="T90" fmla="*/ 167 w 134"/>
                <a:gd name="T91" fmla="*/ 50 h 52"/>
                <a:gd name="T92" fmla="*/ 162 w 134"/>
                <a:gd name="T93" fmla="*/ 57 h 52"/>
                <a:gd name="T94" fmla="*/ 174 w 134"/>
                <a:gd name="T95" fmla="*/ 56 h 52"/>
                <a:gd name="T96" fmla="*/ 185 w 134"/>
                <a:gd name="T97" fmla="*/ 58 h 52"/>
                <a:gd name="T98" fmla="*/ 186 w 134"/>
                <a:gd name="T99" fmla="*/ 63 h 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4"/>
                <a:gd name="T151" fmla="*/ 0 h 52"/>
                <a:gd name="T152" fmla="*/ 134 w 134"/>
                <a:gd name="T153" fmla="*/ 52 h 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4" h="52">
                  <a:moveTo>
                    <a:pt x="129" y="43"/>
                  </a:moveTo>
                  <a:cubicBezTo>
                    <a:pt x="130" y="44"/>
                    <a:pt x="134" y="44"/>
                    <a:pt x="133" y="45"/>
                  </a:cubicBezTo>
                  <a:cubicBezTo>
                    <a:pt x="131" y="47"/>
                    <a:pt x="127" y="47"/>
                    <a:pt x="125" y="48"/>
                  </a:cubicBezTo>
                  <a:cubicBezTo>
                    <a:pt x="122" y="49"/>
                    <a:pt x="119" y="51"/>
                    <a:pt x="115" y="51"/>
                  </a:cubicBezTo>
                  <a:cubicBezTo>
                    <a:pt x="110" y="51"/>
                    <a:pt x="105" y="50"/>
                    <a:pt x="100" y="50"/>
                  </a:cubicBezTo>
                  <a:cubicBezTo>
                    <a:pt x="99" y="50"/>
                    <a:pt x="97" y="52"/>
                    <a:pt x="96" y="52"/>
                  </a:cubicBezTo>
                  <a:cubicBezTo>
                    <a:pt x="93" y="52"/>
                    <a:pt x="90" y="52"/>
                    <a:pt x="87" y="51"/>
                  </a:cubicBezTo>
                  <a:cubicBezTo>
                    <a:pt x="87" y="51"/>
                    <a:pt x="88" y="50"/>
                    <a:pt x="88" y="49"/>
                  </a:cubicBezTo>
                  <a:cubicBezTo>
                    <a:pt x="90" y="47"/>
                    <a:pt x="94" y="46"/>
                    <a:pt x="95" y="43"/>
                  </a:cubicBezTo>
                  <a:cubicBezTo>
                    <a:pt x="95" y="42"/>
                    <a:pt x="94" y="41"/>
                    <a:pt x="93" y="40"/>
                  </a:cubicBezTo>
                  <a:cubicBezTo>
                    <a:pt x="90" y="39"/>
                    <a:pt x="87" y="40"/>
                    <a:pt x="84" y="39"/>
                  </a:cubicBezTo>
                  <a:cubicBezTo>
                    <a:pt x="82" y="38"/>
                    <a:pt x="79" y="36"/>
                    <a:pt x="78" y="34"/>
                  </a:cubicBezTo>
                  <a:cubicBezTo>
                    <a:pt x="77" y="31"/>
                    <a:pt x="79" y="28"/>
                    <a:pt x="77" y="25"/>
                  </a:cubicBezTo>
                  <a:cubicBezTo>
                    <a:pt x="76" y="23"/>
                    <a:pt x="72" y="25"/>
                    <a:pt x="69" y="25"/>
                  </a:cubicBezTo>
                  <a:cubicBezTo>
                    <a:pt x="66" y="24"/>
                    <a:pt x="62" y="24"/>
                    <a:pt x="59" y="22"/>
                  </a:cubicBezTo>
                  <a:cubicBezTo>
                    <a:pt x="57" y="21"/>
                    <a:pt x="57" y="18"/>
                    <a:pt x="55" y="17"/>
                  </a:cubicBezTo>
                  <a:cubicBezTo>
                    <a:pt x="53" y="17"/>
                    <a:pt x="50" y="18"/>
                    <a:pt x="48" y="18"/>
                  </a:cubicBezTo>
                  <a:cubicBezTo>
                    <a:pt x="46" y="18"/>
                    <a:pt x="44" y="16"/>
                    <a:pt x="42" y="16"/>
                  </a:cubicBezTo>
                  <a:cubicBezTo>
                    <a:pt x="40" y="15"/>
                    <a:pt x="36" y="16"/>
                    <a:pt x="34" y="15"/>
                  </a:cubicBezTo>
                  <a:cubicBezTo>
                    <a:pt x="33" y="15"/>
                    <a:pt x="35" y="14"/>
                    <a:pt x="36" y="13"/>
                  </a:cubicBezTo>
                  <a:cubicBezTo>
                    <a:pt x="37" y="12"/>
                    <a:pt x="40" y="12"/>
                    <a:pt x="39" y="11"/>
                  </a:cubicBezTo>
                  <a:cubicBezTo>
                    <a:pt x="37" y="9"/>
                    <a:pt x="33" y="8"/>
                    <a:pt x="30" y="8"/>
                  </a:cubicBezTo>
                  <a:cubicBezTo>
                    <a:pt x="27" y="9"/>
                    <a:pt x="24" y="11"/>
                    <a:pt x="20" y="12"/>
                  </a:cubicBezTo>
                  <a:cubicBezTo>
                    <a:pt x="17" y="14"/>
                    <a:pt x="14" y="15"/>
                    <a:pt x="12" y="17"/>
                  </a:cubicBezTo>
                  <a:cubicBezTo>
                    <a:pt x="9" y="18"/>
                    <a:pt x="8" y="22"/>
                    <a:pt x="6" y="22"/>
                  </a:cubicBezTo>
                  <a:cubicBezTo>
                    <a:pt x="4" y="23"/>
                    <a:pt x="1" y="22"/>
                    <a:pt x="0" y="20"/>
                  </a:cubicBezTo>
                  <a:cubicBezTo>
                    <a:pt x="0" y="19"/>
                    <a:pt x="4" y="19"/>
                    <a:pt x="5" y="17"/>
                  </a:cubicBezTo>
                  <a:cubicBezTo>
                    <a:pt x="6" y="15"/>
                    <a:pt x="6" y="11"/>
                    <a:pt x="8" y="10"/>
                  </a:cubicBezTo>
                  <a:cubicBezTo>
                    <a:pt x="12" y="7"/>
                    <a:pt x="16" y="6"/>
                    <a:pt x="20" y="4"/>
                  </a:cubicBezTo>
                  <a:cubicBezTo>
                    <a:pt x="24" y="3"/>
                    <a:pt x="29" y="1"/>
                    <a:pt x="34" y="0"/>
                  </a:cubicBezTo>
                  <a:cubicBezTo>
                    <a:pt x="38" y="0"/>
                    <a:pt x="42" y="1"/>
                    <a:pt x="46" y="2"/>
                  </a:cubicBezTo>
                  <a:cubicBezTo>
                    <a:pt x="48" y="2"/>
                    <a:pt x="51" y="2"/>
                    <a:pt x="54" y="3"/>
                  </a:cubicBezTo>
                  <a:cubicBezTo>
                    <a:pt x="55" y="3"/>
                    <a:pt x="56" y="4"/>
                    <a:pt x="57" y="5"/>
                  </a:cubicBezTo>
                  <a:cubicBezTo>
                    <a:pt x="59" y="5"/>
                    <a:pt x="61" y="4"/>
                    <a:pt x="63" y="6"/>
                  </a:cubicBezTo>
                  <a:cubicBezTo>
                    <a:pt x="66" y="7"/>
                    <a:pt x="65" y="12"/>
                    <a:pt x="68" y="13"/>
                  </a:cubicBezTo>
                  <a:cubicBezTo>
                    <a:pt x="72" y="15"/>
                    <a:pt x="76" y="13"/>
                    <a:pt x="80" y="14"/>
                  </a:cubicBezTo>
                  <a:cubicBezTo>
                    <a:pt x="82" y="15"/>
                    <a:pt x="83" y="19"/>
                    <a:pt x="85" y="21"/>
                  </a:cubicBezTo>
                  <a:cubicBezTo>
                    <a:pt x="86" y="21"/>
                    <a:pt x="88" y="20"/>
                    <a:pt x="87" y="20"/>
                  </a:cubicBezTo>
                  <a:cubicBezTo>
                    <a:pt x="86" y="17"/>
                    <a:pt x="83" y="16"/>
                    <a:pt x="82" y="14"/>
                  </a:cubicBezTo>
                  <a:cubicBezTo>
                    <a:pt x="82" y="13"/>
                    <a:pt x="83" y="12"/>
                    <a:pt x="84" y="13"/>
                  </a:cubicBezTo>
                  <a:cubicBezTo>
                    <a:pt x="86" y="15"/>
                    <a:pt x="89" y="17"/>
                    <a:pt x="91" y="20"/>
                  </a:cubicBezTo>
                  <a:cubicBezTo>
                    <a:pt x="92" y="21"/>
                    <a:pt x="90" y="22"/>
                    <a:pt x="91" y="23"/>
                  </a:cubicBezTo>
                  <a:cubicBezTo>
                    <a:pt x="92" y="24"/>
                    <a:pt x="95" y="23"/>
                    <a:pt x="97" y="24"/>
                  </a:cubicBezTo>
                  <a:cubicBezTo>
                    <a:pt x="100" y="25"/>
                    <a:pt x="103" y="27"/>
                    <a:pt x="106" y="29"/>
                  </a:cubicBezTo>
                  <a:cubicBezTo>
                    <a:pt x="107" y="30"/>
                    <a:pt x="108" y="32"/>
                    <a:pt x="109" y="33"/>
                  </a:cubicBezTo>
                  <a:cubicBezTo>
                    <a:pt x="111" y="34"/>
                    <a:pt x="115" y="32"/>
                    <a:pt x="116" y="34"/>
                  </a:cubicBezTo>
                  <a:cubicBezTo>
                    <a:pt x="117" y="36"/>
                    <a:pt x="110" y="38"/>
                    <a:pt x="112" y="39"/>
                  </a:cubicBezTo>
                  <a:cubicBezTo>
                    <a:pt x="115" y="41"/>
                    <a:pt x="118" y="38"/>
                    <a:pt x="121" y="38"/>
                  </a:cubicBezTo>
                  <a:cubicBezTo>
                    <a:pt x="124" y="38"/>
                    <a:pt x="126" y="39"/>
                    <a:pt x="128" y="40"/>
                  </a:cubicBezTo>
                  <a:cubicBezTo>
                    <a:pt x="128" y="41"/>
                    <a:pt x="128" y="43"/>
                    <a:pt x="129" y="4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3" name="Freeform 3516"/>
            <p:cNvSpPr>
              <a:spLocks noChangeAspect="1"/>
            </p:cNvSpPr>
            <p:nvPr/>
          </p:nvSpPr>
          <p:spPr bwMode="auto">
            <a:xfrm>
              <a:off x="5907854" y="4562226"/>
              <a:ext cx="48267" cy="39491"/>
            </a:xfrm>
            <a:custGeom>
              <a:avLst/>
              <a:gdLst>
                <a:gd name="T0" fmla="*/ 7 w 9"/>
                <a:gd name="T1" fmla="*/ 0 h 8"/>
                <a:gd name="T2" fmla="*/ 12 w 9"/>
                <a:gd name="T3" fmla="*/ 8 h 8"/>
                <a:gd name="T4" fmla="*/ 1 w 9"/>
                <a:gd name="T5" fmla="*/ 9 h 8"/>
                <a:gd name="T6" fmla="*/ 2 w 9"/>
                <a:gd name="T7" fmla="*/ 6 h 8"/>
                <a:gd name="T8" fmla="*/ 1 w 9"/>
                <a:gd name="T9" fmla="*/ 1 h 8"/>
                <a:gd name="T10" fmla="*/ 7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5" y="0"/>
                  </a:moveTo>
                  <a:cubicBezTo>
                    <a:pt x="6" y="2"/>
                    <a:pt x="9" y="4"/>
                    <a:pt x="8" y="6"/>
                  </a:cubicBezTo>
                  <a:cubicBezTo>
                    <a:pt x="7" y="8"/>
                    <a:pt x="3" y="8"/>
                    <a:pt x="1" y="7"/>
                  </a:cubicBezTo>
                  <a:cubicBezTo>
                    <a:pt x="0" y="7"/>
                    <a:pt x="2" y="5"/>
                    <a:pt x="2" y="4"/>
                  </a:cubicBezTo>
                  <a:cubicBezTo>
                    <a:pt x="2" y="3"/>
                    <a:pt x="1" y="2"/>
                    <a:pt x="1" y="1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4" name="Freeform 3517"/>
            <p:cNvSpPr>
              <a:spLocks noChangeAspect="1"/>
            </p:cNvSpPr>
            <p:nvPr/>
          </p:nvSpPr>
          <p:spPr bwMode="auto">
            <a:xfrm>
              <a:off x="6245714" y="4303345"/>
              <a:ext cx="39491" cy="61430"/>
            </a:xfrm>
            <a:custGeom>
              <a:avLst/>
              <a:gdLst>
                <a:gd name="T0" fmla="*/ 8 w 7"/>
                <a:gd name="T1" fmla="*/ 1 h 12"/>
                <a:gd name="T2" fmla="*/ 5 w 7"/>
                <a:gd name="T3" fmla="*/ 1 h 12"/>
                <a:gd name="T4" fmla="*/ 0 w 7"/>
                <a:gd name="T5" fmla="*/ 11 h 12"/>
                <a:gd name="T6" fmla="*/ 5 w 7"/>
                <a:gd name="T7" fmla="*/ 15 h 12"/>
                <a:gd name="T8" fmla="*/ 12 w 7"/>
                <a:gd name="T9" fmla="*/ 13 h 12"/>
                <a:gd name="T10" fmla="*/ 8 w 7"/>
                <a:gd name="T11" fmla="*/ 1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2"/>
                <a:gd name="T20" fmla="*/ 7 w 7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2">
                  <a:moveTo>
                    <a:pt x="5" y="1"/>
                  </a:moveTo>
                  <a:cubicBezTo>
                    <a:pt x="5" y="0"/>
                    <a:pt x="3" y="0"/>
                    <a:pt x="3" y="1"/>
                  </a:cubicBezTo>
                  <a:cubicBezTo>
                    <a:pt x="1" y="3"/>
                    <a:pt x="0" y="5"/>
                    <a:pt x="0" y="8"/>
                  </a:cubicBezTo>
                  <a:cubicBezTo>
                    <a:pt x="0" y="9"/>
                    <a:pt x="1" y="11"/>
                    <a:pt x="3" y="11"/>
                  </a:cubicBezTo>
                  <a:cubicBezTo>
                    <a:pt x="5" y="12"/>
                    <a:pt x="6" y="10"/>
                    <a:pt x="7" y="9"/>
                  </a:cubicBezTo>
                  <a:cubicBezTo>
                    <a:pt x="7" y="6"/>
                    <a:pt x="7" y="3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5" name="Freeform 3518"/>
            <p:cNvSpPr>
              <a:spLocks noChangeAspect="1"/>
            </p:cNvSpPr>
            <p:nvPr/>
          </p:nvSpPr>
          <p:spPr bwMode="auto">
            <a:xfrm>
              <a:off x="6206225" y="4171711"/>
              <a:ext cx="87755" cy="21939"/>
            </a:xfrm>
            <a:custGeom>
              <a:avLst/>
              <a:gdLst>
                <a:gd name="T0" fmla="*/ 21 w 17"/>
                <a:gd name="T1" fmla="*/ 0 h 4"/>
                <a:gd name="T2" fmla="*/ 22 w 17"/>
                <a:gd name="T3" fmla="*/ 4 h 4"/>
                <a:gd name="T4" fmla="*/ 15 w 17"/>
                <a:gd name="T5" fmla="*/ 4 h 4"/>
                <a:gd name="T6" fmla="*/ 6 w 17"/>
                <a:gd name="T7" fmla="*/ 6 h 4"/>
                <a:gd name="T8" fmla="*/ 1 w 17"/>
                <a:gd name="T9" fmla="*/ 1 h 4"/>
                <a:gd name="T10" fmla="*/ 8 w 17"/>
                <a:gd name="T11" fmla="*/ 1 h 4"/>
                <a:gd name="T12" fmla="*/ 16 w 17"/>
                <a:gd name="T13" fmla="*/ 0 h 4"/>
                <a:gd name="T14" fmla="*/ 21 w 17"/>
                <a:gd name="T15" fmla="*/ 0 h 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4"/>
                <a:gd name="T26" fmla="*/ 17 w 17"/>
                <a:gd name="T27" fmla="*/ 4 h 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4">
                  <a:moveTo>
                    <a:pt x="15" y="0"/>
                  </a:moveTo>
                  <a:cubicBezTo>
                    <a:pt x="16" y="1"/>
                    <a:pt x="17" y="2"/>
                    <a:pt x="16" y="2"/>
                  </a:cubicBezTo>
                  <a:cubicBezTo>
                    <a:pt x="15" y="3"/>
                    <a:pt x="13" y="2"/>
                    <a:pt x="11" y="2"/>
                  </a:cubicBezTo>
                  <a:cubicBezTo>
                    <a:pt x="9" y="2"/>
                    <a:pt x="7" y="4"/>
                    <a:pt x="4" y="4"/>
                  </a:cubicBezTo>
                  <a:cubicBezTo>
                    <a:pt x="3" y="4"/>
                    <a:pt x="0" y="2"/>
                    <a:pt x="1" y="1"/>
                  </a:cubicBezTo>
                  <a:cubicBezTo>
                    <a:pt x="2" y="0"/>
                    <a:pt x="4" y="1"/>
                    <a:pt x="6" y="1"/>
                  </a:cubicBezTo>
                  <a:cubicBezTo>
                    <a:pt x="8" y="1"/>
                    <a:pt x="10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6" name="Freeform 3519"/>
            <p:cNvSpPr>
              <a:spLocks noChangeAspect="1"/>
            </p:cNvSpPr>
            <p:nvPr/>
          </p:nvSpPr>
          <p:spPr bwMode="auto">
            <a:xfrm>
              <a:off x="6302757" y="4154159"/>
              <a:ext cx="39491" cy="100919"/>
            </a:xfrm>
            <a:custGeom>
              <a:avLst/>
              <a:gdLst>
                <a:gd name="T0" fmla="*/ 1 w 7"/>
                <a:gd name="T1" fmla="*/ 1 h 19"/>
                <a:gd name="T2" fmla="*/ 4 w 7"/>
                <a:gd name="T3" fmla="*/ 7 h 19"/>
                <a:gd name="T4" fmla="*/ 8 w 7"/>
                <a:gd name="T5" fmla="*/ 8 h 19"/>
                <a:gd name="T6" fmla="*/ 5 w 7"/>
                <a:gd name="T7" fmla="*/ 19 h 19"/>
                <a:gd name="T8" fmla="*/ 1 w 7"/>
                <a:gd name="T9" fmla="*/ 23 h 19"/>
                <a:gd name="T10" fmla="*/ 5 w 7"/>
                <a:gd name="T11" fmla="*/ 27 h 19"/>
                <a:gd name="T12" fmla="*/ 6 w 7"/>
                <a:gd name="T13" fmla="*/ 22 h 19"/>
                <a:gd name="T14" fmla="*/ 12 w 7"/>
                <a:gd name="T15" fmla="*/ 10 h 19"/>
                <a:gd name="T16" fmla="*/ 12 w 7"/>
                <a:gd name="T17" fmla="*/ 7 h 19"/>
                <a:gd name="T18" fmla="*/ 6 w 7"/>
                <a:gd name="T19" fmla="*/ 5 h 19"/>
                <a:gd name="T20" fmla="*/ 1 w 7"/>
                <a:gd name="T21" fmla="*/ 1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"/>
                <a:gd name="T34" fmla="*/ 0 h 19"/>
                <a:gd name="T35" fmla="*/ 7 w 7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" h="19">
                  <a:moveTo>
                    <a:pt x="1" y="1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3" y="6"/>
                    <a:pt x="5" y="5"/>
                    <a:pt x="5" y="6"/>
                  </a:cubicBezTo>
                  <a:cubicBezTo>
                    <a:pt x="6" y="9"/>
                    <a:pt x="4" y="11"/>
                    <a:pt x="3" y="13"/>
                  </a:cubicBezTo>
                  <a:cubicBezTo>
                    <a:pt x="3" y="14"/>
                    <a:pt x="1" y="15"/>
                    <a:pt x="1" y="16"/>
                  </a:cubicBezTo>
                  <a:cubicBezTo>
                    <a:pt x="1" y="17"/>
                    <a:pt x="2" y="19"/>
                    <a:pt x="3" y="18"/>
                  </a:cubicBezTo>
                  <a:cubicBezTo>
                    <a:pt x="4" y="18"/>
                    <a:pt x="4" y="16"/>
                    <a:pt x="4" y="15"/>
                  </a:cubicBezTo>
                  <a:cubicBezTo>
                    <a:pt x="5" y="12"/>
                    <a:pt x="6" y="10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6" y="4"/>
                    <a:pt x="5" y="4"/>
                    <a:pt x="4" y="3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7" name="Freeform 3520"/>
            <p:cNvSpPr>
              <a:spLocks noChangeAspect="1"/>
            </p:cNvSpPr>
            <p:nvPr/>
          </p:nvSpPr>
          <p:spPr bwMode="auto">
            <a:xfrm>
              <a:off x="6351023" y="4281406"/>
              <a:ext cx="39491" cy="61430"/>
            </a:xfrm>
            <a:custGeom>
              <a:avLst/>
              <a:gdLst>
                <a:gd name="T0" fmla="*/ 0 w 7"/>
                <a:gd name="T1" fmla="*/ 1 h 12"/>
                <a:gd name="T2" fmla="*/ 8 w 7"/>
                <a:gd name="T3" fmla="*/ 7 h 12"/>
                <a:gd name="T4" fmla="*/ 10 w 7"/>
                <a:gd name="T5" fmla="*/ 15 h 12"/>
                <a:gd name="T6" fmla="*/ 12 w 7"/>
                <a:gd name="T7" fmla="*/ 14 h 12"/>
                <a:gd name="T8" fmla="*/ 10 w 7"/>
                <a:gd name="T9" fmla="*/ 6 h 12"/>
                <a:gd name="T10" fmla="*/ 5 w 7"/>
                <a:gd name="T11" fmla="*/ 0 h 12"/>
                <a:gd name="T12" fmla="*/ 0 w 7"/>
                <a:gd name="T13" fmla="*/ 1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2"/>
                <a:gd name="T23" fmla="*/ 7 w 7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2">
                  <a:moveTo>
                    <a:pt x="0" y="1"/>
                  </a:moveTo>
                  <a:cubicBezTo>
                    <a:pt x="1" y="3"/>
                    <a:pt x="4" y="3"/>
                    <a:pt x="5" y="5"/>
                  </a:cubicBezTo>
                  <a:cubicBezTo>
                    <a:pt x="6" y="7"/>
                    <a:pt x="5" y="9"/>
                    <a:pt x="6" y="11"/>
                  </a:cubicBezTo>
                  <a:cubicBezTo>
                    <a:pt x="6" y="12"/>
                    <a:pt x="7" y="11"/>
                    <a:pt x="7" y="10"/>
                  </a:cubicBezTo>
                  <a:cubicBezTo>
                    <a:pt x="7" y="8"/>
                    <a:pt x="7" y="6"/>
                    <a:pt x="6" y="4"/>
                  </a:cubicBezTo>
                  <a:cubicBezTo>
                    <a:pt x="6" y="2"/>
                    <a:pt x="4" y="1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8" name="Freeform 3521"/>
            <p:cNvSpPr>
              <a:spLocks noChangeAspect="1"/>
            </p:cNvSpPr>
            <p:nvPr/>
          </p:nvSpPr>
          <p:spPr bwMode="auto">
            <a:xfrm>
              <a:off x="6469494" y="2697404"/>
              <a:ext cx="35103" cy="26327"/>
            </a:xfrm>
            <a:custGeom>
              <a:avLst/>
              <a:gdLst>
                <a:gd name="T0" fmla="*/ 8 w 7"/>
                <a:gd name="T1" fmla="*/ 1 h 5"/>
                <a:gd name="T2" fmla="*/ 8 w 7"/>
                <a:gd name="T3" fmla="*/ 5 h 5"/>
                <a:gd name="T4" fmla="*/ 3 w 7"/>
                <a:gd name="T5" fmla="*/ 6 h 5"/>
                <a:gd name="T6" fmla="*/ 0 w 7"/>
                <a:gd name="T7" fmla="*/ 2 h 5"/>
                <a:gd name="T8" fmla="*/ 2 w 7"/>
                <a:gd name="T9" fmla="*/ 0 h 5"/>
                <a:gd name="T10" fmla="*/ 8 w 7"/>
                <a:gd name="T11" fmla="*/ 1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5"/>
                <a:gd name="T20" fmla="*/ 7 w 7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5">
                  <a:moveTo>
                    <a:pt x="6" y="1"/>
                  </a:moveTo>
                  <a:cubicBezTo>
                    <a:pt x="7" y="1"/>
                    <a:pt x="7" y="3"/>
                    <a:pt x="6" y="3"/>
                  </a:cubicBezTo>
                  <a:cubicBezTo>
                    <a:pt x="5" y="4"/>
                    <a:pt x="4" y="5"/>
                    <a:pt x="3" y="4"/>
                  </a:cubicBezTo>
                  <a:cubicBezTo>
                    <a:pt x="2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5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29" name="Freeform 3522"/>
            <p:cNvSpPr>
              <a:spLocks noChangeAspect="1"/>
            </p:cNvSpPr>
            <p:nvPr/>
          </p:nvSpPr>
          <p:spPr bwMode="auto">
            <a:xfrm>
              <a:off x="6118468" y="2530669"/>
              <a:ext cx="100919" cy="35103"/>
            </a:xfrm>
            <a:custGeom>
              <a:avLst/>
              <a:gdLst>
                <a:gd name="T0" fmla="*/ 28 w 19"/>
                <a:gd name="T1" fmla="*/ 5 h 6"/>
                <a:gd name="T2" fmla="*/ 22 w 19"/>
                <a:gd name="T3" fmla="*/ 11 h 6"/>
                <a:gd name="T4" fmla="*/ 16 w 19"/>
                <a:gd name="T5" fmla="*/ 9 h 6"/>
                <a:gd name="T6" fmla="*/ 6 w 19"/>
                <a:gd name="T7" fmla="*/ 5 h 6"/>
                <a:gd name="T8" fmla="*/ 0 w 19"/>
                <a:gd name="T9" fmla="*/ 1 h 6"/>
                <a:gd name="T10" fmla="*/ 6 w 19"/>
                <a:gd name="T11" fmla="*/ 1 h 6"/>
                <a:gd name="T12" fmla="*/ 10 w 19"/>
                <a:gd name="T13" fmla="*/ 4 h 6"/>
                <a:gd name="T14" fmla="*/ 13 w 19"/>
                <a:gd name="T15" fmla="*/ 1 h 6"/>
                <a:gd name="T16" fmla="*/ 22 w 19"/>
                <a:gd name="T17" fmla="*/ 4 h 6"/>
                <a:gd name="T18" fmla="*/ 28 w 19"/>
                <a:gd name="T19" fmla="*/ 5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9" y="3"/>
                  </a:moveTo>
                  <a:cubicBezTo>
                    <a:pt x="19" y="5"/>
                    <a:pt x="17" y="6"/>
                    <a:pt x="15" y="6"/>
                  </a:cubicBezTo>
                  <a:cubicBezTo>
                    <a:pt x="14" y="6"/>
                    <a:pt x="12" y="5"/>
                    <a:pt x="11" y="5"/>
                  </a:cubicBezTo>
                  <a:cubicBezTo>
                    <a:pt x="8" y="4"/>
                    <a:pt x="6" y="4"/>
                    <a:pt x="4" y="3"/>
                  </a:cubicBezTo>
                  <a:cubicBezTo>
                    <a:pt x="3" y="3"/>
                    <a:pt x="0" y="2"/>
                    <a:pt x="0" y="1"/>
                  </a:cubicBezTo>
                  <a:cubicBezTo>
                    <a:pt x="0" y="0"/>
                    <a:pt x="3" y="1"/>
                    <a:pt x="4" y="1"/>
                  </a:cubicBezTo>
                  <a:cubicBezTo>
                    <a:pt x="5" y="1"/>
                    <a:pt x="6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1" y="1"/>
                    <a:pt x="13" y="1"/>
                    <a:pt x="15" y="2"/>
                  </a:cubicBezTo>
                  <a:cubicBezTo>
                    <a:pt x="16" y="2"/>
                    <a:pt x="19" y="2"/>
                    <a:pt x="19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0" name="Freeform 3523"/>
            <p:cNvSpPr>
              <a:spLocks noChangeAspect="1"/>
            </p:cNvSpPr>
            <p:nvPr/>
          </p:nvSpPr>
          <p:spPr bwMode="auto">
            <a:xfrm>
              <a:off x="6083365" y="2521893"/>
              <a:ext cx="21939" cy="17552"/>
            </a:xfrm>
            <a:custGeom>
              <a:avLst/>
              <a:gdLst>
                <a:gd name="T0" fmla="*/ 4 w 4"/>
                <a:gd name="T1" fmla="*/ 0 h 3"/>
                <a:gd name="T2" fmla="*/ 0 w 4"/>
                <a:gd name="T3" fmla="*/ 1 h 3"/>
                <a:gd name="T4" fmla="*/ 4 w 4"/>
                <a:gd name="T5" fmla="*/ 5 h 3"/>
                <a:gd name="T6" fmla="*/ 6 w 4"/>
                <a:gd name="T7" fmla="*/ 1 h 3"/>
                <a:gd name="T8" fmla="*/ 4 w 4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1" name="Freeform 3524"/>
            <p:cNvSpPr>
              <a:spLocks noChangeAspect="1"/>
            </p:cNvSpPr>
            <p:nvPr/>
          </p:nvSpPr>
          <p:spPr bwMode="auto">
            <a:xfrm>
              <a:off x="5771832" y="2333216"/>
              <a:ext cx="43879" cy="30715"/>
            </a:xfrm>
            <a:custGeom>
              <a:avLst/>
              <a:gdLst>
                <a:gd name="T0" fmla="*/ 1 w 8"/>
                <a:gd name="T1" fmla="*/ 6 h 6"/>
                <a:gd name="T2" fmla="*/ 4 w 8"/>
                <a:gd name="T3" fmla="*/ 8 h 6"/>
                <a:gd name="T4" fmla="*/ 13 w 8"/>
                <a:gd name="T5" fmla="*/ 2 h 6"/>
                <a:gd name="T6" fmla="*/ 11 w 8"/>
                <a:gd name="T7" fmla="*/ 1 h 6"/>
                <a:gd name="T8" fmla="*/ 1 w 8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4"/>
                  </a:moveTo>
                  <a:cubicBezTo>
                    <a:pt x="0" y="5"/>
                    <a:pt x="1" y="6"/>
                    <a:pt x="2" y="6"/>
                  </a:cubicBezTo>
                  <a:cubicBezTo>
                    <a:pt x="4" y="5"/>
                    <a:pt x="6" y="3"/>
                    <a:pt x="8" y="2"/>
                  </a:cubicBezTo>
                  <a:cubicBezTo>
                    <a:pt x="8" y="1"/>
                    <a:pt x="7" y="0"/>
                    <a:pt x="7" y="1"/>
                  </a:cubicBezTo>
                  <a:cubicBezTo>
                    <a:pt x="5" y="1"/>
                    <a:pt x="3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2" name="Freeform 3525"/>
            <p:cNvSpPr>
              <a:spLocks noChangeAspect="1"/>
            </p:cNvSpPr>
            <p:nvPr/>
          </p:nvSpPr>
          <p:spPr bwMode="auto">
            <a:xfrm>
              <a:off x="5850811" y="2276174"/>
              <a:ext cx="17552" cy="13164"/>
            </a:xfrm>
            <a:custGeom>
              <a:avLst/>
              <a:gdLst>
                <a:gd name="T0" fmla="*/ 1 w 3"/>
                <a:gd name="T1" fmla="*/ 0 h 3"/>
                <a:gd name="T2" fmla="*/ 1 w 3"/>
                <a:gd name="T3" fmla="*/ 3 h 3"/>
                <a:gd name="T4" fmla="*/ 5 w 3"/>
                <a:gd name="T5" fmla="*/ 3 h 3"/>
                <a:gd name="T6" fmla="*/ 5 w 3"/>
                <a:gd name="T7" fmla="*/ 1 h 3"/>
                <a:gd name="T8" fmla="*/ 1 w 3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1" y="0"/>
                  </a:moveTo>
                  <a:cubicBezTo>
                    <a:pt x="1" y="1"/>
                    <a:pt x="0" y="2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3" name="Freeform 3526"/>
            <p:cNvSpPr>
              <a:spLocks noChangeAspect="1"/>
            </p:cNvSpPr>
            <p:nvPr/>
          </p:nvSpPr>
          <p:spPr bwMode="auto">
            <a:xfrm>
              <a:off x="5973670" y="2363931"/>
              <a:ext cx="21939" cy="17552"/>
            </a:xfrm>
            <a:custGeom>
              <a:avLst/>
              <a:gdLst>
                <a:gd name="T0" fmla="*/ 1 w 4"/>
                <a:gd name="T1" fmla="*/ 1 h 3"/>
                <a:gd name="T2" fmla="*/ 1 w 4"/>
                <a:gd name="T3" fmla="*/ 5 h 3"/>
                <a:gd name="T4" fmla="*/ 5 w 4"/>
                <a:gd name="T5" fmla="*/ 4 h 3"/>
                <a:gd name="T6" fmla="*/ 6 w 4"/>
                <a:gd name="T7" fmla="*/ 1 h 3"/>
                <a:gd name="T8" fmla="*/ 1 w 4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3"/>
                <a:gd name="T17" fmla="*/ 4 w 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3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4" name="Freeform 3527"/>
            <p:cNvSpPr>
              <a:spLocks noChangeAspect="1"/>
            </p:cNvSpPr>
            <p:nvPr/>
          </p:nvSpPr>
          <p:spPr bwMode="auto">
            <a:xfrm>
              <a:off x="7505017" y="2438523"/>
              <a:ext cx="114083" cy="136022"/>
            </a:xfrm>
            <a:custGeom>
              <a:avLst/>
              <a:gdLst>
                <a:gd name="T0" fmla="*/ 15 w 22"/>
                <a:gd name="T1" fmla="*/ 0 h 26"/>
                <a:gd name="T2" fmla="*/ 20 w 22"/>
                <a:gd name="T3" fmla="*/ 8 h 26"/>
                <a:gd name="T4" fmla="*/ 13 w 22"/>
                <a:gd name="T5" fmla="*/ 21 h 26"/>
                <a:gd name="T6" fmla="*/ 8 w 22"/>
                <a:gd name="T7" fmla="*/ 30 h 26"/>
                <a:gd name="T8" fmla="*/ 15 w 22"/>
                <a:gd name="T9" fmla="*/ 30 h 26"/>
                <a:gd name="T10" fmla="*/ 20 w 22"/>
                <a:gd name="T11" fmla="*/ 20 h 26"/>
                <a:gd name="T12" fmla="*/ 28 w 22"/>
                <a:gd name="T13" fmla="*/ 20 h 26"/>
                <a:gd name="T14" fmla="*/ 24 w 22"/>
                <a:gd name="T15" fmla="*/ 30 h 26"/>
                <a:gd name="T16" fmla="*/ 14 w 22"/>
                <a:gd name="T17" fmla="*/ 37 h 26"/>
                <a:gd name="T18" fmla="*/ 6 w 22"/>
                <a:gd name="T19" fmla="*/ 35 h 26"/>
                <a:gd name="T20" fmla="*/ 1 w 22"/>
                <a:gd name="T21" fmla="*/ 27 h 26"/>
                <a:gd name="T22" fmla="*/ 1 w 22"/>
                <a:gd name="T23" fmla="*/ 17 h 26"/>
                <a:gd name="T24" fmla="*/ 11 w 22"/>
                <a:gd name="T25" fmla="*/ 2 h 26"/>
                <a:gd name="T26" fmla="*/ 15 w 22"/>
                <a:gd name="T27" fmla="*/ 0 h 2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"/>
                <a:gd name="T43" fmla="*/ 0 h 26"/>
                <a:gd name="T44" fmla="*/ 22 w 22"/>
                <a:gd name="T45" fmla="*/ 26 h 2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" h="26">
                  <a:moveTo>
                    <a:pt x="11" y="0"/>
                  </a:moveTo>
                  <a:cubicBezTo>
                    <a:pt x="13" y="1"/>
                    <a:pt x="15" y="4"/>
                    <a:pt x="14" y="6"/>
                  </a:cubicBezTo>
                  <a:cubicBezTo>
                    <a:pt x="14" y="10"/>
                    <a:pt x="11" y="12"/>
                    <a:pt x="9" y="15"/>
                  </a:cubicBezTo>
                  <a:cubicBezTo>
                    <a:pt x="8" y="17"/>
                    <a:pt x="6" y="19"/>
                    <a:pt x="6" y="21"/>
                  </a:cubicBezTo>
                  <a:cubicBezTo>
                    <a:pt x="7" y="22"/>
                    <a:pt x="10" y="22"/>
                    <a:pt x="11" y="21"/>
                  </a:cubicBezTo>
                  <a:cubicBezTo>
                    <a:pt x="12" y="20"/>
                    <a:pt x="12" y="16"/>
                    <a:pt x="14" y="14"/>
                  </a:cubicBezTo>
                  <a:cubicBezTo>
                    <a:pt x="15" y="13"/>
                    <a:pt x="19" y="12"/>
                    <a:pt x="20" y="14"/>
                  </a:cubicBezTo>
                  <a:cubicBezTo>
                    <a:pt x="22" y="16"/>
                    <a:pt x="19" y="19"/>
                    <a:pt x="17" y="21"/>
                  </a:cubicBezTo>
                  <a:cubicBezTo>
                    <a:pt x="15" y="23"/>
                    <a:pt x="13" y="25"/>
                    <a:pt x="10" y="26"/>
                  </a:cubicBezTo>
                  <a:cubicBezTo>
                    <a:pt x="8" y="26"/>
                    <a:pt x="6" y="25"/>
                    <a:pt x="4" y="24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3" y="8"/>
                    <a:pt x="5" y="5"/>
                    <a:pt x="8" y="2"/>
                  </a:cubicBezTo>
                  <a:cubicBezTo>
                    <a:pt x="9" y="1"/>
                    <a:pt x="10" y="0"/>
                    <a:pt x="1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5" name="Freeform 3528"/>
            <p:cNvSpPr>
              <a:spLocks noChangeAspect="1"/>
            </p:cNvSpPr>
            <p:nvPr/>
          </p:nvSpPr>
          <p:spPr bwMode="auto">
            <a:xfrm>
              <a:off x="7329506" y="2425360"/>
              <a:ext cx="149186" cy="105307"/>
            </a:xfrm>
            <a:custGeom>
              <a:avLst/>
              <a:gdLst>
                <a:gd name="T0" fmla="*/ 39 w 28"/>
                <a:gd name="T1" fmla="*/ 16 h 20"/>
                <a:gd name="T2" fmla="*/ 33 w 28"/>
                <a:gd name="T3" fmla="*/ 20 h 20"/>
                <a:gd name="T4" fmla="*/ 33 w 28"/>
                <a:gd name="T5" fmla="*/ 28 h 20"/>
                <a:gd name="T6" fmla="*/ 23 w 28"/>
                <a:gd name="T7" fmla="*/ 26 h 20"/>
                <a:gd name="T8" fmla="*/ 23 w 28"/>
                <a:gd name="T9" fmla="*/ 20 h 20"/>
                <a:gd name="T10" fmla="*/ 16 w 28"/>
                <a:gd name="T11" fmla="*/ 23 h 20"/>
                <a:gd name="T12" fmla="*/ 7 w 28"/>
                <a:gd name="T13" fmla="*/ 17 h 20"/>
                <a:gd name="T14" fmla="*/ 1 w 28"/>
                <a:gd name="T15" fmla="*/ 14 h 20"/>
                <a:gd name="T16" fmla="*/ 1 w 28"/>
                <a:gd name="T17" fmla="*/ 6 h 20"/>
                <a:gd name="T18" fmla="*/ 6 w 28"/>
                <a:gd name="T19" fmla="*/ 1 h 20"/>
                <a:gd name="T20" fmla="*/ 6 w 28"/>
                <a:gd name="T21" fmla="*/ 10 h 20"/>
                <a:gd name="T22" fmla="*/ 11 w 28"/>
                <a:gd name="T23" fmla="*/ 14 h 20"/>
                <a:gd name="T24" fmla="*/ 19 w 28"/>
                <a:gd name="T25" fmla="*/ 17 h 20"/>
                <a:gd name="T26" fmla="*/ 28 w 28"/>
                <a:gd name="T27" fmla="*/ 16 h 20"/>
                <a:gd name="T28" fmla="*/ 39 w 28"/>
                <a:gd name="T29" fmla="*/ 16 h 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8"/>
                <a:gd name="T46" fmla="*/ 0 h 20"/>
                <a:gd name="T47" fmla="*/ 28 w 28"/>
                <a:gd name="T48" fmla="*/ 20 h 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8" h="20">
                  <a:moveTo>
                    <a:pt x="26" y="11"/>
                  </a:moveTo>
                  <a:cubicBezTo>
                    <a:pt x="28" y="13"/>
                    <a:pt x="23" y="13"/>
                    <a:pt x="22" y="14"/>
                  </a:cubicBezTo>
                  <a:cubicBezTo>
                    <a:pt x="21" y="16"/>
                    <a:pt x="23" y="18"/>
                    <a:pt x="22" y="19"/>
                  </a:cubicBezTo>
                  <a:cubicBezTo>
                    <a:pt x="20" y="20"/>
                    <a:pt x="18" y="19"/>
                    <a:pt x="16" y="18"/>
                  </a:cubicBezTo>
                  <a:cubicBezTo>
                    <a:pt x="16" y="17"/>
                    <a:pt x="17" y="15"/>
                    <a:pt x="16" y="14"/>
                  </a:cubicBezTo>
                  <a:cubicBezTo>
                    <a:pt x="14" y="14"/>
                    <a:pt x="13" y="16"/>
                    <a:pt x="11" y="16"/>
                  </a:cubicBezTo>
                  <a:cubicBezTo>
                    <a:pt x="8" y="16"/>
                    <a:pt x="7" y="13"/>
                    <a:pt x="5" y="12"/>
                  </a:cubicBezTo>
                  <a:cubicBezTo>
                    <a:pt x="3" y="11"/>
                    <a:pt x="2" y="11"/>
                    <a:pt x="1" y="10"/>
                  </a:cubicBezTo>
                  <a:cubicBezTo>
                    <a:pt x="0" y="8"/>
                    <a:pt x="1" y="6"/>
                    <a:pt x="1" y="4"/>
                  </a:cubicBezTo>
                  <a:cubicBezTo>
                    <a:pt x="2" y="3"/>
                    <a:pt x="3" y="0"/>
                    <a:pt x="4" y="1"/>
                  </a:cubicBezTo>
                  <a:cubicBezTo>
                    <a:pt x="5" y="2"/>
                    <a:pt x="3" y="5"/>
                    <a:pt x="4" y="7"/>
                  </a:cubicBezTo>
                  <a:cubicBezTo>
                    <a:pt x="4" y="8"/>
                    <a:pt x="5" y="9"/>
                    <a:pt x="7" y="10"/>
                  </a:cubicBezTo>
                  <a:cubicBezTo>
                    <a:pt x="9" y="11"/>
                    <a:pt x="11" y="11"/>
                    <a:pt x="13" y="12"/>
                  </a:cubicBezTo>
                  <a:cubicBezTo>
                    <a:pt x="15" y="12"/>
                    <a:pt x="17" y="11"/>
                    <a:pt x="19" y="11"/>
                  </a:cubicBezTo>
                  <a:cubicBezTo>
                    <a:pt x="22" y="11"/>
                    <a:pt x="25" y="9"/>
                    <a:pt x="26" y="1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6" name="Freeform 3529"/>
            <p:cNvSpPr>
              <a:spLocks noChangeAspect="1"/>
            </p:cNvSpPr>
            <p:nvPr/>
          </p:nvSpPr>
          <p:spPr bwMode="auto">
            <a:xfrm>
              <a:off x="7351443" y="2170867"/>
              <a:ext cx="175513" cy="78980"/>
            </a:xfrm>
            <a:custGeom>
              <a:avLst/>
              <a:gdLst>
                <a:gd name="T0" fmla="*/ 1 w 33"/>
                <a:gd name="T1" fmla="*/ 2 h 15"/>
                <a:gd name="T2" fmla="*/ 2 w 33"/>
                <a:gd name="T3" fmla="*/ 0 h 15"/>
                <a:gd name="T4" fmla="*/ 28 w 33"/>
                <a:gd name="T5" fmla="*/ 5 h 15"/>
                <a:gd name="T6" fmla="*/ 44 w 33"/>
                <a:gd name="T7" fmla="*/ 13 h 15"/>
                <a:gd name="T8" fmla="*/ 47 w 33"/>
                <a:gd name="T9" fmla="*/ 19 h 15"/>
                <a:gd name="T10" fmla="*/ 28 w 33"/>
                <a:gd name="T11" fmla="*/ 17 h 15"/>
                <a:gd name="T12" fmla="*/ 13 w 33"/>
                <a:gd name="T13" fmla="*/ 8 h 15"/>
                <a:gd name="T14" fmla="*/ 1 w 33"/>
                <a:gd name="T15" fmla="*/ 2 h 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5"/>
                <a:gd name="T26" fmla="*/ 33 w 33"/>
                <a:gd name="T27" fmla="*/ 15 h 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5">
                  <a:moveTo>
                    <a:pt x="1" y="2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3" y="2"/>
                    <a:pt x="19" y="3"/>
                  </a:cubicBezTo>
                  <a:cubicBezTo>
                    <a:pt x="23" y="5"/>
                    <a:pt x="27" y="7"/>
                    <a:pt x="30" y="9"/>
                  </a:cubicBezTo>
                  <a:cubicBezTo>
                    <a:pt x="32" y="10"/>
                    <a:pt x="33" y="13"/>
                    <a:pt x="32" y="13"/>
                  </a:cubicBezTo>
                  <a:cubicBezTo>
                    <a:pt x="28" y="15"/>
                    <a:pt x="23" y="13"/>
                    <a:pt x="19" y="12"/>
                  </a:cubicBezTo>
                  <a:cubicBezTo>
                    <a:pt x="16" y="11"/>
                    <a:pt x="13" y="8"/>
                    <a:pt x="9" y="6"/>
                  </a:cubicBezTo>
                  <a:cubicBezTo>
                    <a:pt x="7" y="4"/>
                    <a:pt x="3" y="3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7" name="Freeform 3530"/>
            <p:cNvSpPr>
              <a:spLocks noChangeAspect="1"/>
            </p:cNvSpPr>
            <p:nvPr/>
          </p:nvSpPr>
          <p:spPr bwMode="auto">
            <a:xfrm>
              <a:off x="7483077" y="2363931"/>
              <a:ext cx="30715" cy="48267"/>
            </a:xfrm>
            <a:custGeom>
              <a:avLst/>
              <a:gdLst>
                <a:gd name="T0" fmla="*/ 7 w 6"/>
                <a:gd name="T1" fmla="*/ 1 h 9"/>
                <a:gd name="T2" fmla="*/ 0 w 6"/>
                <a:gd name="T3" fmla="*/ 13 h 9"/>
                <a:gd name="T4" fmla="*/ 5 w 6"/>
                <a:gd name="T5" fmla="*/ 12 h 9"/>
                <a:gd name="T6" fmla="*/ 8 w 6"/>
                <a:gd name="T7" fmla="*/ 1 h 9"/>
                <a:gd name="T8" fmla="*/ 7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5" y="1"/>
                  </a:moveTo>
                  <a:cubicBezTo>
                    <a:pt x="3" y="3"/>
                    <a:pt x="1" y="6"/>
                    <a:pt x="0" y="9"/>
                  </a:cubicBezTo>
                  <a:cubicBezTo>
                    <a:pt x="0" y="9"/>
                    <a:pt x="2" y="9"/>
                    <a:pt x="3" y="8"/>
                  </a:cubicBezTo>
                  <a:cubicBezTo>
                    <a:pt x="4" y="6"/>
                    <a:pt x="5" y="4"/>
                    <a:pt x="6" y="1"/>
                  </a:cubicBezTo>
                  <a:cubicBezTo>
                    <a:pt x="6" y="1"/>
                    <a:pt x="5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8" name="Freeform 3531"/>
            <p:cNvSpPr>
              <a:spLocks noChangeAspect="1"/>
            </p:cNvSpPr>
            <p:nvPr/>
          </p:nvSpPr>
          <p:spPr bwMode="auto">
            <a:xfrm>
              <a:off x="7654203" y="2017293"/>
              <a:ext cx="434394" cy="460721"/>
            </a:xfrm>
            <a:custGeom>
              <a:avLst/>
              <a:gdLst>
                <a:gd name="T0" fmla="*/ 75 w 83"/>
                <a:gd name="T1" fmla="*/ 2 h 88"/>
                <a:gd name="T2" fmla="*/ 67 w 83"/>
                <a:gd name="T3" fmla="*/ 8 h 88"/>
                <a:gd name="T4" fmla="*/ 66 w 83"/>
                <a:gd name="T5" fmla="*/ 19 h 88"/>
                <a:gd name="T6" fmla="*/ 52 w 83"/>
                <a:gd name="T7" fmla="*/ 36 h 88"/>
                <a:gd name="T8" fmla="*/ 51 w 83"/>
                <a:gd name="T9" fmla="*/ 45 h 88"/>
                <a:gd name="T10" fmla="*/ 60 w 83"/>
                <a:gd name="T11" fmla="*/ 35 h 88"/>
                <a:gd name="T12" fmla="*/ 67 w 83"/>
                <a:gd name="T13" fmla="*/ 42 h 88"/>
                <a:gd name="T14" fmla="*/ 60 w 83"/>
                <a:gd name="T15" fmla="*/ 47 h 88"/>
                <a:gd name="T16" fmla="*/ 75 w 83"/>
                <a:gd name="T17" fmla="*/ 56 h 88"/>
                <a:gd name="T18" fmla="*/ 82 w 83"/>
                <a:gd name="T19" fmla="*/ 56 h 88"/>
                <a:gd name="T20" fmla="*/ 88 w 83"/>
                <a:gd name="T21" fmla="*/ 54 h 88"/>
                <a:gd name="T22" fmla="*/ 94 w 83"/>
                <a:gd name="T23" fmla="*/ 53 h 88"/>
                <a:gd name="T24" fmla="*/ 103 w 83"/>
                <a:gd name="T25" fmla="*/ 54 h 88"/>
                <a:gd name="T26" fmla="*/ 93 w 83"/>
                <a:gd name="T27" fmla="*/ 67 h 88"/>
                <a:gd name="T28" fmla="*/ 94 w 83"/>
                <a:gd name="T29" fmla="*/ 79 h 88"/>
                <a:gd name="T30" fmla="*/ 105 w 83"/>
                <a:gd name="T31" fmla="*/ 74 h 88"/>
                <a:gd name="T32" fmla="*/ 105 w 83"/>
                <a:gd name="T33" fmla="*/ 80 h 88"/>
                <a:gd name="T34" fmla="*/ 94 w 83"/>
                <a:gd name="T35" fmla="*/ 86 h 88"/>
                <a:gd name="T36" fmla="*/ 97 w 83"/>
                <a:gd name="T37" fmla="*/ 89 h 88"/>
                <a:gd name="T38" fmla="*/ 94 w 83"/>
                <a:gd name="T39" fmla="*/ 97 h 88"/>
                <a:gd name="T40" fmla="*/ 98 w 83"/>
                <a:gd name="T41" fmla="*/ 95 h 88"/>
                <a:gd name="T42" fmla="*/ 109 w 83"/>
                <a:gd name="T43" fmla="*/ 87 h 88"/>
                <a:gd name="T44" fmla="*/ 110 w 83"/>
                <a:gd name="T45" fmla="*/ 91 h 88"/>
                <a:gd name="T46" fmla="*/ 105 w 83"/>
                <a:gd name="T47" fmla="*/ 104 h 88"/>
                <a:gd name="T48" fmla="*/ 113 w 83"/>
                <a:gd name="T49" fmla="*/ 95 h 88"/>
                <a:gd name="T50" fmla="*/ 111 w 83"/>
                <a:gd name="T51" fmla="*/ 109 h 88"/>
                <a:gd name="T52" fmla="*/ 105 w 83"/>
                <a:gd name="T53" fmla="*/ 123 h 88"/>
                <a:gd name="T54" fmla="*/ 95 w 83"/>
                <a:gd name="T55" fmla="*/ 123 h 88"/>
                <a:gd name="T56" fmla="*/ 95 w 83"/>
                <a:gd name="T57" fmla="*/ 112 h 88"/>
                <a:gd name="T58" fmla="*/ 86 w 83"/>
                <a:gd name="T59" fmla="*/ 121 h 88"/>
                <a:gd name="T60" fmla="*/ 91 w 83"/>
                <a:gd name="T61" fmla="*/ 105 h 88"/>
                <a:gd name="T62" fmla="*/ 89 w 83"/>
                <a:gd name="T63" fmla="*/ 94 h 88"/>
                <a:gd name="T64" fmla="*/ 83 w 83"/>
                <a:gd name="T65" fmla="*/ 93 h 88"/>
                <a:gd name="T66" fmla="*/ 81 w 83"/>
                <a:gd name="T67" fmla="*/ 105 h 88"/>
                <a:gd name="T68" fmla="*/ 72 w 83"/>
                <a:gd name="T69" fmla="*/ 109 h 88"/>
                <a:gd name="T70" fmla="*/ 64 w 83"/>
                <a:gd name="T71" fmla="*/ 117 h 88"/>
                <a:gd name="T72" fmla="*/ 54 w 83"/>
                <a:gd name="T73" fmla="*/ 117 h 88"/>
                <a:gd name="T74" fmla="*/ 68 w 83"/>
                <a:gd name="T75" fmla="*/ 105 h 88"/>
                <a:gd name="T76" fmla="*/ 73 w 83"/>
                <a:gd name="T77" fmla="*/ 95 h 88"/>
                <a:gd name="T78" fmla="*/ 62 w 83"/>
                <a:gd name="T79" fmla="*/ 101 h 88"/>
                <a:gd name="T80" fmla="*/ 52 w 83"/>
                <a:gd name="T81" fmla="*/ 94 h 88"/>
                <a:gd name="T82" fmla="*/ 32 w 83"/>
                <a:gd name="T83" fmla="*/ 98 h 88"/>
                <a:gd name="T84" fmla="*/ 16 w 83"/>
                <a:gd name="T85" fmla="*/ 95 h 88"/>
                <a:gd name="T86" fmla="*/ 5 w 83"/>
                <a:gd name="T87" fmla="*/ 98 h 88"/>
                <a:gd name="T88" fmla="*/ 0 w 83"/>
                <a:gd name="T89" fmla="*/ 89 h 88"/>
                <a:gd name="T90" fmla="*/ 13 w 83"/>
                <a:gd name="T91" fmla="*/ 79 h 88"/>
                <a:gd name="T92" fmla="*/ 21 w 83"/>
                <a:gd name="T93" fmla="*/ 73 h 88"/>
                <a:gd name="T94" fmla="*/ 6 w 83"/>
                <a:gd name="T95" fmla="*/ 73 h 88"/>
                <a:gd name="T96" fmla="*/ 16 w 83"/>
                <a:gd name="T97" fmla="*/ 64 h 88"/>
                <a:gd name="T98" fmla="*/ 27 w 83"/>
                <a:gd name="T99" fmla="*/ 63 h 88"/>
                <a:gd name="T100" fmla="*/ 25 w 83"/>
                <a:gd name="T101" fmla="*/ 56 h 88"/>
                <a:gd name="T102" fmla="*/ 25 w 83"/>
                <a:gd name="T103" fmla="*/ 50 h 88"/>
                <a:gd name="T104" fmla="*/ 37 w 83"/>
                <a:gd name="T105" fmla="*/ 37 h 88"/>
                <a:gd name="T106" fmla="*/ 43 w 83"/>
                <a:gd name="T107" fmla="*/ 24 h 88"/>
                <a:gd name="T108" fmla="*/ 51 w 83"/>
                <a:gd name="T109" fmla="*/ 10 h 88"/>
                <a:gd name="T110" fmla="*/ 62 w 83"/>
                <a:gd name="T111" fmla="*/ 1 h 88"/>
                <a:gd name="T112" fmla="*/ 69 w 83"/>
                <a:gd name="T113" fmla="*/ 1 h 88"/>
                <a:gd name="T114" fmla="*/ 75 w 83"/>
                <a:gd name="T115" fmla="*/ 2 h 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3"/>
                <a:gd name="T175" fmla="*/ 0 h 88"/>
                <a:gd name="T176" fmla="*/ 83 w 83"/>
                <a:gd name="T177" fmla="*/ 88 h 8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3" h="88">
                  <a:moveTo>
                    <a:pt x="53" y="2"/>
                  </a:moveTo>
                  <a:cubicBezTo>
                    <a:pt x="52" y="4"/>
                    <a:pt x="48" y="4"/>
                    <a:pt x="47" y="6"/>
                  </a:cubicBezTo>
                  <a:cubicBezTo>
                    <a:pt x="46" y="8"/>
                    <a:pt x="48" y="11"/>
                    <a:pt x="46" y="13"/>
                  </a:cubicBezTo>
                  <a:cubicBezTo>
                    <a:pt x="44" y="18"/>
                    <a:pt x="40" y="21"/>
                    <a:pt x="37" y="25"/>
                  </a:cubicBezTo>
                  <a:cubicBezTo>
                    <a:pt x="36" y="27"/>
                    <a:pt x="34" y="32"/>
                    <a:pt x="36" y="32"/>
                  </a:cubicBezTo>
                  <a:cubicBezTo>
                    <a:pt x="39" y="31"/>
                    <a:pt x="39" y="25"/>
                    <a:pt x="42" y="24"/>
                  </a:cubicBezTo>
                  <a:cubicBezTo>
                    <a:pt x="44" y="24"/>
                    <a:pt x="47" y="27"/>
                    <a:pt x="47" y="29"/>
                  </a:cubicBezTo>
                  <a:cubicBezTo>
                    <a:pt x="47" y="31"/>
                    <a:pt x="40" y="31"/>
                    <a:pt x="42" y="33"/>
                  </a:cubicBezTo>
                  <a:cubicBezTo>
                    <a:pt x="44" y="37"/>
                    <a:pt x="49" y="37"/>
                    <a:pt x="53" y="39"/>
                  </a:cubicBezTo>
                  <a:cubicBezTo>
                    <a:pt x="55" y="39"/>
                    <a:pt x="56" y="40"/>
                    <a:pt x="58" y="39"/>
                  </a:cubicBezTo>
                  <a:cubicBezTo>
                    <a:pt x="60" y="35"/>
                    <a:pt x="61" y="39"/>
                    <a:pt x="62" y="38"/>
                  </a:cubicBezTo>
                  <a:cubicBezTo>
                    <a:pt x="63" y="38"/>
                    <a:pt x="64" y="37"/>
                    <a:pt x="66" y="37"/>
                  </a:cubicBezTo>
                  <a:cubicBezTo>
                    <a:pt x="68" y="37"/>
                    <a:pt x="73" y="36"/>
                    <a:pt x="72" y="38"/>
                  </a:cubicBezTo>
                  <a:cubicBezTo>
                    <a:pt x="72" y="42"/>
                    <a:pt x="67" y="43"/>
                    <a:pt x="65" y="47"/>
                  </a:cubicBezTo>
                  <a:cubicBezTo>
                    <a:pt x="64" y="49"/>
                    <a:pt x="63" y="53"/>
                    <a:pt x="66" y="55"/>
                  </a:cubicBezTo>
                  <a:cubicBezTo>
                    <a:pt x="68" y="56"/>
                    <a:pt x="71" y="52"/>
                    <a:pt x="74" y="52"/>
                  </a:cubicBezTo>
                  <a:cubicBezTo>
                    <a:pt x="76" y="52"/>
                    <a:pt x="75" y="55"/>
                    <a:pt x="74" y="56"/>
                  </a:cubicBezTo>
                  <a:cubicBezTo>
                    <a:pt x="72" y="58"/>
                    <a:pt x="68" y="58"/>
                    <a:pt x="66" y="60"/>
                  </a:cubicBezTo>
                  <a:cubicBezTo>
                    <a:pt x="66" y="61"/>
                    <a:pt x="68" y="62"/>
                    <a:pt x="68" y="63"/>
                  </a:cubicBezTo>
                  <a:cubicBezTo>
                    <a:pt x="68" y="65"/>
                    <a:pt x="65" y="67"/>
                    <a:pt x="66" y="68"/>
                  </a:cubicBezTo>
                  <a:cubicBezTo>
                    <a:pt x="66" y="69"/>
                    <a:pt x="68" y="68"/>
                    <a:pt x="69" y="67"/>
                  </a:cubicBezTo>
                  <a:cubicBezTo>
                    <a:pt x="71" y="65"/>
                    <a:pt x="73" y="62"/>
                    <a:pt x="76" y="61"/>
                  </a:cubicBezTo>
                  <a:cubicBezTo>
                    <a:pt x="77" y="61"/>
                    <a:pt x="77" y="63"/>
                    <a:pt x="77" y="64"/>
                  </a:cubicBezTo>
                  <a:cubicBezTo>
                    <a:pt x="76" y="67"/>
                    <a:pt x="71" y="71"/>
                    <a:pt x="74" y="73"/>
                  </a:cubicBezTo>
                  <a:cubicBezTo>
                    <a:pt x="76" y="74"/>
                    <a:pt x="78" y="65"/>
                    <a:pt x="80" y="67"/>
                  </a:cubicBezTo>
                  <a:cubicBezTo>
                    <a:pt x="83" y="69"/>
                    <a:pt x="79" y="73"/>
                    <a:pt x="78" y="76"/>
                  </a:cubicBezTo>
                  <a:cubicBezTo>
                    <a:pt x="77" y="79"/>
                    <a:pt x="77" y="84"/>
                    <a:pt x="74" y="86"/>
                  </a:cubicBezTo>
                  <a:cubicBezTo>
                    <a:pt x="73" y="88"/>
                    <a:pt x="69" y="88"/>
                    <a:pt x="67" y="86"/>
                  </a:cubicBezTo>
                  <a:cubicBezTo>
                    <a:pt x="65" y="84"/>
                    <a:pt x="69" y="79"/>
                    <a:pt x="67" y="79"/>
                  </a:cubicBezTo>
                  <a:cubicBezTo>
                    <a:pt x="64" y="79"/>
                    <a:pt x="62" y="88"/>
                    <a:pt x="60" y="85"/>
                  </a:cubicBezTo>
                  <a:cubicBezTo>
                    <a:pt x="58" y="82"/>
                    <a:pt x="63" y="78"/>
                    <a:pt x="64" y="74"/>
                  </a:cubicBezTo>
                  <a:cubicBezTo>
                    <a:pt x="64" y="71"/>
                    <a:pt x="64" y="68"/>
                    <a:pt x="63" y="66"/>
                  </a:cubicBezTo>
                  <a:cubicBezTo>
                    <a:pt x="62" y="65"/>
                    <a:pt x="60" y="64"/>
                    <a:pt x="59" y="65"/>
                  </a:cubicBezTo>
                  <a:cubicBezTo>
                    <a:pt x="58" y="68"/>
                    <a:pt x="59" y="72"/>
                    <a:pt x="57" y="74"/>
                  </a:cubicBezTo>
                  <a:cubicBezTo>
                    <a:pt x="55" y="76"/>
                    <a:pt x="52" y="75"/>
                    <a:pt x="50" y="76"/>
                  </a:cubicBezTo>
                  <a:cubicBezTo>
                    <a:pt x="48" y="78"/>
                    <a:pt x="47" y="81"/>
                    <a:pt x="45" y="82"/>
                  </a:cubicBezTo>
                  <a:cubicBezTo>
                    <a:pt x="43" y="83"/>
                    <a:pt x="37" y="84"/>
                    <a:pt x="38" y="82"/>
                  </a:cubicBezTo>
                  <a:cubicBezTo>
                    <a:pt x="39" y="78"/>
                    <a:pt x="45" y="78"/>
                    <a:pt x="48" y="74"/>
                  </a:cubicBezTo>
                  <a:cubicBezTo>
                    <a:pt x="50" y="73"/>
                    <a:pt x="53" y="69"/>
                    <a:pt x="51" y="67"/>
                  </a:cubicBezTo>
                  <a:cubicBezTo>
                    <a:pt x="49" y="66"/>
                    <a:pt x="47" y="71"/>
                    <a:pt x="44" y="71"/>
                  </a:cubicBezTo>
                  <a:cubicBezTo>
                    <a:pt x="41" y="71"/>
                    <a:pt x="40" y="66"/>
                    <a:pt x="37" y="66"/>
                  </a:cubicBezTo>
                  <a:cubicBezTo>
                    <a:pt x="32" y="65"/>
                    <a:pt x="28" y="69"/>
                    <a:pt x="23" y="69"/>
                  </a:cubicBezTo>
                  <a:cubicBezTo>
                    <a:pt x="19" y="69"/>
                    <a:pt x="15" y="67"/>
                    <a:pt x="11" y="67"/>
                  </a:cubicBezTo>
                  <a:cubicBezTo>
                    <a:pt x="8" y="67"/>
                    <a:pt x="6" y="70"/>
                    <a:pt x="3" y="69"/>
                  </a:cubicBezTo>
                  <a:cubicBezTo>
                    <a:pt x="1" y="68"/>
                    <a:pt x="0" y="65"/>
                    <a:pt x="0" y="63"/>
                  </a:cubicBezTo>
                  <a:cubicBezTo>
                    <a:pt x="2" y="59"/>
                    <a:pt x="6" y="58"/>
                    <a:pt x="9" y="55"/>
                  </a:cubicBezTo>
                  <a:cubicBezTo>
                    <a:pt x="11" y="54"/>
                    <a:pt x="17" y="53"/>
                    <a:pt x="15" y="51"/>
                  </a:cubicBezTo>
                  <a:cubicBezTo>
                    <a:pt x="12" y="49"/>
                    <a:pt x="6" y="54"/>
                    <a:pt x="4" y="51"/>
                  </a:cubicBezTo>
                  <a:cubicBezTo>
                    <a:pt x="2" y="48"/>
                    <a:pt x="8" y="46"/>
                    <a:pt x="11" y="45"/>
                  </a:cubicBezTo>
                  <a:cubicBezTo>
                    <a:pt x="13" y="44"/>
                    <a:pt x="17" y="46"/>
                    <a:pt x="19" y="44"/>
                  </a:cubicBezTo>
                  <a:cubicBezTo>
                    <a:pt x="21" y="43"/>
                    <a:pt x="19" y="41"/>
                    <a:pt x="18" y="39"/>
                  </a:cubicBezTo>
                  <a:cubicBezTo>
                    <a:pt x="18" y="38"/>
                    <a:pt x="17" y="36"/>
                    <a:pt x="18" y="35"/>
                  </a:cubicBezTo>
                  <a:cubicBezTo>
                    <a:pt x="20" y="32"/>
                    <a:pt x="23" y="30"/>
                    <a:pt x="26" y="26"/>
                  </a:cubicBezTo>
                  <a:cubicBezTo>
                    <a:pt x="28" y="23"/>
                    <a:pt x="29" y="20"/>
                    <a:pt x="30" y="17"/>
                  </a:cubicBezTo>
                  <a:cubicBezTo>
                    <a:pt x="32" y="13"/>
                    <a:pt x="33" y="10"/>
                    <a:pt x="36" y="7"/>
                  </a:cubicBezTo>
                  <a:cubicBezTo>
                    <a:pt x="38" y="4"/>
                    <a:pt x="41" y="3"/>
                    <a:pt x="44" y="1"/>
                  </a:cubicBezTo>
                  <a:cubicBezTo>
                    <a:pt x="46" y="1"/>
                    <a:pt x="47" y="1"/>
                    <a:pt x="49" y="1"/>
                  </a:cubicBezTo>
                  <a:cubicBezTo>
                    <a:pt x="50" y="1"/>
                    <a:pt x="54" y="0"/>
                    <a:pt x="5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39" name="Freeform 3532"/>
            <p:cNvSpPr>
              <a:spLocks noChangeAspect="1"/>
            </p:cNvSpPr>
            <p:nvPr/>
          </p:nvSpPr>
          <p:spPr bwMode="auto">
            <a:xfrm>
              <a:off x="6662557" y="2951899"/>
              <a:ext cx="131634" cy="52655"/>
            </a:xfrm>
            <a:custGeom>
              <a:avLst/>
              <a:gdLst>
                <a:gd name="T0" fmla="*/ 1 w 25"/>
                <a:gd name="T1" fmla="*/ 10 h 10"/>
                <a:gd name="T2" fmla="*/ 1 w 25"/>
                <a:gd name="T3" fmla="*/ 13 h 10"/>
                <a:gd name="T4" fmla="*/ 8 w 25"/>
                <a:gd name="T5" fmla="*/ 13 h 10"/>
                <a:gd name="T6" fmla="*/ 26 w 25"/>
                <a:gd name="T7" fmla="*/ 7 h 10"/>
                <a:gd name="T8" fmla="*/ 35 w 25"/>
                <a:gd name="T9" fmla="*/ 5 h 10"/>
                <a:gd name="T10" fmla="*/ 31 w 25"/>
                <a:gd name="T11" fmla="*/ 5 h 10"/>
                <a:gd name="T12" fmla="*/ 24 w 25"/>
                <a:gd name="T13" fmla="*/ 5 h 10"/>
                <a:gd name="T14" fmla="*/ 29 w 25"/>
                <a:gd name="T15" fmla="*/ 1 h 10"/>
                <a:gd name="T16" fmla="*/ 24 w 25"/>
                <a:gd name="T17" fmla="*/ 1 h 10"/>
                <a:gd name="T18" fmla="*/ 13 w 25"/>
                <a:gd name="T19" fmla="*/ 5 h 10"/>
                <a:gd name="T20" fmla="*/ 7 w 25"/>
                <a:gd name="T21" fmla="*/ 6 h 10"/>
                <a:gd name="T22" fmla="*/ 1 w 25"/>
                <a:gd name="T23" fmla="*/ 10 h 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"/>
                <a:gd name="T37" fmla="*/ 0 h 10"/>
                <a:gd name="T38" fmla="*/ 25 w 25"/>
                <a:gd name="T39" fmla="*/ 10 h 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" h="10">
                  <a:moveTo>
                    <a:pt x="1" y="7"/>
                  </a:moveTo>
                  <a:cubicBezTo>
                    <a:pt x="1" y="7"/>
                    <a:pt x="0" y="8"/>
                    <a:pt x="1" y="9"/>
                  </a:cubicBezTo>
                  <a:cubicBezTo>
                    <a:pt x="2" y="10"/>
                    <a:pt x="4" y="10"/>
                    <a:pt x="6" y="9"/>
                  </a:cubicBezTo>
                  <a:cubicBezTo>
                    <a:pt x="10" y="8"/>
                    <a:pt x="14" y="7"/>
                    <a:pt x="18" y="5"/>
                  </a:cubicBezTo>
                  <a:cubicBezTo>
                    <a:pt x="20" y="5"/>
                    <a:pt x="22" y="4"/>
                    <a:pt x="24" y="3"/>
                  </a:cubicBezTo>
                  <a:cubicBezTo>
                    <a:pt x="25" y="3"/>
                    <a:pt x="22" y="3"/>
                    <a:pt x="22" y="3"/>
                  </a:cubicBezTo>
                  <a:cubicBezTo>
                    <a:pt x="20" y="3"/>
                    <a:pt x="18" y="4"/>
                    <a:pt x="17" y="3"/>
                  </a:cubicBezTo>
                  <a:cubicBezTo>
                    <a:pt x="17" y="2"/>
                    <a:pt x="21" y="2"/>
                    <a:pt x="20" y="1"/>
                  </a:cubicBezTo>
                  <a:cubicBezTo>
                    <a:pt x="20" y="0"/>
                    <a:pt x="18" y="1"/>
                    <a:pt x="17" y="1"/>
                  </a:cubicBezTo>
                  <a:cubicBezTo>
                    <a:pt x="14" y="2"/>
                    <a:pt x="12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5"/>
                    <a:pt x="2" y="5"/>
                    <a:pt x="1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0" name="Freeform 3533"/>
            <p:cNvSpPr>
              <a:spLocks noChangeAspect="1"/>
            </p:cNvSpPr>
            <p:nvPr/>
          </p:nvSpPr>
          <p:spPr bwMode="auto">
            <a:xfrm>
              <a:off x="6456330" y="1552186"/>
              <a:ext cx="78980" cy="78980"/>
            </a:xfrm>
            <a:custGeom>
              <a:avLst/>
              <a:gdLst>
                <a:gd name="T0" fmla="*/ 13 w 15"/>
                <a:gd name="T1" fmla="*/ 1 h 15"/>
                <a:gd name="T2" fmla="*/ 10 w 15"/>
                <a:gd name="T3" fmla="*/ 8 h 15"/>
                <a:gd name="T4" fmla="*/ 7 w 15"/>
                <a:gd name="T5" fmla="*/ 7 h 15"/>
                <a:gd name="T6" fmla="*/ 1 w 15"/>
                <a:gd name="T7" fmla="*/ 19 h 15"/>
                <a:gd name="T8" fmla="*/ 12 w 15"/>
                <a:gd name="T9" fmla="*/ 17 h 15"/>
                <a:gd name="T10" fmla="*/ 19 w 15"/>
                <a:gd name="T11" fmla="*/ 13 h 15"/>
                <a:gd name="T12" fmla="*/ 22 w 15"/>
                <a:gd name="T13" fmla="*/ 6 h 15"/>
                <a:gd name="T14" fmla="*/ 17 w 15"/>
                <a:gd name="T15" fmla="*/ 0 h 15"/>
                <a:gd name="T16" fmla="*/ 13 w 15"/>
                <a:gd name="T17" fmla="*/ 1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5"/>
                <a:gd name="T29" fmla="*/ 15 w 15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5">
                  <a:moveTo>
                    <a:pt x="9" y="1"/>
                  </a:moveTo>
                  <a:cubicBezTo>
                    <a:pt x="8" y="2"/>
                    <a:pt x="8" y="5"/>
                    <a:pt x="7" y="6"/>
                  </a:cubicBezTo>
                  <a:cubicBezTo>
                    <a:pt x="7" y="6"/>
                    <a:pt x="5" y="4"/>
                    <a:pt x="5" y="5"/>
                  </a:cubicBezTo>
                  <a:cubicBezTo>
                    <a:pt x="3" y="7"/>
                    <a:pt x="0" y="10"/>
                    <a:pt x="1" y="13"/>
                  </a:cubicBezTo>
                  <a:cubicBezTo>
                    <a:pt x="2" y="15"/>
                    <a:pt x="6" y="12"/>
                    <a:pt x="8" y="12"/>
                  </a:cubicBezTo>
                  <a:cubicBezTo>
                    <a:pt x="10" y="11"/>
                    <a:pt x="12" y="10"/>
                    <a:pt x="13" y="9"/>
                  </a:cubicBezTo>
                  <a:cubicBezTo>
                    <a:pt x="14" y="7"/>
                    <a:pt x="15" y="5"/>
                    <a:pt x="15" y="4"/>
                  </a:cubicBezTo>
                  <a:cubicBezTo>
                    <a:pt x="15" y="2"/>
                    <a:pt x="13" y="1"/>
                    <a:pt x="12" y="0"/>
                  </a:cubicBezTo>
                  <a:cubicBezTo>
                    <a:pt x="11" y="0"/>
                    <a:pt x="10" y="0"/>
                    <a:pt x="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1" name="Freeform 3534"/>
            <p:cNvSpPr>
              <a:spLocks noChangeAspect="1"/>
            </p:cNvSpPr>
            <p:nvPr/>
          </p:nvSpPr>
          <p:spPr bwMode="auto">
            <a:xfrm>
              <a:off x="6293981" y="1868107"/>
              <a:ext cx="78980" cy="48267"/>
            </a:xfrm>
            <a:custGeom>
              <a:avLst/>
              <a:gdLst>
                <a:gd name="T0" fmla="*/ 19 w 15"/>
                <a:gd name="T1" fmla="*/ 5 h 9"/>
                <a:gd name="T2" fmla="*/ 22 w 15"/>
                <a:gd name="T3" fmla="*/ 12 h 9"/>
                <a:gd name="T4" fmla="*/ 16 w 15"/>
                <a:gd name="T5" fmla="*/ 12 h 9"/>
                <a:gd name="T6" fmla="*/ 8 w 15"/>
                <a:gd name="T7" fmla="*/ 11 h 9"/>
                <a:gd name="T8" fmla="*/ 1 w 15"/>
                <a:gd name="T9" fmla="*/ 7 h 9"/>
                <a:gd name="T10" fmla="*/ 5 w 15"/>
                <a:gd name="T11" fmla="*/ 1 h 9"/>
                <a:gd name="T12" fmla="*/ 14 w 15"/>
                <a:gd name="T13" fmla="*/ 0 h 9"/>
                <a:gd name="T14" fmla="*/ 19 w 15"/>
                <a:gd name="T15" fmla="*/ 5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9"/>
                <a:gd name="T26" fmla="*/ 15 w 15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9">
                  <a:moveTo>
                    <a:pt x="13" y="3"/>
                  </a:moveTo>
                  <a:cubicBezTo>
                    <a:pt x="14" y="4"/>
                    <a:pt x="15" y="6"/>
                    <a:pt x="15" y="8"/>
                  </a:cubicBezTo>
                  <a:cubicBezTo>
                    <a:pt x="14" y="9"/>
                    <a:pt x="12" y="9"/>
                    <a:pt x="11" y="8"/>
                  </a:cubicBezTo>
                  <a:cubicBezTo>
                    <a:pt x="9" y="8"/>
                    <a:pt x="7" y="7"/>
                    <a:pt x="6" y="7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8" y="0"/>
                    <a:pt x="10" y="0"/>
                  </a:cubicBezTo>
                  <a:cubicBezTo>
                    <a:pt x="12" y="0"/>
                    <a:pt x="13" y="2"/>
                    <a:pt x="1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2" name="Freeform 3535"/>
            <p:cNvSpPr>
              <a:spLocks noChangeAspect="1"/>
            </p:cNvSpPr>
            <p:nvPr/>
          </p:nvSpPr>
          <p:spPr bwMode="auto">
            <a:xfrm>
              <a:off x="7241748" y="1130956"/>
              <a:ext cx="43879" cy="48267"/>
            </a:xfrm>
            <a:custGeom>
              <a:avLst/>
              <a:gdLst>
                <a:gd name="T0" fmla="*/ 8 w 8"/>
                <a:gd name="T1" fmla="*/ 0 h 9"/>
                <a:gd name="T2" fmla="*/ 11 w 8"/>
                <a:gd name="T3" fmla="*/ 6 h 9"/>
                <a:gd name="T4" fmla="*/ 4 w 8"/>
                <a:gd name="T5" fmla="*/ 13 h 9"/>
                <a:gd name="T6" fmla="*/ 1 w 8"/>
                <a:gd name="T7" fmla="*/ 11 h 9"/>
                <a:gd name="T8" fmla="*/ 8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5" y="0"/>
                  </a:moveTo>
                  <a:cubicBezTo>
                    <a:pt x="6" y="0"/>
                    <a:pt x="8" y="2"/>
                    <a:pt x="7" y="4"/>
                  </a:cubicBezTo>
                  <a:cubicBezTo>
                    <a:pt x="7" y="6"/>
                    <a:pt x="4" y="8"/>
                    <a:pt x="2" y="9"/>
                  </a:cubicBezTo>
                  <a:cubicBezTo>
                    <a:pt x="1" y="9"/>
                    <a:pt x="0" y="8"/>
                    <a:pt x="1" y="7"/>
                  </a:cubicBezTo>
                  <a:cubicBezTo>
                    <a:pt x="1" y="5"/>
                    <a:pt x="2" y="1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3" name="Freeform 3536"/>
            <p:cNvSpPr>
              <a:spLocks noChangeAspect="1"/>
            </p:cNvSpPr>
            <p:nvPr/>
          </p:nvSpPr>
          <p:spPr bwMode="auto">
            <a:xfrm>
              <a:off x="7452364" y="1025647"/>
              <a:ext cx="30715" cy="48267"/>
            </a:xfrm>
            <a:custGeom>
              <a:avLst/>
              <a:gdLst>
                <a:gd name="T0" fmla="*/ 0 w 6"/>
                <a:gd name="T1" fmla="*/ 2 h 9"/>
                <a:gd name="T2" fmla="*/ 5 w 6"/>
                <a:gd name="T3" fmla="*/ 12 h 9"/>
                <a:gd name="T4" fmla="*/ 8 w 6"/>
                <a:gd name="T5" fmla="*/ 9 h 9"/>
                <a:gd name="T6" fmla="*/ 8 w 6"/>
                <a:gd name="T7" fmla="*/ 5 h 9"/>
                <a:gd name="T8" fmla="*/ 6 w 6"/>
                <a:gd name="T9" fmla="*/ 1 h 9"/>
                <a:gd name="T10" fmla="*/ 1 w 6"/>
                <a:gd name="T11" fmla="*/ 1 h 9"/>
                <a:gd name="T12" fmla="*/ 0 w 6"/>
                <a:gd name="T13" fmla="*/ 2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9"/>
                <a:gd name="T23" fmla="*/ 6 w 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9">
                  <a:moveTo>
                    <a:pt x="0" y="2"/>
                  </a:moveTo>
                  <a:cubicBezTo>
                    <a:pt x="0" y="4"/>
                    <a:pt x="1" y="7"/>
                    <a:pt x="3" y="8"/>
                  </a:cubicBezTo>
                  <a:cubicBezTo>
                    <a:pt x="4" y="9"/>
                    <a:pt x="5" y="7"/>
                    <a:pt x="6" y="6"/>
                  </a:cubicBezTo>
                  <a:cubicBezTo>
                    <a:pt x="6" y="5"/>
                    <a:pt x="6" y="4"/>
                    <a:pt x="6" y="3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4" name="Freeform 3537"/>
            <p:cNvSpPr>
              <a:spLocks noChangeAspect="1"/>
            </p:cNvSpPr>
            <p:nvPr/>
          </p:nvSpPr>
          <p:spPr bwMode="auto">
            <a:xfrm>
              <a:off x="6759090" y="832584"/>
              <a:ext cx="39491" cy="30715"/>
            </a:xfrm>
            <a:custGeom>
              <a:avLst/>
              <a:gdLst>
                <a:gd name="T0" fmla="*/ 1 w 8"/>
                <a:gd name="T1" fmla="*/ 0 h 6"/>
                <a:gd name="T2" fmla="*/ 0 w 8"/>
                <a:gd name="T3" fmla="*/ 2 h 6"/>
                <a:gd name="T4" fmla="*/ 8 w 8"/>
                <a:gd name="T5" fmla="*/ 8 h 6"/>
                <a:gd name="T6" fmla="*/ 9 w 8"/>
                <a:gd name="T7" fmla="*/ 1 h 6"/>
                <a:gd name="T8" fmla="*/ 1 w 8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6"/>
                <a:gd name="T17" fmla="*/ 8 w 8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6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2" y="4"/>
                    <a:pt x="3" y="6"/>
                    <a:pt x="6" y="6"/>
                  </a:cubicBezTo>
                  <a:cubicBezTo>
                    <a:pt x="7" y="6"/>
                    <a:pt x="8" y="2"/>
                    <a:pt x="7" y="1"/>
                  </a:cubicBezTo>
                  <a:cubicBezTo>
                    <a:pt x="6" y="0"/>
                    <a:pt x="3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5" name="Freeform 3538"/>
            <p:cNvSpPr>
              <a:spLocks noChangeAspect="1"/>
            </p:cNvSpPr>
            <p:nvPr/>
          </p:nvSpPr>
          <p:spPr bwMode="auto">
            <a:xfrm>
              <a:off x="6680108" y="845748"/>
              <a:ext cx="57042" cy="48267"/>
            </a:xfrm>
            <a:custGeom>
              <a:avLst/>
              <a:gdLst>
                <a:gd name="T0" fmla="*/ 2 w 11"/>
                <a:gd name="T1" fmla="*/ 0 h 9"/>
                <a:gd name="T2" fmla="*/ 0 w 11"/>
                <a:gd name="T3" fmla="*/ 2 h 9"/>
                <a:gd name="T4" fmla="*/ 8 w 11"/>
                <a:gd name="T5" fmla="*/ 13 h 9"/>
                <a:gd name="T6" fmla="*/ 15 w 11"/>
                <a:gd name="T7" fmla="*/ 9 h 9"/>
                <a:gd name="T8" fmla="*/ 14 w 11"/>
                <a:gd name="T9" fmla="*/ 1 h 9"/>
                <a:gd name="T10" fmla="*/ 8 w 11"/>
                <a:gd name="T11" fmla="*/ 0 h 9"/>
                <a:gd name="T12" fmla="*/ 2 w 1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9"/>
                <a:gd name="T23" fmla="*/ 11 w 1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9">
                  <a:moveTo>
                    <a:pt x="2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2" y="5"/>
                    <a:pt x="3" y="8"/>
                    <a:pt x="6" y="9"/>
                  </a:cubicBezTo>
                  <a:cubicBezTo>
                    <a:pt x="8" y="9"/>
                    <a:pt x="10" y="7"/>
                    <a:pt x="11" y="6"/>
                  </a:cubicBezTo>
                  <a:cubicBezTo>
                    <a:pt x="11" y="5"/>
                    <a:pt x="11" y="3"/>
                    <a:pt x="10" y="1"/>
                  </a:cubicBezTo>
                  <a:cubicBezTo>
                    <a:pt x="10" y="0"/>
                    <a:pt x="8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6" name="Freeform 3539"/>
            <p:cNvSpPr>
              <a:spLocks noChangeAspect="1"/>
            </p:cNvSpPr>
            <p:nvPr/>
          </p:nvSpPr>
          <p:spPr bwMode="auto">
            <a:xfrm>
              <a:off x="6548474" y="951055"/>
              <a:ext cx="61430" cy="96531"/>
            </a:xfrm>
            <a:custGeom>
              <a:avLst/>
              <a:gdLst>
                <a:gd name="T0" fmla="*/ 13 w 12"/>
                <a:gd name="T1" fmla="*/ 1 h 18"/>
                <a:gd name="T2" fmla="*/ 15 w 12"/>
                <a:gd name="T3" fmla="*/ 5 h 18"/>
                <a:gd name="T4" fmla="*/ 15 w 12"/>
                <a:gd name="T5" fmla="*/ 12 h 18"/>
                <a:gd name="T6" fmla="*/ 7 w 12"/>
                <a:gd name="T7" fmla="*/ 26 h 18"/>
                <a:gd name="T8" fmla="*/ 1 w 12"/>
                <a:gd name="T9" fmla="*/ 21 h 18"/>
                <a:gd name="T10" fmla="*/ 1 w 12"/>
                <a:gd name="T11" fmla="*/ 11 h 18"/>
                <a:gd name="T12" fmla="*/ 8 w 12"/>
                <a:gd name="T13" fmla="*/ 1 h 18"/>
                <a:gd name="T14" fmla="*/ 13 w 12"/>
                <a:gd name="T15" fmla="*/ 1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"/>
                <a:gd name="T25" fmla="*/ 0 h 18"/>
                <a:gd name="T26" fmla="*/ 12 w 12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" h="18">
                  <a:moveTo>
                    <a:pt x="9" y="1"/>
                  </a:moveTo>
                  <a:cubicBezTo>
                    <a:pt x="10" y="1"/>
                    <a:pt x="11" y="2"/>
                    <a:pt x="11" y="3"/>
                  </a:cubicBezTo>
                  <a:cubicBezTo>
                    <a:pt x="12" y="5"/>
                    <a:pt x="12" y="7"/>
                    <a:pt x="11" y="8"/>
                  </a:cubicBezTo>
                  <a:cubicBezTo>
                    <a:pt x="10" y="11"/>
                    <a:pt x="8" y="15"/>
                    <a:pt x="5" y="17"/>
                  </a:cubicBezTo>
                  <a:cubicBezTo>
                    <a:pt x="3" y="18"/>
                    <a:pt x="2" y="15"/>
                    <a:pt x="1" y="14"/>
                  </a:cubicBezTo>
                  <a:cubicBezTo>
                    <a:pt x="0" y="12"/>
                    <a:pt x="0" y="9"/>
                    <a:pt x="1" y="7"/>
                  </a:cubicBezTo>
                  <a:cubicBezTo>
                    <a:pt x="2" y="5"/>
                    <a:pt x="4" y="3"/>
                    <a:pt x="6" y="1"/>
                  </a:cubicBezTo>
                  <a:cubicBezTo>
                    <a:pt x="7" y="1"/>
                    <a:pt x="8" y="0"/>
                    <a:pt x="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7" name="Freeform 3540"/>
            <p:cNvSpPr>
              <a:spLocks noChangeAspect="1"/>
            </p:cNvSpPr>
            <p:nvPr/>
          </p:nvSpPr>
          <p:spPr bwMode="auto">
            <a:xfrm>
              <a:off x="6337860" y="907176"/>
              <a:ext cx="131634" cy="87755"/>
            </a:xfrm>
            <a:custGeom>
              <a:avLst/>
              <a:gdLst>
                <a:gd name="T0" fmla="*/ 31 w 25"/>
                <a:gd name="T1" fmla="*/ 0 h 17"/>
                <a:gd name="T2" fmla="*/ 36 w 25"/>
                <a:gd name="T3" fmla="*/ 1 h 17"/>
                <a:gd name="T4" fmla="*/ 35 w 25"/>
                <a:gd name="T5" fmla="*/ 6 h 17"/>
                <a:gd name="T6" fmla="*/ 23 w 25"/>
                <a:gd name="T7" fmla="*/ 14 h 17"/>
                <a:gd name="T8" fmla="*/ 16 w 25"/>
                <a:gd name="T9" fmla="*/ 22 h 17"/>
                <a:gd name="T10" fmla="*/ 8 w 25"/>
                <a:gd name="T11" fmla="*/ 19 h 17"/>
                <a:gd name="T12" fmla="*/ 2 w 25"/>
                <a:gd name="T13" fmla="*/ 24 h 17"/>
                <a:gd name="T14" fmla="*/ 1 w 25"/>
                <a:gd name="T15" fmla="*/ 21 h 17"/>
                <a:gd name="T16" fmla="*/ 1 w 25"/>
                <a:gd name="T17" fmla="*/ 15 h 17"/>
                <a:gd name="T18" fmla="*/ 12 w 25"/>
                <a:gd name="T19" fmla="*/ 5 h 17"/>
                <a:gd name="T20" fmla="*/ 13 w 25"/>
                <a:gd name="T21" fmla="*/ 0 h 17"/>
                <a:gd name="T22" fmla="*/ 19 w 25"/>
                <a:gd name="T23" fmla="*/ 5 h 17"/>
                <a:gd name="T24" fmla="*/ 24 w 25"/>
                <a:gd name="T25" fmla="*/ 1 h 17"/>
                <a:gd name="T26" fmla="*/ 28 w 25"/>
                <a:gd name="T27" fmla="*/ 1 h 17"/>
                <a:gd name="T28" fmla="*/ 31 w 25"/>
                <a:gd name="T29" fmla="*/ 0 h 1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"/>
                <a:gd name="T46" fmla="*/ 0 h 17"/>
                <a:gd name="T47" fmla="*/ 25 w 25"/>
                <a:gd name="T48" fmla="*/ 17 h 1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" h="17">
                  <a:moveTo>
                    <a:pt x="22" y="0"/>
                  </a:moveTo>
                  <a:cubicBezTo>
                    <a:pt x="23" y="0"/>
                    <a:pt x="25" y="0"/>
                    <a:pt x="25" y="1"/>
                  </a:cubicBezTo>
                  <a:cubicBezTo>
                    <a:pt x="25" y="2"/>
                    <a:pt x="25" y="4"/>
                    <a:pt x="24" y="4"/>
                  </a:cubicBezTo>
                  <a:cubicBezTo>
                    <a:pt x="22" y="7"/>
                    <a:pt x="19" y="8"/>
                    <a:pt x="16" y="10"/>
                  </a:cubicBezTo>
                  <a:cubicBezTo>
                    <a:pt x="14" y="11"/>
                    <a:pt x="13" y="14"/>
                    <a:pt x="11" y="16"/>
                  </a:cubicBezTo>
                  <a:cubicBezTo>
                    <a:pt x="9" y="16"/>
                    <a:pt x="8" y="14"/>
                    <a:pt x="6" y="14"/>
                  </a:cubicBezTo>
                  <a:cubicBezTo>
                    <a:pt x="4" y="15"/>
                    <a:pt x="4" y="17"/>
                    <a:pt x="2" y="17"/>
                  </a:cubicBezTo>
                  <a:cubicBezTo>
                    <a:pt x="1" y="17"/>
                    <a:pt x="1" y="16"/>
                    <a:pt x="1" y="15"/>
                  </a:cubicBezTo>
                  <a:cubicBezTo>
                    <a:pt x="0" y="14"/>
                    <a:pt x="0" y="12"/>
                    <a:pt x="1" y="11"/>
                  </a:cubicBezTo>
                  <a:cubicBezTo>
                    <a:pt x="2" y="8"/>
                    <a:pt x="6" y="6"/>
                    <a:pt x="8" y="3"/>
                  </a:cubicBezTo>
                  <a:cubicBezTo>
                    <a:pt x="8" y="2"/>
                    <a:pt x="8" y="0"/>
                    <a:pt x="9" y="0"/>
                  </a:cubicBezTo>
                  <a:cubicBezTo>
                    <a:pt x="11" y="0"/>
                    <a:pt x="11" y="3"/>
                    <a:pt x="13" y="3"/>
                  </a:cubicBezTo>
                  <a:cubicBezTo>
                    <a:pt x="14" y="3"/>
                    <a:pt x="16" y="1"/>
                    <a:pt x="17" y="1"/>
                  </a:cubicBezTo>
                  <a:cubicBezTo>
                    <a:pt x="18" y="1"/>
                    <a:pt x="19" y="1"/>
                    <a:pt x="19" y="1"/>
                  </a:cubicBezTo>
                  <a:cubicBezTo>
                    <a:pt x="20" y="1"/>
                    <a:pt x="21" y="0"/>
                    <a:pt x="2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8" name="Freeform 3541"/>
            <p:cNvSpPr>
              <a:spLocks noChangeAspect="1"/>
            </p:cNvSpPr>
            <p:nvPr/>
          </p:nvSpPr>
          <p:spPr bwMode="auto">
            <a:xfrm>
              <a:off x="6166735" y="582480"/>
              <a:ext cx="425618" cy="311535"/>
            </a:xfrm>
            <a:custGeom>
              <a:avLst/>
              <a:gdLst>
                <a:gd name="T0" fmla="*/ 108 w 81"/>
                <a:gd name="T1" fmla="*/ 55 h 59"/>
                <a:gd name="T2" fmla="*/ 110 w 81"/>
                <a:gd name="T3" fmla="*/ 61 h 59"/>
                <a:gd name="T4" fmla="*/ 108 w 81"/>
                <a:gd name="T5" fmla="*/ 63 h 59"/>
                <a:gd name="T6" fmla="*/ 115 w 81"/>
                <a:gd name="T7" fmla="*/ 64 h 59"/>
                <a:gd name="T8" fmla="*/ 114 w 81"/>
                <a:gd name="T9" fmla="*/ 66 h 59"/>
                <a:gd name="T10" fmla="*/ 102 w 81"/>
                <a:gd name="T11" fmla="*/ 71 h 59"/>
                <a:gd name="T12" fmla="*/ 93 w 81"/>
                <a:gd name="T13" fmla="*/ 70 h 59"/>
                <a:gd name="T14" fmla="*/ 92 w 81"/>
                <a:gd name="T15" fmla="*/ 66 h 59"/>
                <a:gd name="T16" fmla="*/ 87 w 81"/>
                <a:gd name="T17" fmla="*/ 69 h 59"/>
                <a:gd name="T18" fmla="*/ 81 w 81"/>
                <a:gd name="T19" fmla="*/ 65 h 59"/>
                <a:gd name="T20" fmla="*/ 80 w 81"/>
                <a:gd name="T21" fmla="*/ 66 h 59"/>
                <a:gd name="T22" fmla="*/ 75 w 81"/>
                <a:gd name="T23" fmla="*/ 64 h 59"/>
                <a:gd name="T24" fmla="*/ 78 w 81"/>
                <a:gd name="T25" fmla="*/ 61 h 59"/>
                <a:gd name="T26" fmla="*/ 72 w 81"/>
                <a:gd name="T27" fmla="*/ 59 h 59"/>
                <a:gd name="T28" fmla="*/ 68 w 81"/>
                <a:gd name="T29" fmla="*/ 59 h 59"/>
                <a:gd name="T30" fmla="*/ 68 w 81"/>
                <a:gd name="T31" fmla="*/ 54 h 59"/>
                <a:gd name="T32" fmla="*/ 60 w 81"/>
                <a:gd name="T33" fmla="*/ 55 h 59"/>
                <a:gd name="T34" fmla="*/ 57 w 81"/>
                <a:gd name="T35" fmla="*/ 65 h 59"/>
                <a:gd name="T36" fmla="*/ 49 w 81"/>
                <a:gd name="T37" fmla="*/ 70 h 59"/>
                <a:gd name="T38" fmla="*/ 44 w 81"/>
                <a:gd name="T39" fmla="*/ 71 h 59"/>
                <a:gd name="T40" fmla="*/ 41 w 81"/>
                <a:gd name="T41" fmla="*/ 78 h 59"/>
                <a:gd name="T42" fmla="*/ 30 w 81"/>
                <a:gd name="T43" fmla="*/ 84 h 59"/>
                <a:gd name="T44" fmla="*/ 24 w 81"/>
                <a:gd name="T45" fmla="*/ 84 h 59"/>
                <a:gd name="T46" fmla="*/ 24 w 81"/>
                <a:gd name="T47" fmla="*/ 72 h 59"/>
                <a:gd name="T48" fmla="*/ 26 w 81"/>
                <a:gd name="T49" fmla="*/ 66 h 59"/>
                <a:gd name="T50" fmla="*/ 23 w 81"/>
                <a:gd name="T51" fmla="*/ 64 h 59"/>
                <a:gd name="T52" fmla="*/ 20 w 81"/>
                <a:gd name="T53" fmla="*/ 66 h 59"/>
                <a:gd name="T54" fmla="*/ 13 w 81"/>
                <a:gd name="T55" fmla="*/ 66 h 59"/>
                <a:gd name="T56" fmla="*/ 5 w 81"/>
                <a:gd name="T57" fmla="*/ 71 h 59"/>
                <a:gd name="T58" fmla="*/ 0 w 81"/>
                <a:gd name="T59" fmla="*/ 69 h 59"/>
                <a:gd name="T60" fmla="*/ 8 w 81"/>
                <a:gd name="T61" fmla="*/ 58 h 59"/>
                <a:gd name="T62" fmla="*/ 19 w 81"/>
                <a:gd name="T63" fmla="*/ 54 h 59"/>
                <a:gd name="T64" fmla="*/ 20 w 81"/>
                <a:gd name="T65" fmla="*/ 41 h 59"/>
                <a:gd name="T66" fmla="*/ 26 w 81"/>
                <a:gd name="T67" fmla="*/ 28 h 59"/>
                <a:gd name="T68" fmla="*/ 29 w 81"/>
                <a:gd name="T69" fmla="*/ 16 h 59"/>
                <a:gd name="T70" fmla="*/ 35 w 81"/>
                <a:gd name="T71" fmla="*/ 7 h 59"/>
                <a:gd name="T72" fmla="*/ 42 w 81"/>
                <a:gd name="T73" fmla="*/ 1 h 59"/>
                <a:gd name="T74" fmla="*/ 44 w 81"/>
                <a:gd name="T75" fmla="*/ 6 h 59"/>
                <a:gd name="T76" fmla="*/ 48 w 81"/>
                <a:gd name="T77" fmla="*/ 10 h 59"/>
                <a:gd name="T78" fmla="*/ 43 w 81"/>
                <a:gd name="T79" fmla="*/ 13 h 59"/>
                <a:gd name="T80" fmla="*/ 46 w 81"/>
                <a:gd name="T81" fmla="*/ 23 h 59"/>
                <a:gd name="T82" fmla="*/ 49 w 81"/>
                <a:gd name="T83" fmla="*/ 23 h 59"/>
                <a:gd name="T84" fmla="*/ 53 w 81"/>
                <a:gd name="T85" fmla="*/ 14 h 59"/>
                <a:gd name="T86" fmla="*/ 59 w 81"/>
                <a:gd name="T87" fmla="*/ 22 h 59"/>
                <a:gd name="T88" fmla="*/ 60 w 81"/>
                <a:gd name="T89" fmla="*/ 23 h 59"/>
                <a:gd name="T90" fmla="*/ 71 w 81"/>
                <a:gd name="T91" fmla="*/ 26 h 59"/>
                <a:gd name="T92" fmla="*/ 72 w 81"/>
                <a:gd name="T93" fmla="*/ 30 h 59"/>
                <a:gd name="T94" fmla="*/ 92 w 81"/>
                <a:gd name="T95" fmla="*/ 41 h 59"/>
                <a:gd name="T96" fmla="*/ 92 w 81"/>
                <a:gd name="T97" fmla="*/ 48 h 59"/>
                <a:gd name="T98" fmla="*/ 93 w 81"/>
                <a:gd name="T99" fmla="*/ 52 h 59"/>
                <a:gd name="T100" fmla="*/ 87 w 81"/>
                <a:gd name="T101" fmla="*/ 58 h 59"/>
                <a:gd name="T102" fmla="*/ 95 w 81"/>
                <a:gd name="T103" fmla="*/ 58 h 59"/>
                <a:gd name="T104" fmla="*/ 97 w 81"/>
                <a:gd name="T105" fmla="*/ 55 h 59"/>
                <a:gd name="T106" fmla="*/ 104 w 81"/>
                <a:gd name="T107" fmla="*/ 58 h 59"/>
                <a:gd name="T108" fmla="*/ 108 w 81"/>
                <a:gd name="T109" fmla="*/ 55 h 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1"/>
                <a:gd name="T166" fmla="*/ 0 h 59"/>
                <a:gd name="T167" fmla="*/ 81 w 81"/>
                <a:gd name="T168" fmla="*/ 59 h 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1" h="59">
                  <a:moveTo>
                    <a:pt x="75" y="38"/>
                  </a:moveTo>
                  <a:cubicBezTo>
                    <a:pt x="77" y="38"/>
                    <a:pt x="77" y="40"/>
                    <a:pt x="77" y="42"/>
                  </a:cubicBezTo>
                  <a:cubicBezTo>
                    <a:pt x="77" y="43"/>
                    <a:pt x="74" y="43"/>
                    <a:pt x="75" y="43"/>
                  </a:cubicBezTo>
                  <a:cubicBezTo>
                    <a:pt x="76" y="44"/>
                    <a:pt x="79" y="43"/>
                    <a:pt x="80" y="44"/>
                  </a:cubicBezTo>
                  <a:cubicBezTo>
                    <a:pt x="81" y="44"/>
                    <a:pt x="80" y="45"/>
                    <a:pt x="79" y="46"/>
                  </a:cubicBezTo>
                  <a:cubicBezTo>
                    <a:pt x="77" y="47"/>
                    <a:pt x="74" y="49"/>
                    <a:pt x="71" y="49"/>
                  </a:cubicBezTo>
                  <a:cubicBezTo>
                    <a:pt x="69" y="50"/>
                    <a:pt x="67" y="49"/>
                    <a:pt x="65" y="48"/>
                  </a:cubicBezTo>
                  <a:cubicBezTo>
                    <a:pt x="64" y="48"/>
                    <a:pt x="64" y="47"/>
                    <a:pt x="64" y="46"/>
                  </a:cubicBezTo>
                  <a:cubicBezTo>
                    <a:pt x="63" y="46"/>
                    <a:pt x="62" y="47"/>
                    <a:pt x="61" y="47"/>
                  </a:cubicBezTo>
                  <a:cubicBezTo>
                    <a:pt x="60" y="46"/>
                    <a:pt x="59" y="45"/>
                    <a:pt x="57" y="45"/>
                  </a:cubicBezTo>
                  <a:cubicBezTo>
                    <a:pt x="56" y="45"/>
                    <a:pt x="57" y="47"/>
                    <a:pt x="56" y="46"/>
                  </a:cubicBezTo>
                  <a:cubicBezTo>
                    <a:pt x="55" y="46"/>
                    <a:pt x="54" y="45"/>
                    <a:pt x="53" y="44"/>
                  </a:cubicBezTo>
                  <a:cubicBezTo>
                    <a:pt x="53" y="43"/>
                    <a:pt x="55" y="42"/>
                    <a:pt x="54" y="42"/>
                  </a:cubicBezTo>
                  <a:cubicBezTo>
                    <a:pt x="53" y="41"/>
                    <a:pt x="51" y="41"/>
                    <a:pt x="50" y="41"/>
                  </a:cubicBezTo>
                  <a:cubicBezTo>
                    <a:pt x="49" y="41"/>
                    <a:pt x="48" y="42"/>
                    <a:pt x="48" y="41"/>
                  </a:cubicBezTo>
                  <a:cubicBezTo>
                    <a:pt x="48" y="40"/>
                    <a:pt x="50" y="38"/>
                    <a:pt x="48" y="37"/>
                  </a:cubicBezTo>
                  <a:cubicBezTo>
                    <a:pt x="46" y="36"/>
                    <a:pt x="44" y="36"/>
                    <a:pt x="42" y="38"/>
                  </a:cubicBezTo>
                  <a:cubicBezTo>
                    <a:pt x="40" y="40"/>
                    <a:pt x="41" y="43"/>
                    <a:pt x="40" y="45"/>
                  </a:cubicBezTo>
                  <a:cubicBezTo>
                    <a:pt x="38" y="47"/>
                    <a:pt x="36" y="47"/>
                    <a:pt x="34" y="48"/>
                  </a:cubicBezTo>
                  <a:cubicBezTo>
                    <a:pt x="33" y="48"/>
                    <a:pt x="32" y="48"/>
                    <a:pt x="31" y="49"/>
                  </a:cubicBezTo>
                  <a:cubicBezTo>
                    <a:pt x="29" y="50"/>
                    <a:pt x="29" y="53"/>
                    <a:pt x="28" y="54"/>
                  </a:cubicBezTo>
                  <a:cubicBezTo>
                    <a:pt x="26" y="56"/>
                    <a:pt x="23" y="57"/>
                    <a:pt x="21" y="58"/>
                  </a:cubicBezTo>
                  <a:cubicBezTo>
                    <a:pt x="20" y="59"/>
                    <a:pt x="18" y="59"/>
                    <a:pt x="17" y="58"/>
                  </a:cubicBezTo>
                  <a:cubicBezTo>
                    <a:pt x="16" y="55"/>
                    <a:pt x="17" y="53"/>
                    <a:pt x="17" y="50"/>
                  </a:cubicBezTo>
                  <a:cubicBezTo>
                    <a:pt x="17" y="49"/>
                    <a:pt x="18" y="47"/>
                    <a:pt x="18" y="46"/>
                  </a:cubicBezTo>
                  <a:cubicBezTo>
                    <a:pt x="18" y="45"/>
                    <a:pt x="17" y="44"/>
                    <a:pt x="16" y="44"/>
                  </a:cubicBezTo>
                  <a:cubicBezTo>
                    <a:pt x="15" y="44"/>
                    <a:pt x="15" y="46"/>
                    <a:pt x="14" y="46"/>
                  </a:cubicBezTo>
                  <a:cubicBezTo>
                    <a:pt x="12" y="47"/>
                    <a:pt x="11" y="46"/>
                    <a:pt x="9" y="46"/>
                  </a:cubicBezTo>
                  <a:cubicBezTo>
                    <a:pt x="7" y="47"/>
                    <a:pt x="5" y="49"/>
                    <a:pt x="3" y="49"/>
                  </a:cubicBezTo>
                  <a:cubicBezTo>
                    <a:pt x="2" y="49"/>
                    <a:pt x="0" y="48"/>
                    <a:pt x="0" y="47"/>
                  </a:cubicBezTo>
                  <a:cubicBezTo>
                    <a:pt x="1" y="44"/>
                    <a:pt x="3" y="42"/>
                    <a:pt x="6" y="40"/>
                  </a:cubicBezTo>
                  <a:cubicBezTo>
                    <a:pt x="8" y="39"/>
                    <a:pt x="12" y="40"/>
                    <a:pt x="13" y="37"/>
                  </a:cubicBezTo>
                  <a:cubicBezTo>
                    <a:pt x="15" y="35"/>
                    <a:pt x="14" y="31"/>
                    <a:pt x="14" y="28"/>
                  </a:cubicBezTo>
                  <a:cubicBezTo>
                    <a:pt x="15" y="25"/>
                    <a:pt x="17" y="22"/>
                    <a:pt x="18" y="19"/>
                  </a:cubicBezTo>
                  <a:cubicBezTo>
                    <a:pt x="18" y="16"/>
                    <a:pt x="19" y="14"/>
                    <a:pt x="20" y="11"/>
                  </a:cubicBezTo>
                  <a:cubicBezTo>
                    <a:pt x="21" y="9"/>
                    <a:pt x="22" y="7"/>
                    <a:pt x="24" y="5"/>
                  </a:cubicBezTo>
                  <a:cubicBezTo>
                    <a:pt x="25" y="4"/>
                    <a:pt x="26" y="1"/>
                    <a:pt x="29" y="1"/>
                  </a:cubicBezTo>
                  <a:cubicBezTo>
                    <a:pt x="30" y="0"/>
                    <a:pt x="30" y="3"/>
                    <a:pt x="31" y="4"/>
                  </a:cubicBezTo>
                  <a:cubicBezTo>
                    <a:pt x="32" y="5"/>
                    <a:pt x="33" y="6"/>
                    <a:pt x="33" y="7"/>
                  </a:cubicBezTo>
                  <a:cubicBezTo>
                    <a:pt x="32" y="8"/>
                    <a:pt x="30" y="8"/>
                    <a:pt x="30" y="9"/>
                  </a:cubicBezTo>
                  <a:cubicBezTo>
                    <a:pt x="30" y="11"/>
                    <a:pt x="31" y="14"/>
                    <a:pt x="32" y="16"/>
                  </a:cubicBezTo>
                  <a:cubicBezTo>
                    <a:pt x="32" y="16"/>
                    <a:pt x="34" y="17"/>
                    <a:pt x="34" y="16"/>
                  </a:cubicBezTo>
                  <a:cubicBezTo>
                    <a:pt x="35" y="14"/>
                    <a:pt x="35" y="11"/>
                    <a:pt x="37" y="10"/>
                  </a:cubicBezTo>
                  <a:cubicBezTo>
                    <a:pt x="39" y="10"/>
                    <a:pt x="40" y="13"/>
                    <a:pt x="41" y="15"/>
                  </a:cubicBezTo>
                  <a:cubicBezTo>
                    <a:pt x="42" y="15"/>
                    <a:pt x="42" y="16"/>
                    <a:pt x="42" y="16"/>
                  </a:cubicBezTo>
                  <a:cubicBezTo>
                    <a:pt x="44" y="17"/>
                    <a:pt x="47" y="17"/>
                    <a:pt x="49" y="18"/>
                  </a:cubicBezTo>
                  <a:cubicBezTo>
                    <a:pt x="50" y="18"/>
                    <a:pt x="49" y="20"/>
                    <a:pt x="50" y="21"/>
                  </a:cubicBezTo>
                  <a:cubicBezTo>
                    <a:pt x="54" y="24"/>
                    <a:pt x="60" y="24"/>
                    <a:pt x="64" y="28"/>
                  </a:cubicBezTo>
                  <a:cubicBezTo>
                    <a:pt x="65" y="29"/>
                    <a:pt x="63" y="31"/>
                    <a:pt x="64" y="33"/>
                  </a:cubicBezTo>
                  <a:cubicBezTo>
                    <a:pt x="64" y="34"/>
                    <a:pt x="66" y="35"/>
                    <a:pt x="65" y="36"/>
                  </a:cubicBezTo>
                  <a:cubicBezTo>
                    <a:pt x="65" y="38"/>
                    <a:pt x="61" y="38"/>
                    <a:pt x="61" y="40"/>
                  </a:cubicBezTo>
                  <a:cubicBezTo>
                    <a:pt x="61" y="42"/>
                    <a:pt x="64" y="40"/>
                    <a:pt x="66" y="40"/>
                  </a:cubicBezTo>
                  <a:cubicBezTo>
                    <a:pt x="67" y="40"/>
                    <a:pt x="67" y="38"/>
                    <a:pt x="68" y="38"/>
                  </a:cubicBezTo>
                  <a:cubicBezTo>
                    <a:pt x="70" y="38"/>
                    <a:pt x="71" y="40"/>
                    <a:pt x="73" y="40"/>
                  </a:cubicBezTo>
                  <a:cubicBezTo>
                    <a:pt x="74" y="40"/>
                    <a:pt x="74" y="38"/>
                    <a:pt x="75" y="3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49" name="Freeform 3542"/>
            <p:cNvSpPr>
              <a:spLocks noChangeAspect="1"/>
            </p:cNvSpPr>
            <p:nvPr/>
          </p:nvSpPr>
          <p:spPr bwMode="auto">
            <a:xfrm>
              <a:off x="6381736" y="569316"/>
              <a:ext cx="70204" cy="57042"/>
            </a:xfrm>
            <a:custGeom>
              <a:avLst/>
              <a:gdLst>
                <a:gd name="T0" fmla="*/ 1 w 13"/>
                <a:gd name="T1" fmla="*/ 1 h 11"/>
                <a:gd name="T2" fmla="*/ 1 w 13"/>
                <a:gd name="T3" fmla="*/ 5 h 11"/>
                <a:gd name="T4" fmla="*/ 5 w 13"/>
                <a:gd name="T5" fmla="*/ 5 h 11"/>
                <a:gd name="T6" fmla="*/ 5 w 13"/>
                <a:gd name="T7" fmla="*/ 9 h 11"/>
                <a:gd name="T8" fmla="*/ 9 w 13"/>
                <a:gd name="T9" fmla="*/ 11 h 11"/>
                <a:gd name="T10" fmla="*/ 9 w 13"/>
                <a:gd name="T11" fmla="*/ 14 h 11"/>
                <a:gd name="T12" fmla="*/ 18 w 13"/>
                <a:gd name="T13" fmla="*/ 13 h 11"/>
                <a:gd name="T14" fmla="*/ 15 w 13"/>
                <a:gd name="T15" fmla="*/ 9 h 11"/>
                <a:gd name="T16" fmla="*/ 12 w 13"/>
                <a:gd name="T17" fmla="*/ 7 h 11"/>
                <a:gd name="T18" fmla="*/ 7 w 13"/>
                <a:gd name="T19" fmla="*/ 1 h 11"/>
                <a:gd name="T20" fmla="*/ 1 w 13"/>
                <a:gd name="T21" fmla="*/ 1 h 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1"/>
                <a:gd name="T35" fmla="*/ 13 w 13"/>
                <a:gd name="T36" fmla="*/ 11 h 1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1">
                  <a:moveTo>
                    <a:pt x="1" y="1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3" y="2"/>
                    <a:pt x="3" y="3"/>
                  </a:cubicBezTo>
                  <a:cubicBezTo>
                    <a:pt x="4" y="4"/>
                    <a:pt x="2" y="6"/>
                    <a:pt x="3" y="7"/>
                  </a:cubicBezTo>
                  <a:cubicBezTo>
                    <a:pt x="4" y="8"/>
                    <a:pt x="5" y="7"/>
                    <a:pt x="6" y="8"/>
                  </a:cubicBezTo>
                  <a:cubicBezTo>
                    <a:pt x="6" y="8"/>
                    <a:pt x="5" y="10"/>
                    <a:pt x="6" y="10"/>
                  </a:cubicBezTo>
                  <a:cubicBezTo>
                    <a:pt x="8" y="10"/>
                    <a:pt x="10" y="11"/>
                    <a:pt x="12" y="9"/>
                  </a:cubicBezTo>
                  <a:cubicBezTo>
                    <a:pt x="13" y="9"/>
                    <a:pt x="11" y="8"/>
                    <a:pt x="10" y="7"/>
                  </a:cubicBezTo>
                  <a:cubicBezTo>
                    <a:pt x="9" y="6"/>
                    <a:pt x="9" y="6"/>
                    <a:pt x="8" y="5"/>
                  </a:cubicBezTo>
                  <a:cubicBezTo>
                    <a:pt x="7" y="4"/>
                    <a:pt x="6" y="2"/>
                    <a:pt x="5" y="1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0" name="Freeform 3543"/>
            <p:cNvSpPr>
              <a:spLocks noChangeAspect="1"/>
            </p:cNvSpPr>
            <p:nvPr/>
          </p:nvSpPr>
          <p:spPr bwMode="auto">
            <a:xfrm>
              <a:off x="6272042" y="327984"/>
              <a:ext cx="39491" cy="70204"/>
            </a:xfrm>
            <a:custGeom>
              <a:avLst/>
              <a:gdLst>
                <a:gd name="T0" fmla="*/ 6 w 7"/>
                <a:gd name="T1" fmla="*/ 0 h 14"/>
                <a:gd name="T2" fmla="*/ 10 w 7"/>
                <a:gd name="T3" fmla="*/ 3 h 14"/>
                <a:gd name="T4" fmla="*/ 10 w 7"/>
                <a:gd name="T5" fmla="*/ 15 h 14"/>
                <a:gd name="T6" fmla="*/ 6 w 7"/>
                <a:gd name="T7" fmla="*/ 18 h 14"/>
                <a:gd name="T8" fmla="*/ 4 w 7"/>
                <a:gd name="T9" fmla="*/ 16 h 14"/>
                <a:gd name="T10" fmla="*/ 4 w 7"/>
                <a:gd name="T11" fmla="*/ 10 h 14"/>
                <a:gd name="T12" fmla="*/ 0 w 7"/>
                <a:gd name="T13" fmla="*/ 6 h 14"/>
                <a:gd name="T14" fmla="*/ 4 w 7"/>
                <a:gd name="T15" fmla="*/ 2 h 14"/>
                <a:gd name="T16" fmla="*/ 6 w 7"/>
                <a:gd name="T17" fmla="*/ 0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14"/>
                <a:gd name="T29" fmla="*/ 7 w 7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14">
                  <a:moveTo>
                    <a:pt x="4" y="0"/>
                  </a:moveTo>
                  <a:cubicBezTo>
                    <a:pt x="5" y="0"/>
                    <a:pt x="6" y="2"/>
                    <a:pt x="6" y="3"/>
                  </a:cubicBezTo>
                  <a:cubicBezTo>
                    <a:pt x="7" y="6"/>
                    <a:pt x="7" y="8"/>
                    <a:pt x="6" y="11"/>
                  </a:cubicBezTo>
                  <a:cubicBezTo>
                    <a:pt x="6" y="12"/>
                    <a:pt x="5" y="14"/>
                    <a:pt x="4" y="14"/>
                  </a:cubicBezTo>
                  <a:cubicBezTo>
                    <a:pt x="3" y="14"/>
                    <a:pt x="2" y="13"/>
                    <a:pt x="2" y="12"/>
                  </a:cubicBezTo>
                  <a:cubicBezTo>
                    <a:pt x="1" y="10"/>
                    <a:pt x="2" y="9"/>
                    <a:pt x="2" y="8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3"/>
                    <a:pt x="1" y="3"/>
                    <a:pt x="2" y="2"/>
                  </a:cubicBezTo>
                  <a:cubicBezTo>
                    <a:pt x="3" y="2"/>
                    <a:pt x="3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1" name="Freeform 3544"/>
            <p:cNvSpPr>
              <a:spLocks noChangeAspect="1"/>
            </p:cNvSpPr>
            <p:nvPr/>
          </p:nvSpPr>
          <p:spPr bwMode="auto">
            <a:xfrm>
              <a:off x="5561215" y="134922"/>
              <a:ext cx="258881" cy="184289"/>
            </a:xfrm>
            <a:custGeom>
              <a:avLst/>
              <a:gdLst>
                <a:gd name="T0" fmla="*/ 69 w 49"/>
                <a:gd name="T1" fmla="*/ 34 h 35"/>
                <a:gd name="T2" fmla="*/ 70 w 49"/>
                <a:gd name="T3" fmla="*/ 36 h 35"/>
                <a:gd name="T4" fmla="*/ 63 w 49"/>
                <a:gd name="T5" fmla="*/ 41 h 35"/>
                <a:gd name="T6" fmla="*/ 55 w 49"/>
                <a:gd name="T7" fmla="*/ 44 h 35"/>
                <a:gd name="T8" fmla="*/ 49 w 49"/>
                <a:gd name="T9" fmla="*/ 50 h 35"/>
                <a:gd name="T10" fmla="*/ 40 w 49"/>
                <a:gd name="T11" fmla="*/ 48 h 35"/>
                <a:gd name="T12" fmla="*/ 22 w 49"/>
                <a:gd name="T13" fmla="*/ 38 h 35"/>
                <a:gd name="T14" fmla="*/ 19 w 49"/>
                <a:gd name="T15" fmla="*/ 37 h 35"/>
                <a:gd name="T16" fmla="*/ 16 w 49"/>
                <a:gd name="T17" fmla="*/ 37 h 35"/>
                <a:gd name="T18" fmla="*/ 12 w 49"/>
                <a:gd name="T19" fmla="*/ 34 h 35"/>
                <a:gd name="T20" fmla="*/ 8 w 49"/>
                <a:gd name="T21" fmla="*/ 36 h 35"/>
                <a:gd name="T22" fmla="*/ 0 w 49"/>
                <a:gd name="T23" fmla="*/ 31 h 35"/>
                <a:gd name="T24" fmla="*/ 7 w 49"/>
                <a:gd name="T25" fmla="*/ 26 h 35"/>
                <a:gd name="T26" fmla="*/ 12 w 49"/>
                <a:gd name="T27" fmla="*/ 29 h 35"/>
                <a:gd name="T28" fmla="*/ 19 w 49"/>
                <a:gd name="T29" fmla="*/ 26 h 35"/>
                <a:gd name="T30" fmla="*/ 24 w 49"/>
                <a:gd name="T31" fmla="*/ 20 h 35"/>
                <a:gd name="T32" fmla="*/ 26 w 49"/>
                <a:gd name="T33" fmla="*/ 12 h 35"/>
                <a:gd name="T34" fmla="*/ 29 w 49"/>
                <a:gd name="T35" fmla="*/ 17 h 35"/>
                <a:gd name="T36" fmla="*/ 36 w 49"/>
                <a:gd name="T37" fmla="*/ 16 h 35"/>
                <a:gd name="T38" fmla="*/ 30 w 49"/>
                <a:gd name="T39" fmla="*/ 12 h 35"/>
                <a:gd name="T40" fmla="*/ 30 w 49"/>
                <a:gd name="T41" fmla="*/ 6 h 35"/>
                <a:gd name="T42" fmla="*/ 36 w 49"/>
                <a:gd name="T43" fmla="*/ 0 h 35"/>
                <a:gd name="T44" fmla="*/ 43 w 49"/>
                <a:gd name="T45" fmla="*/ 7 h 35"/>
                <a:gd name="T46" fmla="*/ 43 w 49"/>
                <a:gd name="T47" fmla="*/ 12 h 35"/>
                <a:gd name="T48" fmla="*/ 49 w 49"/>
                <a:gd name="T49" fmla="*/ 13 h 35"/>
                <a:gd name="T50" fmla="*/ 57 w 49"/>
                <a:gd name="T51" fmla="*/ 22 h 35"/>
                <a:gd name="T52" fmla="*/ 57 w 49"/>
                <a:gd name="T53" fmla="*/ 29 h 35"/>
                <a:gd name="T54" fmla="*/ 59 w 49"/>
                <a:gd name="T55" fmla="*/ 29 h 35"/>
                <a:gd name="T56" fmla="*/ 59 w 49"/>
                <a:gd name="T57" fmla="*/ 36 h 35"/>
                <a:gd name="T58" fmla="*/ 69 w 49"/>
                <a:gd name="T59" fmla="*/ 34 h 3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9"/>
                <a:gd name="T91" fmla="*/ 0 h 35"/>
                <a:gd name="T92" fmla="*/ 49 w 49"/>
                <a:gd name="T93" fmla="*/ 35 h 3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9" h="35">
                  <a:moveTo>
                    <a:pt x="47" y="23"/>
                  </a:moveTo>
                  <a:cubicBezTo>
                    <a:pt x="47" y="23"/>
                    <a:pt x="49" y="25"/>
                    <a:pt x="48" y="25"/>
                  </a:cubicBezTo>
                  <a:cubicBezTo>
                    <a:pt x="47" y="27"/>
                    <a:pt x="44" y="27"/>
                    <a:pt x="43" y="28"/>
                  </a:cubicBezTo>
                  <a:cubicBezTo>
                    <a:pt x="41" y="29"/>
                    <a:pt x="40" y="30"/>
                    <a:pt x="38" y="31"/>
                  </a:cubicBezTo>
                  <a:cubicBezTo>
                    <a:pt x="37" y="32"/>
                    <a:pt x="36" y="34"/>
                    <a:pt x="34" y="35"/>
                  </a:cubicBezTo>
                  <a:cubicBezTo>
                    <a:pt x="32" y="35"/>
                    <a:pt x="29" y="34"/>
                    <a:pt x="27" y="33"/>
                  </a:cubicBezTo>
                  <a:cubicBezTo>
                    <a:pt x="23" y="32"/>
                    <a:pt x="19" y="29"/>
                    <a:pt x="15" y="27"/>
                  </a:cubicBezTo>
                  <a:cubicBezTo>
                    <a:pt x="14" y="27"/>
                    <a:pt x="14" y="26"/>
                    <a:pt x="13" y="26"/>
                  </a:cubicBezTo>
                  <a:cubicBezTo>
                    <a:pt x="13" y="25"/>
                    <a:pt x="12" y="26"/>
                    <a:pt x="11" y="26"/>
                  </a:cubicBezTo>
                  <a:cubicBezTo>
                    <a:pt x="10" y="25"/>
                    <a:pt x="9" y="23"/>
                    <a:pt x="8" y="23"/>
                  </a:cubicBezTo>
                  <a:cubicBezTo>
                    <a:pt x="7" y="23"/>
                    <a:pt x="7" y="25"/>
                    <a:pt x="6" y="25"/>
                  </a:cubicBezTo>
                  <a:cubicBezTo>
                    <a:pt x="4" y="25"/>
                    <a:pt x="1" y="24"/>
                    <a:pt x="0" y="22"/>
                  </a:cubicBezTo>
                  <a:cubicBezTo>
                    <a:pt x="0" y="20"/>
                    <a:pt x="3" y="18"/>
                    <a:pt x="5" y="18"/>
                  </a:cubicBezTo>
                  <a:cubicBezTo>
                    <a:pt x="6" y="18"/>
                    <a:pt x="7" y="20"/>
                    <a:pt x="8" y="20"/>
                  </a:cubicBezTo>
                  <a:cubicBezTo>
                    <a:pt x="9" y="20"/>
                    <a:pt x="11" y="19"/>
                    <a:pt x="13" y="18"/>
                  </a:cubicBezTo>
                  <a:cubicBezTo>
                    <a:pt x="14" y="17"/>
                    <a:pt x="16" y="16"/>
                    <a:pt x="17" y="14"/>
                  </a:cubicBezTo>
                  <a:cubicBezTo>
                    <a:pt x="18" y="12"/>
                    <a:pt x="16" y="9"/>
                    <a:pt x="18" y="8"/>
                  </a:cubicBezTo>
                  <a:cubicBezTo>
                    <a:pt x="19" y="7"/>
                    <a:pt x="19" y="11"/>
                    <a:pt x="20" y="12"/>
                  </a:cubicBezTo>
                  <a:cubicBezTo>
                    <a:pt x="22" y="12"/>
                    <a:pt x="24" y="13"/>
                    <a:pt x="25" y="11"/>
                  </a:cubicBezTo>
                  <a:cubicBezTo>
                    <a:pt x="25" y="10"/>
                    <a:pt x="22" y="10"/>
                    <a:pt x="21" y="8"/>
                  </a:cubicBezTo>
                  <a:cubicBezTo>
                    <a:pt x="21" y="7"/>
                    <a:pt x="21" y="5"/>
                    <a:pt x="21" y="4"/>
                  </a:cubicBezTo>
                  <a:cubicBezTo>
                    <a:pt x="22" y="2"/>
                    <a:pt x="24" y="0"/>
                    <a:pt x="25" y="0"/>
                  </a:cubicBezTo>
                  <a:cubicBezTo>
                    <a:pt x="28" y="1"/>
                    <a:pt x="29" y="3"/>
                    <a:pt x="30" y="5"/>
                  </a:cubicBezTo>
                  <a:cubicBezTo>
                    <a:pt x="31" y="6"/>
                    <a:pt x="30" y="7"/>
                    <a:pt x="30" y="8"/>
                  </a:cubicBezTo>
                  <a:cubicBezTo>
                    <a:pt x="31" y="9"/>
                    <a:pt x="33" y="8"/>
                    <a:pt x="34" y="9"/>
                  </a:cubicBezTo>
                  <a:cubicBezTo>
                    <a:pt x="36" y="11"/>
                    <a:pt x="38" y="13"/>
                    <a:pt x="39" y="15"/>
                  </a:cubicBezTo>
                  <a:cubicBezTo>
                    <a:pt x="39" y="17"/>
                    <a:pt x="38" y="19"/>
                    <a:pt x="39" y="20"/>
                  </a:cubicBezTo>
                  <a:cubicBezTo>
                    <a:pt x="39" y="21"/>
                    <a:pt x="41" y="19"/>
                    <a:pt x="41" y="20"/>
                  </a:cubicBezTo>
                  <a:cubicBezTo>
                    <a:pt x="42" y="21"/>
                    <a:pt x="40" y="24"/>
                    <a:pt x="41" y="25"/>
                  </a:cubicBezTo>
                  <a:cubicBezTo>
                    <a:pt x="43" y="26"/>
                    <a:pt x="45" y="23"/>
                    <a:pt x="47" y="2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2" name="Freeform 3545"/>
            <p:cNvSpPr>
              <a:spLocks noChangeAspect="1"/>
            </p:cNvSpPr>
            <p:nvPr/>
          </p:nvSpPr>
          <p:spPr bwMode="auto">
            <a:xfrm>
              <a:off x="5789383" y="170025"/>
              <a:ext cx="35103" cy="43879"/>
            </a:xfrm>
            <a:custGeom>
              <a:avLst/>
              <a:gdLst>
                <a:gd name="T0" fmla="*/ 8 w 7"/>
                <a:gd name="T1" fmla="*/ 10 h 9"/>
                <a:gd name="T2" fmla="*/ 8 w 7"/>
                <a:gd name="T3" fmla="*/ 4 h 9"/>
                <a:gd name="T4" fmla="*/ 6 w 7"/>
                <a:gd name="T5" fmla="*/ 1 h 9"/>
                <a:gd name="T6" fmla="*/ 0 w 7"/>
                <a:gd name="T7" fmla="*/ 1 h 9"/>
                <a:gd name="T8" fmla="*/ 1 w 7"/>
                <a:gd name="T9" fmla="*/ 2 h 9"/>
                <a:gd name="T10" fmla="*/ 6 w 7"/>
                <a:gd name="T11" fmla="*/ 7 h 9"/>
                <a:gd name="T12" fmla="*/ 6 w 7"/>
                <a:gd name="T13" fmla="*/ 9 h 9"/>
                <a:gd name="T14" fmla="*/ 8 w 7"/>
                <a:gd name="T15" fmla="*/ 1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"/>
                <a:gd name="T25" fmla="*/ 0 h 9"/>
                <a:gd name="T26" fmla="*/ 7 w 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" h="9">
                  <a:moveTo>
                    <a:pt x="6" y="8"/>
                  </a:moveTo>
                  <a:cubicBezTo>
                    <a:pt x="7" y="7"/>
                    <a:pt x="7" y="5"/>
                    <a:pt x="6" y="4"/>
                  </a:cubicBezTo>
                  <a:cubicBezTo>
                    <a:pt x="6" y="2"/>
                    <a:pt x="5" y="1"/>
                    <a:pt x="4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2" y="3"/>
                    <a:pt x="3" y="3"/>
                    <a:pt x="4" y="5"/>
                  </a:cubicBezTo>
                  <a:cubicBezTo>
                    <a:pt x="4" y="5"/>
                    <a:pt x="3" y="6"/>
                    <a:pt x="4" y="7"/>
                  </a:cubicBezTo>
                  <a:cubicBezTo>
                    <a:pt x="4" y="8"/>
                    <a:pt x="5" y="9"/>
                    <a:pt x="6" y="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3" name="Freeform 3546"/>
            <p:cNvSpPr>
              <a:spLocks noChangeAspect="1"/>
            </p:cNvSpPr>
            <p:nvPr/>
          </p:nvSpPr>
          <p:spPr bwMode="auto">
            <a:xfrm>
              <a:off x="5499787" y="240229"/>
              <a:ext cx="30715" cy="48267"/>
            </a:xfrm>
            <a:custGeom>
              <a:avLst/>
              <a:gdLst>
                <a:gd name="T0" fmla="*/ 6 w 6"/>
                <a:gd name="T1" fmla="*/ 1 h 9"/>
                <a:gd name="T2" fmla="*/ 8 w 6"/>
                <a:gd name="T3" fmla="*/ 7 h 9"/>
                <a:gd name="T4" fmla="*/ 2 w 6"/>
                <a:gd name="T5" fmla="*/ 12 h 9"/>
                <a:gd name="T6" fmla="*/ 2 w 6"/>
                <a:gd name="T7" fmla="*/ 2 h 9"/>
                <a:gd name="T8" fmla="*/ 6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4"/>
                    <a:pt x="6" y="5"/>
                  </a:cubicBezTo>
                  <a:cubicBezTo>
                    <a:pt x="5" y="7"/>
                    <a:pt x="3" y="9"/>
                    <a:pt x="2" y="8"/>
                  </a:cubicBezTo>
                  <a:cubicBezTo>
                    <a:pt x="0" y="7"/>
                    <a:pt x="1" y="4"/>
                    <a:pt x="2" y="2"/>
                  </a:cubicBezTo>
                  <a:cubicBezTo>
                    <a:pt x="2" y="1"/>
                    <a:pt x="3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4" name="Freeform 3547"/>
            <p:cNvSpPr>
              <a:spLocks noChangeAspect="1"/>
            </p:cNvSpPr>
            <p:nvPr/>
          </p:nvSpPr>
          <p:spPr bwMode="auto">
            <a:xfrm>
              <a:off x="5398866" y="275332"/>
              <a:ext cx="35103" cy="30715"/>
            </a:xfrm>
            <a:custGeom>
              <a:avLst/>
              <a:gdLst>
                <a:gd name="T0" fmla="*/ 8 w 7"/>
                <a:gd name="T1" fmla="*/ 1 h 6"/>
                <a:gd name="T2" fmla="*/ 7 w 7"/>
                <a:gd name="T3" fmla="*/ 7 h 6"/>
                <a:gd name="T4" fmla="*/ 0 w 7"/>
                <a:gd name="T5" fmla="*/ 6 h 6"/>
                <a:gd name="T6" fmla="*/ 2 w 7"/>
                <a:gd name="T7" fmla="*/ 2 h 6"/>
                <a:gd name="T8" fmla="*/ 8 w 7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6" y="1"/>
                  </a:moveTo>
                  <a:cubicBezTo>
                    <a:pt x="7" y="2"/>
                    <a:pt x="6" y="4"/>
                    <a:pt x="5" y="5"/>
                  </a:cubicBezTo>
                  <a:cubicBezTo>
                    <a:pt x="4" y="6"/>
                    <a:pt x="2" y="5"/>
                    <a:pt x="0" y="4"/>
                  </a:cubicBezTo>
                  <a:cubicBezTo>
                    <a:pt x="0" y="4"/>
                    <a:pt x="1" y="2"/>
                    <a:pt x="2" y="2"/>
                  </a:cubicBezTo>
                  <a:cubicBezTo>
                    <a:pt x="3" y="1"/>
                    <a:pt x="5" y="0"/>
                    <a:pt x="6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5" name="Freeform 3548"/>
            <p:cNvSpPr>
              <a:spLocks noChangeAspect="1"/>
            </p:cNvSpPr>
            <p:nvPr/>
          </p:nvSpPr>
          <p:spPr bwMode="auto">
            <a:xfrm>
              <a:off x="5236519" y="292884"/>
              <a:ext cx="35103" cy="35103"/>
            </a:xfrm>
            <a:custGeom>
              <a:avLst/>
              <a:gdLst>
                <a:gd name="T0" fmla="*/ 1 w 7"/>
                <a:gd name="T1" fmla="*/ 0 h 6"/>
                <a:gd name="T2" fmla="*/ 8 w 7"/>
                <a:gd name="T3" fmla="*/ 4 h 6"/>
                <a:gd name="T4" fmla="*/ 6 w 7"/>
                <a:gd name="T5" fmla="*/ 9 h 6"/>
                <a:gd name="T6" fmla="*/ 0 w 7"/>
                <a:gd name="T7" fmla="*/ 1 h 6"/>
                <a:gd name="T8" fmla="*/ 1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cubicBezTo>
                    <a:pt x="3" y="0"/>
                    <a:pt x="5" y="1"/>
                    <a:pt x="6" y="2"/>
                  </a:cubicBezTo>
                  <a:cubicBezTo>
                    <a:pt x="7" y="3"/>
                    <a:pt x="5" y="6"/>
                    <a:pt x="4" y="5"/>
                  </a:cubicBezTo>
                  <a:cubicBezTo>
                    <a:pt x="2" y="5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6" name="Freeform 3549"/>
            <p:cNvSpPr>
              <a:spLocks noChangeAspect="1"/>
            </p:cNvSpPr>
            <p:nvPr/>
          </p:nvSpPr>
          <p:spPr bwMode="auto">
            <a:xfrm>
              <a:off x="5758668" y="174411"/>
              <a:ext cx="26327" cy="26327"/>
            </a:xfrm>
            <a:custGeom>
              <a:avLst/>
              <a:gdLst>
                <a:gd name="T0" fmla="*/ 0 w 5"/>
                <a:gd name="T1" fmla="*/ 1 h 5"/>
                <a:gd name="T2" fmla="*/ 6 w 5"/>
                <a:gd name="T3" fmla="*/ 2 h 5"/>
                <a:gd name="T4" fmla="*/ 5 w 5"/>
                <a:gd name="T5" fmla="*/ 7 h 5"/>
                <a:gd name="T6" fmla="*/ 0 w 5"/>
                <a:gd name="T7" fmla="*/ 1 h 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5"/>
                <a:gd name="T14" fmla="*/ 5 w 5"/>
                <a:gd name="T15" fmla="*/ 5 h 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5">
                  <a:moveTo>
                    <a:pt x="0" y="1"/>
                  </a:moveTo>
                  <a:cubicBezTo>
                    <a:pt x="1" y="0"/>
                    <a:pt x="4" y="1"/>
                    <a:pt x="4" y="2"/>
                  </a:cubicBezTo>
                  <a:cubicBezTo>
                    <a:pt x="5" y="3"/>
                    <a:pt x="4" y="5"/>
                    <a:pt x="3" y="5"/>
                  </a:cubicBezTo>
                  <a:cubicBezTo>
                    <a:pt x="1" y="4"/>
                    <a:pt x="0" y="2"/>
                    <a:pt x="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7" name="Freeform 3550"/>
            <p:cNvSpPr>
              <a:spLocks noChangeAspect="1"/>
            </p:cNvSpPr>
            <p:nvPr/>
          </p:nvSpPr>
          <p:spPr bwMode="auto">
            <a:xfrm>
              <a:off x="3437513" y="213902"/>
              <a:ext cx="26327" cy="39491"/>
            </a:xfrm>
            <a:custGeom>
              <a:avLst/>
              <a:gdLst>
                <a:gd name="T0" fmla="*/ 2 w 5"/>
                <a:gd name="T1" fmla="*/ 1 h 7"/>
                <a:gd name="T2" fmla="*/ 6 w 5"/>
                <a:gd name="T3" fmla="*/ 10 h 7"/>
                <a:gd name="T4" fmla="*/ 1 w 5"/>
                <a:gd name="T5" fmla="*/ 8 h 7"/>
                <a:gd name="T6" fmla="*/ 2 w 5"/>
                <a:gd name="T7" fmla="*/ 1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"/>
                <a:gd name="T13" fmla="*/ 0 h 7"/>
                <a:gd name="T14" fmla="*/ 5 w 5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" h="7">
                  <a:moveTo>
                    <a:pt x="2" y="1"/>
                  </a:moveTo>
                  <a:cubicBezTo>
                    <a:pt x="4" y="1"/>
                    <a:pt x="5" y="4"/>
                    <a:pt x="4" y="6"/>
                  </a:cubicBezTo>
                  <a:cubicBezTo>
                    <a:pt x="4" y="7"/>
                    <a:pt x="1" y="6"/>
                    <a:pt x="1" y="5"/>
                  </a:cubicBezTo>
                  <a:cubicBezTo>
                    <a:pt x="0" y="3"/>
                    <a:pt x="1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8" name="Freeform 3551"/>
            <p:cNvSpPr>
              <a:spLocks noChangeAspect="1"/>
            </p:cNvSpPr>
            <p:nvPr/>
          </p:nvSpPr>
          <p:spPr bwMode="auto">
            <a:xfrm>
              <a:off x="3463840" y="209514"/>
              <a:ext cx="35103" cy="48267"/>
            </a:xfrm>
            <a:custGeom>
              <a:avLst/>
              <a:gdLst>
                <a:gd name="T0" fmla="*/ 7 w 6"/>
                <a:gd name="T1" fmla="*/ 1 h 9"/>
                <a:gd name="T2" fmla="*/ 11 w 6"/>
                <a:gd name="T3" fmla="*/ 11 h 9"/>
                <a:gd name="T4" fmla="*/ 1 w 6"/>
                <a:gd name="T5" fmla="*/ 12 h 9"/>
                <a:gd name="T6" fmla="*/ 1 w 6"/>
                <a:gd name="T7" fmla="*/ 2 h 9"/>
                <a:gd name="T8" fmla="*/ 7 w 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9"/>
                <a:gd name="T17" fmla="*/ 6 w 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9">
                  <a:moveTo>
                    <a:pt x="4" y="1"/>
                  </a:moveTo>
                  <a:cubicBezTo>
                    <a:pt x="5" y="2"/>
                    <a:pt x="6" y="5"/>
                    <a:pt x="6" y="7"/>
                  </a:cubicBezTo>
                  <a:cubicBezTo>
                    <a:pt x="5" y="8"/>
                    <a:pt x="2" y="9"/>
                    <a:pt x="1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1" y="1"/>
                    <a:pt x="3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59" name="Freeform 3552"/>
            <p:cNvSpPr>
              <a:spLocks noChangeAspect="1"/>
            </p:cNvSpPr>
            <p:nvPr/>
          </p:nvSpPr>
          <p:spPr bwMode="auto">
            <a:xfrm>
              <a:off x="3490168" y="170025"/>
              <a:ext cx="92143" cy="70204"/>
            </a:xfrm>
            <a:custGeom>
              <a:avLst/>
              <a:gdLst>
                <a:gd name="T0" fmla="*/ 19 w 17"/>
                <a:gd name="T1" fmla="*/ 0 h 14"/>
                <a:gd name="T2" fmla="*/ 26 w 17"/>
                <a:gd name="T3" fmla="*/ 6 h 14"/>
                <a:gd name="T4" fmla="*/ 15 w 17"/>
                <a:gd name="T5" fmla="*/ 13 h 14"/>
                <a:gd name="T6" fmla="*/ 6 w 17"/>
                <a:gd name="T7" fmla="*/ 17 h 14"/>
                <a:gd name="T8" fmla="*/ 1 w 17"/>
                <a:gd name="T9" fmla="*/ 11 h 14"/>
                <a:gd name="T10" fmla="*/ 2 w 17"/>
                <a:gd name="T11" fmla="*/ 7 h 14"/>
                <a:gd name="T12" fmla="*/ 14 w 17"/>
                <a:gd name="T13" fmla="*/ 7 h 14"/>
                <a:gd name="T14" fmla="*/ 19 w 17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4"/>
                <a:gd name="T26" fmla="*/ 17 w 17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4">
                  <a:moveTo>
                    <a:pt x="12" y="0"/>
                  </a:moveTo>
                  <a:cubicBezTo>
                    <a:pt x="14" y="0"/>
                    <a:pt x="17" y="2"/>
                    <a:pt x="17" y="4"/>
                  </a:cubicBezTo>
                  <a:cubicBezTo>
                    <a:pt x="16" y="7"/>
                    <a:pt x="13" y="8"/>
                    <a:pt x="10" y="10"/>
                  </a:cubicBezTo>
                  <a:cubicBezTo>
                    <a:pt x="8" y="11"/>
                    <a:pt x="6" y="14"/>
                    <a:pt x="4" y="13"/>
                  </a:cubicBezTo>
                  <a:cubicBezTo>
                    <a:pt x="2" y="13"/>
                    <a:pt x="1" y="11"/>
                    <a:pt x="1" y="9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7" y="6"/>
                    <a:pt x="9" y="5"/>
                  </a:cubicBezTo>
                  <a:cubicBezTo>
                    <a:pt x="10" y="4"/>
                    <a:pt x="10" y="0"/>
                    <a:pt x="1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0" name="Freeform 3553"/>
            <p:cNvSpPr>
              <a:spLocks noChangeAspect="1"/>
            </p:cNvSpPr>
            <p:nvPr/>
          </p:nvSpPr>
          <p:spPr bwMode="auto">
            <a:xfrm>
              <a:off x="6179898" y="-317023"/>
              <a:ext cx="1584002" cy="1338282"/>
            </a:xfrm>
            <a:custGeom>
              <a:avLst/>
              <a:gdLst>
                <a:gd name="T0" fmla="*/ 317 w 301"/>
                <a:gd name="T1" fmla="*/ 311 h 254"/>
                <a:gd name="T2" fmla="*/ 315 w 301"/>
                <a:gd name="T3" fmla="*/ 335 h 254"/>
                <a:gd name="T4" fmla="*/ 330 w 301"/>
                <a:gd name="T5" fmla="*/ 364 h 254"/>
                <a:gd name="T6" fmla="*/ 272 w 301"/>
                <a:gd name="T7" fmla="*/ 339 h 254"/>
                <a:gd name="T8" fmla="*/ 255 w 301"/>
                <a:gd name="T9" fmla="*/ 318 h 254"/>
                <a:gd name="T10" fmla="*/ 234 w 301"/>
                <a:gd name="T11" fmla="*/ 300 h 254"/>
                <a:gd name="T12" fmla="*/ 216 w 301"/>
                <a:gd name="T13" fmla="*/ 292 h 254"/>
                <a:gd name="T14" fmla="*/ 211 w 301"/>
                <a:gd name="T15" fmla="*/ 286 h 254"/>
                <a:gd name="T16" fmla="*/ 166 w 301"/>
                <a:gd name="T17" fmla="*/ 297 h 254"/>
                <a:gd name="T18" fmla="*/ 168 w 301"/>
                <a:gd name="T19" fmla="*/ 263 h 254"/>
                <a:gd name="T20" fmla="*/ 223 w 301"/>
                <a:gd name="T21" fmla="*/ 258 h 254"/>
                <a:gd name="T22" fmla="*/ 260 w 301"/>
                <a:gd name="T23" fmla="*/ 203 h 254"/>
                <a:gd name="T24" fmla="*/ 237 w 301"/>
                <a:gd name="T25" fmla="*/ 161 h 254"/>
                <a:gd name="T26" fmla="*/ 219 w 301"/>
                <a:gd name="T27" fmla="*/ 156 h 254"/>
                <a:gd name="T28" fmla="*/ 213 w 301"/>
                <a:gd name="T29" fmla="*/ 143 h 254"/>
                <a:gd name="T30" fmla="*/ 188 w 301"/>
                <a:gd name="T31" fmla="*/ 114 h 254"/>
                <a:gd name="T32" fmla="*/ 158 w 301"/>
                <a:gd name="T33" fmla="*/ 110 h 254"/>
                <a:gd name="T34" fmla="*/ 139 w 301"/>
                <a:gd name="T35" fmla="*/ 128 h 254"/>
                <a:gd name="T36" fmla="*/ 114 w 301"/>
                <a:gd name="T37" fmla="*/ 127 h 254"/>
                <a:gd name="T38" fmla="*/ 56 w 301"/>
                <a:gd name="T39" fmla="*/ 121 h 254"/>
                <a:gd name="T40" fmla="*/ 41 w 301"/>
                <a:gd name="T41" fmla="*/ 116 h 254"/>
                <a:gd name="T42" fmla="*/ 23 w 301"/>
                <a:gd name="T43" fmla="*/ 88 h 254"/>
                <a:gd name="T44" fmla="*/ 2 w 301"/>
                <a:gd name="T45" fmla="*/ 74 h 254"/>
                <a:gd name="T46" fmla="*/ 73 w 301"/>
                <a:gd name="T47" fmla="*/ 1 h 254"/>
                <a:gd name="T48" fmla="*/ 65 w 301"/>
                <a:gd name="T49" fmla="*/ 36 h 254"/>
                <a:gd name="T50" fmla="*/ 60 w 301"/>
                <a:gd name="T51" fmla="*/ 85 h 254"/>
                <a:gd name="T52" fmla="*/ 84 w 301"/>
                <a:gd name="T53" fmla="*/ 82 h 254"/>
                <a:gd name="T54" fmla="*/ 95 w 301"/>
                <a:gd name="T55" fmla="*/ 58 h 254"/>
                <a:gd name="T56" fmla="*/ 89 w 301"/>
                <a:gd name="T57" fmla="*/ 30 h 254"/>
                <a:gd name="T58" fmla="*/ 95 w 301"/>
                <a:gd name="T59" fmla="*/ 14 h 254"/>
                <a:gd name="T60" fmla="*/ 157 w 301"/>
                <a:gd name="T61" fmla="*/ 10 h 254"/>
                <a:gd name="T62" fmla="*/ 149 w 301"/>
                <a:gd name="T63" fmla="*/ 58 h 254"/>
                <a:gd name="T64" fmla="*/ 180 w 301"/>
                <a:gd name="T65" fmla="*/ 50 h 254"/>
                <a:gd name="T66" fmla="*/ 186 w 301"/>
                <a:gd name="T67" fmla="*/ 49 h 254"/>
                <a:gd name="T68" fmla="*/ 229 w 301"/>
                <a:gd name="T69" fmla="*/ 42 h 254"/>
                <a:gd name="T70" fmla="*/ 241 w 301"/>
                <a:gd name="T71" fmla="*/ 58 h 254"/>
                <a:gd name="T72" fmla="*/ 253 w 301"/>
                <a:gd name="T73" fmla="*/ 71 h 254"/>
                <a:gd name="T74" fmla="*/ 265 w 301"/>
                <a:gd name="T75" fmla="*/ 89 h 254"/>
                <a:gd name="T76" fmla="*/ 302 w 301"/>
                <a:gd name="T77" fmla="*/ 84 h 254"/>
                <a:gd name="T78" fmla="*/ 294 w 301"/>
                <a:gd name="T79" fmla="*/ 100 h 254"/>
                <a:gd name="T80" fmla="*/ 287 w 301"/>
                <a:gd name="T81" fmla="*/ 115 h 254"/>
                <a:gd name="T82" fmla="*/ 317 w 301"/>
                <a:gd name="T83" fmla="*/ 101 h 254"/>
                <a:gd name="T84" fmla="*/ 319 w 301"/>
                <a:gd name="T85" fmla="*/ 115 h 254"/>
                <a:gd name="T86" fmla="*/ 317 w 301"/>
                <a:gd name="T87" fmla="*/ 131 h 254"/>
                <a:gd name="T88" fmla="*/ 325 w 301"/>
                <a:gd name="T89" fmla="*/ 136 h 254"/>
                <a:gd name="T90" fmla="*/ 335 w 301"/>
                <a:gd name="T91" fmla="*/ 144 h 254"/>
                <a:gd name="T92" fmla="*/ 339 w 301"/>
                <a:gd name="T93" fmla="*/ 160 h 254"/>
                <a:gd name="T94" fmla="*/ 351 w 301"/>
                <a:gd name="T95" fmla="*/ 174 h 254"/>
                <a:gd name="T96" fmla="*/ 363 w 301"/>
                <a:gd name="T97" fmla="*/ 195 h 254"/>
                <a:gd name="T98" fmla="*/ 390 w 301"/>
                <a:gd name="T99" fmla="*/ 202 h 254"/>
                <a:gd name="T100" fmla="*/ 397 w 301"/>
                <a:gd name="T101" fmla="*/ 221 h 254"/>
                <a:gd name="T102" fmla="*/ 427 w 301"/>
                <a:gd name="T103" fmla="*/ 217 h 254"/>
                <a:gd name="T104" fmla="*/ 417 w 301"/>
                <a:gd name="T105" fmla="*/ 241 h 254"/>
                <a:gd name="T106" fmla="*/ 395 w 301"/>
                <a:gd name="T107" fmla="*/ 250 h 254"/>
                <a:gd name="T108" fmla="*/ 369 w 301"/>
                <a:gd name="T109" fmla="*/ 259 h 254"/>
                <a:gd name="T110" fmla="*/ 360 w 301"/>
                <a:gd name="T111" fmla="*/ 238 h 254"/>
                <a:gd name="T112" fmla="*/ 327 w 301"/>
                <a:gd name="T113" fmla="*/ 232 h 254"/>
                <a:gd name="T114" fmla="*/ 332 w 301"/>
                <a:gd name="T115" fmla="*/ 256 h 254"/>
                <a:gd name="T116" fmla="*/ 361 w 301"/>
                <a:gd name="T117" fmla="*/ 292 h 254"/>
                <a:gd name="T118" fmla="*/ 355 w 301"/>
                <a:gd name="T119" fmla="*/ 335 h 2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1"/>
                <a:gd name="T181" fmla="*/ 0 h 254"/>
                <a:gd name="T182" fmla="*/ 301 w 301"/>
                <a:gd name="T183" fmla="*/ 254 h 2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1" h="254">
                  <a:moveTo>
                    <a:pt x="248" y="236"/>
                  </a:moveTo>
                  <a:cubicBezTo>
                    <a:pt x="245" y="237"/>
                    <a:pt x="243" y="234"/>
                    <a:pt x="241" y="233"/>
                  </a:cubicBezTo>
                  <a:cubicBezTo>
                    <a:pt x="239" y="232"/>
                    <a:pt x="238" y="230"/>
                    <a:pt x="236" y="229"/>
                  </a:cubicBezTo>
                  <a:cubicBezTo>
                    <a:pt x="235" y="229"/>
                    <a:pt x="234" y="231"/>
                    <a:pt x="233" y="230"/>
                  </a:cubicBezTo>
                  <a:cubicBezTo>
                    <a:pt x="231" y="230"/>
                    <a:pt x="231" y="227"/>
                    <a:pt x="230" y="227"/>
                  </a:cubicBezTo>
                  <a:cubicBezTo>
                    <a:pt x="228" y="225"/>
                    <a:pt x="225" y="226"/>
                    <a:pt x="224" y="224"/>
                  </a:cubicBezTo>
                  <a:cubicBezTo>
                    <a:pt x="222" y="222"/>
                    <a:pt x="223" y="217"/>
                    <a:pt x="220" y="216"/>
                  </a:cubicBezTo>
                  <a:cubicBezTo>
                    <a:pt x="217" y="215"/>
                    <a:pt x="221" y="222"/>
                    <a:pt x="218" y="222"/>
                  </a:cubicBezTo>
                  <a:cubicBezTo>
                    <a:pt x="215" y="222"/>
                    <a:pt x="215" y="217"/>
                    <a:pt x="213" y="216"/>
                  </a:cubicBezTo>
                  <a:cubicBezTo>
                    <a:pt x="212" y="215"/>
                    <a:pt x="211" y="216"/>
                    <a:pt x="209" y="216"/>
                  </a:cubicBezTo>
                  <a:cubicBezTo>
                    <a:pt x="208" y="216"/>
                    <a:pt x="206" y="214"/>
                    <a:pt x="206" y="216"/>
                  </a:cubicBezTo>
                  <a:cubicBezTo>
                    <a:pt x="207" y="219"/>
                    <a:pt x="210" y="222"/>
                    <a:pt x="213" y="225"/>
                  </a:cubicBezTo>
                  <a:cubicBezTo>
                    <a:pt x="214" y="226"/>
                    <a:pt x="217" y="227"/>
                    <a:pt x="219" y="228"/>
                  </a:cubicBezTo>
                  <a:cubicBezTo>
                    <a:pt x="220" y="229"/>
                    <a:pt x="218" y="231"/>
                    <a:pt x="219" y="232"/>
                  </a:cubicBezTo>
                  <a:cubicBezTo>
                    <a:pt x="221" y="234"/>
                    <a:pt x="225" y="234"/>
                    <a:pt x="227" y="236"/>
                  </a:cubicBezTo>
                  <a:cubicBezTo>
                    <a:pt x="229" y="238"/>
                    <a:pt x="229" y="241"/>
                    <a:pt x="231" y="242"/>
                  </a:cubicBezTo>
                  <a:cubicBezTo>
                    <a:pt x="232" y="243"/>
                    <a:pt x="234" y="242"/>
                    <a:pt x="235" y="243"/>
                  </a:cubicBezTo>
                  <a:cubicBezTo>
                    <a:pt x="236" y="244"/>
                    <a:pt x="237" y="246"/>
                    <a:pt x="236" y="247"/>
                  </a:cubicBezTo>
                  <a:cubicBezTo>
                    <a:pt x="235" y="248"/>
                    <a:pt x="232" y="246"/>
                    <a:pt x="232" y="247"/>
                  </a:cubicBezTo>
                  <a:cubicBezTo>
                    <a:pt x="232" y="249"/>
                    <a:pt x="236" y="251"/>
                    <a:pt x="235" y="252"/>
                  </a:cubicBezTo>
                  <a:cubicBezTo>
                    <a:pt x="234" y="254"/>
                    <a:pt x="231" y="253"/>
                    <a:pt x="229" y="252"/>
                  </a:cubicBezTo>
                  <a:cubicBezTo>
                    <a:pt x="227" y="252"/>
                    <a:pt x="225" y="250"/>
                    <a:pt x="223" y="249"/>
                  </a:cubicBezTo>
                  <a:cubicBezTo>
                    <a:pt x="221" y="248"/>
                    <a:pt x="218" y="246"/>
                    <a:pt x="215" y="245"/>
                  </a:cubicBezTo>
                  <a:cubicBezTo>
                    <a:pt x="213" y="244"/>
                    <a:pt x="210" y="245"/>
                    <a:pt x="207" y="245"/>
                  </a:cubicBezTo>
                  <a:cubicBezTo>
                    <a:pt x="205" y="244"/>
                    <a:pt x="202" y="244"/>
                    <a:pt x="200" y="243"/>
                  </a:cubicBezTo>
                  <a:cubicBezTo>
                    <a:pt x="198" y="242"/>
                    <a:pt x="197" y="239"/>
                    <a:pt x="195" y="237"/>
                  </a:cubicBezTo>
                  <a:cubicBezTo>
                    <a:pt x="194" y="236"/>
                    <a:pt x="194" y="233"/>
                    <a:pt x="193" y="233"/>
                  </a:cubicBezTo>
                  <a:cubicBezTo>
                    <a:pt x="191" y="233"/>
                    <a:pt x="190" y="235"/>
                    <a:pt x="189" y="235"/>
                  </a:cubicBezTo>
                  <a:cubicBezTo>
                    <a:pt x="187" y="235"/>
                    <a:pt x="186" y="234"/>
                    <a:pt x="184" y="233"/>
                  </a:cubicBezTo>
                  <a:cubicBezTo>
                    <a:pt x="183" y="232"/>
                    <a:pt x="181" y="232"/>
                    <a:pt x="180" y="231"/>
                  </a:cubicBezTo>
                  <a:cubicBezTo>
                    <a:pt x="179" y="230"/>
                    <a:pt x="181" y="229"/>
                    <a:pt x="180" y="228"/>
                  </a:cubicBezTo>
                  <a:cubicBezTo>
                    <a:pt x="179" y="228"/>
                    <a:pt x="178" y="229"/>
                    <a:pt x="177" y="229"/>
                  </a:cubicBezTo>
                  <a:cubicBezTo>
                    <a:pt x="175" y="228"/>
                    <a:pt x="174" y="226"/>
                    <a:pt x="173" y="225"/>
                  </a:cubicBezTo>
                  <a:cubicBezTo>
                    <a:pt x="172" y="224"/>
                    <a:pt x="168" y="223"/>
                    <a:pt x="170" y="222"/>
                  </a:cubicBezTo>
                  <a:cubicBezTo>
                    <a:pt x="172" y="220"/>
                    <a:pt x="175" y="222"/>
                    <a:pt x="178" y="221"/>
                  </a:cubicBezTo>
                  <a:cubicBezTo>
                    <a:pt x="179" y="221"/>
                    <a:pt x="179" y="219"/>
                    <a:pt x="178" y="218"/>
                  </a:cubicBezTo>
                  <a:cubicBezTo>
                    <a:pt x="177" y="217"/>
                    <a:pt x="175" y="217"/>
                    <a:pt x="174" y="217"/>
                  </a:cubicBezTo>
                  <a:cubicBezTo>
                    <a:pt x="172" y="216"/>
                    <a:pt x="172" y="214"/>
                    <a:pt x="171" y="214"/>
                  </a:cubicBezTo>
                  <a:cubicBezTo>
                    <a:pt x="170" y="213"/>
                    <a:pt x="170" y="216"/>
                    <a:pt x="169" y="216"/>
                  </a:cubicBezTo>
                  <a:cubicBezTo>
                    <a:pt x="168" y="215"/>
                    <a:pt x="168" y="213"/>
                    <a:pt x="167" y="212"/>
                  </a:cubicBezTo>
                  <a:cubicBezTo>
                    <a:pt x="166" y="211"/>
                    <a:pt x="164" y="213"/>
                    <a:pt x="163" y="212"/>
                  </a:cubicBezTo>
                  <a:cubicBezTo>
                    <a:pt x="162" y="211"/>
                    <a:pt x="163" y="209"/>
                    <a:pt x="163" y="208"/>
                  </a:cubicBezTo>
                  <a:cubicBezTo>
                    <a:pt x="162" y="206"/>
                    <a:pt x="159" y="206"/>
                    <a:pt x="158" y="205"/>
                  </a:cubicBezTo>
                  <a:cubicBezTo>
                    <a:pt x="158" y="203"/>
                    <a:pt x="159" y="200"/>
                    <a:pt x="159" y="198"/>
                  </a:cubicBezTo>
                  <a:cubicBezTo>
                    <a:pt x="159" y="198"/>
                    <a:pt x="157" y="198"/>
                    <a:pt x="157" y="198"/>
                  </a:cubicBezTo>
                  <a:cubicBezTo>
                    <a:pt x="155" y="200"/>
                    <a:pt x="155" y="202"/>
                    <a:pt x="154" y="204"/>
                  </a:cubicBezTo>
                  <a:cubicBezTo>
                    <a:pt x="153" y="205"/>
                    <a:pt x="154" y="203"/>
                    <a:pt x="154" y="202"/>
                  </a:cubicBezTo>
                  <a:cubicBezTo>
                    <a:pt x="154" y="201"/>
                    <a:pt x="156" y="198"/>
                    <a:pt x="155" y="197"/>
                  </a:cubicBezTo>
                  <a:cubicBezTo>
                    <a:pt x="153" y="197"/>
                    <a:pt x="152" y="201"/>
                    <a:pt x="150" y="202"/>
                  </a:cubicBezTo>
                  <a:cubicBezTo>
                    <a:pt x="149" y="202"/>
                    <a:pt x="150" y="200"/>
                    <a:pt x="150" y="199"/>
                  </a:cubicBezTo>
                  <a:cubicBezTo>
                    <a:pt x="150" y="197"/>
                    <a:pt x="151" y="195"/>
                    <a:pt x="150" y="194"/>
                  </a:cubicBezTo>
                  <a:cubicBezTo>
                    <a:pt x="149" y="194"/>
                    <a:pt x="149" y="197"/>
                    <a:pt x="148" y="197"/>
                  </a:cubicBezTo>
                  <a:cubicBezTo>
                    <a:pt x="147" y="196"/>
                    <a:pt x="148" y="194"/>
                    <a:pt x="147" y="193"/>
                  </a:cubicBezTo>
                  <a:cubicBezTo>
                    <a:pt x="145" y="192"/>
                    <a:pt x="144" y="191"/>
                    <a:pt x="142" y="191"/>
                  </a:cubicBezTo>
                  <a:cubicBezTo>
                    <a:pt x="141" y="192"/>
                    <a:pt x="141" y="195"/>
                    <a:pt x="142" y="196"/>
                  </a:cubicBezTo>
                  <a:cubicBezTo>
                    <a:pt x="143" y="197"/>
                    <a:pt x="147" y="196"/>
                    <a:pt x="147" y="198"/>
                  </a:cubicBezTo>
                  <a:cubicBezTo>
                    <a:pt x="147" y="200"/>
                    <a:pt x="145" y="202"/>
                    <a:pt x="143" y="202"/>
                  </a:cubicBezTo>
                  <a:cubicBezTo>
                    <a:pt x="141" y="202"/>
                    <a:pt x="140" y="200"/>
                    <a:pt x="138" y="200"/>
                  </a:cubicBezTo>
                  <a:cubicBezTo>
                    <a:pt x="136" y="199"/>
                    <a:pt x="134" y="197"/>
                    <a:pt x="132" y="198"/>
                  </a:cubicBezTo>
                  <a:cubicBezTo>
                    <a:pt x="131" y="199"/>
                    <a:pt x="133" y="201"/>
                    <a:pt x="132" y="202"/>
                  </a:cubicBezTo>
                  <a:cubicBezTo>
                    <a:pt x="130" y="203"/>
                    <a:pt x="127" y="202"/>
                    <a:pt x="125" y="203"/>
                  </a:cubicBezTo>
                  <a:cubicBezTo>
                    <a:pt x="124" y="203"/>
                    <a:pt x="125" y="205"/>
                    <a:pt x="124" y="206"/>
                  </a:cubicBezTo>
                  <a:cubicBezTo>
                    <a:pt x="122" y="207"/>
                    <a:pt x="118" y="206"/>
                    <a:pt x="115" y="206"/>
                  </a:cubicBezTo>
                  <a:cubicBezTo>
                    <a:pt x="113" y="205"/>
                    <a:pt x="112" y="203"/>
                    <a:pt x="110" y="202"/>
                  </a:cubicBezTo>
                  <a:cubicBezTo>
                    <a:pt x="109" y="202"/>
                    <a:pt x="107" y="203"/>
                    <a:pt x="106" y="202"/>
                  </a:cubicBezTo>
                  <a:cubicBezTo>
                    <a:pt x="105" y="200"/>
                    <a:pt x="104" y="197"/>
                    <a:pt x="104" y="194"/>
                  </a:cubicBezTo>
                  <a:cubicBezTo>
                    <a:pt x="104" y="192"/>
                    <a:pt x="105" y="190"/>
                    <a:pt x="107" y="189"/>
                  </a:cubicBezTo>
                  <a:cubicBezTo>
                    <a:pt x="110" y="187"/>
                    <a:pt x="113" y="189"/>
                    <a:pt x="115" y="188"/>
                  </a:cubicBezTo>
                  <a:cubicBezTo>
                    <a:pt x="116" y="187"/>
                    <a:pt x="115" y="186"/>
                    <a:pt x="116" y="184"/>
                  </a:cubicBezTo>
                  <a:cubicBezTo>
                    <a:pt x="116" y="184"/>
                    <a:pt x="116" y="182"/>
                    <a:pt x="117" y="182"/>
                  </a:cubicBezTo>
                  <a:cubicBezTo>
                    <a:pt x="120" y="182"/>
                    <a:pt x="122" y="182"/>
                    <a:pt x="125" y="182"/>
                  </a:cubicBezTo>
                  <a:cubicBezTo>
                    <a:pt x="127" y="182"/>
                    <a:pt x="128" y="183"/>
                    <a:pt x="129" y="183"/>
                  </a:cubicBezTo>
                  <a:cubicBezTo>
                    <a:pt x="131" y="183"/>
                    <a:pt x="133" y="182"/>
                    <a:pt x="135" y="183"/>
                  </a:cubicBezTo>
                  <a:cubicBezTo>
                    <a:pt x="137" y="183"/>
                    <a:pt x="139" y="184"/>
                    <a:pt x="141" y="184"/>
                  </a:cubicBezTo>
                  <a:cubicBezTo>
                    <a:pt x="142" y="184"/>
                    <a:pt x="144" y="183"/>
                    <a:pt x="145" y="183"/>
                  </a:cubicBezTo>
                  <a:cubicBezTo>
                    <a:pt x="146" y="183"/>
                    <a:pt x="148" y="184"/>
                    <a:pt x="149" y="183"/>
                  </a:cubicBezTo>
                  <a:cubicBezTo>
                    <a:pt x="151" y="182"/>
                    <a:pt x="152" y="180"/>
                    <a:pt x="155" y="179"/>
                  </a:cubicBezTo>
                  <a:cubicBezTo>
                    <a:pt x="156" y="179"/>
                    <a:pt x="159" y="181"/>
                    <a:pt x="160" y="180"/>
                  </a:cubicBezTo>
                  <a:cubicBezTo>
                    <a:pt x="161" y="178"/>
                    <a:pt x="160" y="175"/>
                    <a:pt x="158" y="173"/>
                  </a:cubicBezTo>
                  <a:cubicBezTo>
                    <a:pt x="157" y="172"/>
                    <a:pt x="153" y="171"/>
                    <a:pt x="153" y="169"/>
                  </a:cubicBezTo>
                  <a:cubicBezTo>
                    <a:pt x="153" y="167"/>
                    <a:pt x="156" y="164"/>
                    <a:pt x="158" y="162"/>
                  </a:cubicBezTo>
                  <a:cubicBezTo>
                    <a:pt x="162" y="159"/>
                    <a:pt x="167" y="157"/>
                    <a:pt x="170" y="154"/>
                  </a:cubicBezTo>
                  <a:cubicBezTo>
                    <a:pt x="172" y="152"/>
                    <a:pt x="173" y="149"/>
                    <a:pt x="175" y="147"/>
                  </a:cubicBezTo>
                  <a:cubicBezTo>
                    <a:pt x="176" y="145"/>
                    <a:pt x="181" y="144"/>
                    <a:pt x="181" y="141"/>
                  </a:cubicBezTo>
                  <a:cubicBezTo>
                    <a:pt x="182" y="138"/>
                    <a:pt x="178" y="136"/>
                    <a:pt x="177" y="133"/>
                  </a:cubicBezTo>
                  <a:cubicBezTo>
                    <a:pt x="176" y="131"/>
                    <a:pt x="176" y="129"/>
                    <a:pt x="177" y="127"/>
                  </a:cubicBezTo>
                  <a:cubicBezTo>
                    <a:pt x="177" y="126"/>
                    <a:pt x="178" y="125"/>
                    <a:pt x="178" y="124"/>
                  </a:cubicBezTo>
                  <a:cubicBezTo>
                    <a:pt x="176" y="123"/>
                    <a:pt x="174" y="123"/>
                    <a:pt x="172" y="122"/>
                  </a:cubicBezTo>
                  <a:cubicBezTo>
                    <a:pt x="171" y="122"/>
                    <a:pt x="169" y="121"/>
                    <a:pt x="168" y="120"/>
                  </a:cubicBezTo>
                  <a:cubicBezTo>
                    <a:pt x="167" y="119"/>
                    <a:pt x="168" y="117"/>
                    <a:pt x="168" y="116"/>
                  </a:cubicBezTo>
                  <a:cubicBezTo>
                    <a:pt x="167" y="114"/>
                    <a:pt x="167" y="112"/>
                    <a:pt x="165" y="112"/>
                  </a:cubicBezTo>
                  <a:cubicBezTo>
                    <a:pt x="164" y="112"/>
                    <a:pt x="166" y="115"/>
                    <a:pt x="165" y="117"/>
                  </a:cubicBezTo>
                  <a:cubicBezTo>
                    <a:pt x="164" y="118"/>
                    <a:pt x="162" y="118"/>
                    <a:pt x="161" y="117"/>
                  </a:cubicBezTo>
                  <a:cubicBezTo>
                    <a:pt x="159" y="116"/>
                    <a:pt x="160" y="113"/>
                    <a:pt x="159" y="111"/>
                  </a:cubicBezTo>
                  <a:cubicBezTo>
                    <a:pt x="159" y="111"/>
                    <a:pt x="157" y="112"/>
                    <a:pt x="157" y="112"/>
                  </a:cubicBezTo>
                  <a:cubicBezTo>
                    <a:pt x="156" y="110"/>
                    <a:pt x="156" y="109"/>
                    <a:pt x="157" y="107"/>
                  </a:cubicBezTo>
                  <a:cubicBezTo>
                    <a:pt x="157" y="106"/>
                    <a:pt x="160" y="104"/>
                    <a:pt x="158" y="104"/>
                  </a:cubicBezTo>
                  <a:cubicBezTo>
                    <a:pt x="156" y="105"/>
                    <a:pt x="155" y="107"/>
                    <a:pt x="153" y="108"/>
                  </a:cubicBezTo>
                  <a:cubicBezTo>
                    <a:pt x="153" y="108"/>
                    <a:pt x="152" y="105"/>
                    <a:pt x="152" y="106"/>
                  </a:cubicBezTo>
                  <a:cubicBezTo>
                    <a:pt x="151" y="107"/>
                    <a:pt x="153" y="110"/>
                    <a:pt x="151" y="111"/>
                  </a:cubicBezTo>
                  <a:cubicBezTo>
                    <a:pt x="147" y="114"/>
                    <a:pt x="142" y="116"/>
                    <a:pt x="137" y="116"/>
                  </a:cubicBezTo>
                  <a:cubicBezTo>
                    <a:pt x="135" y="116"/>
                    <a:pt x="136" y="112"/>
                    <a:pt x="137" y="111"/>
                  </a:cubicBezTo>
                  <a:cubicBezTo>
                    <a:pt x="138" y="109"/>
                    <a:pt x="140" y="107"/>
                    <a:pt x="142" y="106"/>
                  </a:cubicBezTo>
                  <a:cubicBezTo>
                    <a:pt x="144" y="104"/>
                    <a:pt x="148" y="105"/>
                    <a:pt x="150" y="103"/>
                  </a:cubicBezTo>
                  <a:cubicBezTo>
                    <a:pt x="152" y="102"/>
                    <a:pt x="149" y="100"/>
                    <a:pt x="148" y="99"/>
                  </a:cubicBezTo>
                  <a:cubicBezTo>
                    <a:pt x="147" y="98"/>
                    <a:pt x="144" y="99"/>
                    <a:pt x="143" y="97"/>
                  </a:cubicBezTo>
                  <a:cubicBezTo>
                    <a:pt x="142" y="96"/>
                    <a:pt x="145" y="92"/>
                    <a:pt x="143" y="92"/>
                  </a:cubicBezTo>
                  <a:cubicBezTo>
                    <a:pt x="141" y="90"/>
                    <a:pt x="137" y="95"/>
                    <a:pt x="135" y="94"/>
                  </a:cubicBezTo>
                  <a:cubicBezTo>
                    <a:pt x="133" y="92"/>
                    <a:pt x="138" y="89"/>
                    <a:pt x="137" y="87"/>
                  </a:cubicBezTo>
                  <a:cubicBezTo>
                    <a:pt x="137" y="85"/>
                    <a:pt x="134" y="88"/>
                    <a:pt x="132" y="89"/>
                  </a:cubicBezTo>
                  <a:cubicBezTo>
                    <a:pt x="131" y="90"/>
                    <a:pt x="130" y="94"/>
                    <a:pt x="130" y="92"/>
                  </a:cubicBezTo>
                  <a:cubicBezTo>
                    <a:pt x="129" y="88"/>
                    <a:pt x="132" y="83"/>
                    <a:pt x="131" y="79"/>
                  </a:cubicBezTo>
                  <a:cubicBezTo>
                    <a:pt x="130" y="77"/>
                    <a:pt x="128" y="82"/>
                    <a:pt x="126" y="82"/>
                  </a:cubicBezTo>
                  <a:cubicBezTo>
                    <a:pt x="124" y="82"/>
                    <a:pt x="124" y="79"/>
                    <a:pt x="122" y="78"/>
                  </a:cubicBezTo>
                  <a:cubicBezTo>
                    <a:pt x="121" y="77"/>
                    <a:pt x="119" y="77"/>
                    <a:pt x="118" y="76"/>
                  </a:cubicBezTo>
                  <a:cubicBezTo>
                    <a:pt x="118" y="74"/>
                    <a:pt x="122" y="69"/>
                    <a:pt x="119" y="70"/>
                  </a:cubicBezTo>
                  <a:cubicBezTo>
                    <a:pt x="117" y="70"/>
                    <a:pt x="117" y="75"/>
                    <a:pt x="115" y="76"/>
                  </a:cubicBezTo>
                  <a:cubicBezTo>
                    <a:pt x="113" y="77"/>
                    <a:pt x="114" y="72"/>
                    <a:pt x="112" y="72"/>
                  </a:cubicBezTo>
                  <a:cubicBezTo>
                    <a:pt x="110" y="72"/>
                    <a:pt x="109" y="76"/>
                    <a:pt x="110" y="77"/>
                  </a:cubicBezTo>
                  <a:cubicBezTo>
                    <a:pt x="112" y="80"/>
                    <a:pt x="117" y="78"/>
                    <a:pt x="119" y="81"/>
                  </a:cubicBezTo>
                  <a:cubicBezTo>
                    <a:pt x="121" y="83"/>
                    <a:pt x="120" y="87"/>
                    <a:pt x="118" y="88"/>
                  </a:cubicBezTo>
                  <a:cubicBezTo>
                    <a:pt x="115" y="90"/>
                    <a:pt x="110" y="90"/>
                    <a:pt x="106" y="89"/>
                  </a:cubicBezTo>
                  <a:cubicBezTo>
                    <a:pt x="105" y="89"/>
                    <a:pt x="105" y="85"/>
                    <a:pt x="103" y="85"/>
                  </a:cubicBezTo>
                  <a:cubicBezTo>
                    <a:pt x="98" y="83"/>
                    <a:pt x="93" y="83"/>
                    <a:pt x="87" y="83"/>
                  </a:cubicBezTo>
                  <a:cubicBezTo>
                    <a:pt x="86" y="83"/>
                    <a:pt x="89" y="85"/>
                    <a:pt x="90" y="85"/>
                  </a:cubicBezTo>
                  <a:cubicBezTo>
                    <a:pt x="92" y="87"/>
                    <a:pt x="95" y="87"/>
                    <a:pt x="97" y="89"/>
                  </a:cubicBezTo>
                  <a:cubicBezTo>
                    <a:pt x="98" y="90"/>
                    <a:pt x="95" y="91"/>
                    <a:pt x="93" y="91"/>
                  </a:cubicBezTo>
                  <a:cubicBezTo>
                    <a:pt x="90" y="90"/>
                    <a:pt x="88" y="87"/>
                    <a:pt x="85" y="86"/>
                  </a:cubicBezTo>
                  <a:cubicBezTo>
                    <a:pt x="83" y="84"/>
                    <a:pt x="81" y="81"/>
                    <a:pt x="79" y="80"/>
                  </a:cubicBezTo>
                  <a:cubicBezTo>
                    <a:pt x="77" y="79"/>
                    <a:pt x="75" y="79"/>
                    <a:pt x="73" y="79"/>
                  </a:cubicBezTo>
                  <a:cubicBezTo>
                    <a:pt x="72" y="79"/>
                    <a:pt x="75" y="80"/>
                    <a:pt x="76" y="81"/>
                  </a:cubicBezTo>
                  <a:cubicBezTo>
                    <a:pt x="78" y="83"/>
                    <a:pt x="82" y="84"/>
                    <a:pt x="83" y="87"/>
                  </a:cubicBezTo>
                  <a:cubicBezTo>
                    <a:pt x="83" y="88"/>
                    <a:pt x="80" y="88"/>
                    <a:pt x="79" y="88"/>
                  </a:cubicBezTo>
                  <a:cubicBezTo>
                    <a:pt x="74" y="88"/>
                    <a:pt x="70" y="86"/>
                    <a:pt x="66" y="86"/>
                  </a:cubicBezTo>
                  <a:cubicBezTo>
                    <a:pt x="62" y="86"/>
                    <a:pt x="58" y="87"/>
                    <a:pt x="55" y="86"/>
                  </a:cubicBezTo>
                  <a:cubicBezTo>
                    <a:pt x="53" y="85"/>
                    <a:pt x="56" y="81"/>
                    <a:pt x="54" y="80"/>
                  </a:cubicBezTo>
                  <a:cubicBezTo>
                    <a:pt x="52" y="80"/>
                    <a:pt x="53" y="84"/>
                    <a:pt x="52" y="85"/>
                  </a:cubicBezTo>
                  <a:cubicBezTo>
                    <a:pt x="49" y="86"/>
                    <a:pt x="46" y="83"/>
                    <a:pt x="43" y="84"/>
                  </a:cubicBezTo>
                  <a:cubicBezTo>
                    <a:pt x="42" y="84"/>
                    <a:pt x="46" y="86"/>
                    <a:pt x="45" y="86"/>
                  </a:cubicBezTo>
                  <a:cubicBezTo>
                    <a:pt x="43" y="87"/>
                    <a:pt x="41" y="85"/>
                    <a:pt x="39" y="84"/>
                  </a:cubicBezTo>
                  <a:cubicBezTo>
                    <a:pt x="38" y="83"/>
                    <a:pt x="36" y="82"/>
                    <a:pt x="35" y="80"/>
                  </a:cubicBezTo>
                  <a:cubicBezTo>
                    <a:pt x="34" y="79"/>
                    <a:pt x="36" y="76"/>
                    <a:pt x="35" y="76"/>
                  </a:cubicBezTo>
                  <a:cubicBezTo>
                    <a:pt x="33" y="76"/>
                    <a:pt x="35" y="79"/>
                    <a:pt x="33" y="80"/>
                  </a:cubicBezTo>
                  <a:cubicBezTo>
                    <a:pt x="33" y="81"/>
                    <a:pt x="31" y="80"/>
                    <a:pt x="31" y="80"/>
                  </a:cubicBezTo>
                  <a:cubicBezTo>
                    <a:pt x="30" y="79"/>
                    <a:pt x="31" y="77"/>
                    <a:pt x="30" y="76"/>
                  </a:cubicBezTo>
                  <a:cubicBezTo>
                    <a:pt x="30" y="76"/>
                    <a:pt x="29" y="76"/>
                    <a:pt x="28" y="76"/>
                  </a:cubicBezTo>
                  <a:cubicBezTo>
                    <a:pt x="28" y="78"/>
                    <a:pt x="30" y="80"/>
                    <a:pt x="28" y="81"/>
                  </a:cubicBezTo>
                  <a:cubicBezTo>
                    <a:pt x="26" y="81"/>
                    <a:pt x="23" y="79"/>
                    <a:pt x="20" y="78"/>
                  </a:cubicBezTo>
                  <a:cubicBezTo>
                    <a:pt x="19" y="78"/>
                    <a:pt x="18" y="80"/>
                    <a:pt x="17" y="80"/>
                  </a:cubicBezTo>
                  <a:cubicBezTo>
                    <a:pt x="16" y="79"/>
                    <a:pt x="17" y="77"/>
                    <a:pt x="16" y="76"/>
                  </a:cubicBezTo>
                  <a:cubicBezTo>
                    <a:pt x="14" y="74"/>
                    <a:pt x="11" y="73"/>
                    <a:pt x="10" y="71"/>
                  </a:cubicBezTo>
                  <a:cubicBezTo>
                    <a:pt x="8" y="69"/>
                    <a:pt x="8" y="66"/>
                    <a:pt x="7" y="63"/>
                  </a:cubicBezTo>
                  <a:cubicBezTo>
                    <a:pt x="7" y="63"/>
                    <a:pt x="6" y="61"/>
                    <a:pt x="7" y="61"/>
                  </a:cubicBezTo>
                  <a:cubicBezTo>
                    <a:pt x="10" y="61"/>
                    <a:pt x="13" y="61"/>
                    <a:pt x="16" y="61"/>
                  </a:cubicBezTo>
                  <a:cubicBezTo>
                    <a:pt x="19" y="62"/>
                    <a:pt x="20" y="64"/>
                    <a:pt x="23" y="65"/>
                  </a:cubicBezTo>
                  <a:cubicBezTo>
                    <a:pt x="25" y="65"/>
                    <a:pt x="30" y="67"/>
                    <a:pt x="31" y="64"/>
                  </a:cubicBezTo>
                  <a:cubicBezTo>
                    <a:pt x="31" y="61"/>
                    <a:pt x="26" y="61"/>
                    <a:pt x="24" y="59"/>
                  </a:cubicBezTo>
                  <a:cubicBezTo>
                    <a:pt x="23" y="59"/>
                    <a:pt x="24" y="57"/>
                    <a:pt x="23" y="57"/>
                  </a:cubicBezTo>
                  <a:cubicBezTo>
                    <a:pt x="21" y="57"/>
                    <a:pt x="18" y="58"/>
                    <a:pt x="16" y="58"/>
                  </a:cubicBezTo>
                  <a:cubicBezTo>
                    <a:pt x="11" y="58"/>
                    <a:pt x="6" y="58"/>
                    <a:pt x="1" y="56"/>
                  </a:cubicBezTo>
                  <a:cubicBezTo>
                    <a:pt x="0" y="56"/>
                    <a:pt x="1" y="54"/>
                    <a:pt x="2" y="52"/>
                  </a:cubicBezTo>
                  <a:cubicBezTo>
                    <a:pt x="3" y="49"/>
                    <a:pt x="4" y="46"/>
                    <a:pt x="5" y="43"/>
                  </a:cubicBezTo>
                  <a:cubicBezTo>
                    <a:pt x="6" y="41"/>
                    <a:pt x="8" y="40"/>
                    <a:pt x="9" y="37"/>
                  </a:cubicBezTo>
                  <a:cubicBezTo>
                    <a:pt x="10" y="35"/>
                    <a:pt x="8" y="32"/>
                    <a:pt x="9" y="30"/>
                  </a:cubicBezTo>
                  <a:cubicBezTo>
                    <a:pt x="10" y="27"/>
                    <a:pt x="14" y="26"/>
                    <a:pt x="16" y="23"/>
                  </a:cubicBezTo>
                  <a:cubicBezTo>
                    <a:pt x="19" y="20"/>
                    <a:pt x="20" y="16"/>
                    <a:pt x="23" y="13"/>
                  </a:cubicBezTo>
                  <a:cubicBezTo>
                    <a:pt x="27" y="9"/>
                    <a:pt x="32" y="6"/>
                    <a:pt x="37" y="4"/>
                  </a:cubicBezTo>
                  <a:cubicBezTo>
                    <a:pt x="41" y="2"/>
                    <a:pt x="46" y="1"/>
                    <a:pt x="51" y="1"/>
                  </a:cubicBezTo>
                  <a:cubicBezTo>
                    <a:pt x="55" y="0"/>
                    <a:pt x="59" y="1"/>
                    <a:pt x="63" y="1"/>
                  </a:cubicBezTo>
                  <a:cubicBezTo>
                    <a:pt x="65" y="1"/>
                    <a:pt x="67" y="0"/>
                    <a:pt x="68" y="1"/>
                  </a:cubicBezTo>
                  <a:cubicBezTo>
                    <a:pt x="69" y="2"/>
                    <a:pt x="68" y="4"/>
                    <a:pt x="67" y="5"/>
                  </a:cubicBezTo>
                  <a:cubicBezTo>
                    <a:pt x="65" y="6"/>
                    <a:pt x="61" y="7"/>
                    <a:pt x="59" y="8"/>
                  </a:cubicBezTo>
                  <a:cubicBezTo>
                    <a:pt x="57" y="9"/>
                    <a:pt x="54" y="10"/>
                    <a:pt x="53" y="12"/>
                  </a:cubicBezTo>
                  <a:cubicBezTo>
                    <a:pt x="51" y="14"/>
                    <a:pt x="52" y="17"/>
                    <a:pt x="51" y="19"/>
                  </a:cubicBezTo>
                  <a:cubicBezTo>
                    <a:pt x="49" y="22"/>
                    <a:pt x="46" y="23"/>
                    <a:pt x="45" y="25"/>
                  </a:cubicBezTo>
                  <a:cubicBezTo>
                    <a:pt x="45" y="28"/>
                    <a:pt x="48" y="30"/>
                    <a:pt x="48" y="32"/>
                  </a:cubicBezTo>
                  <a:cubicBezTo>
                    <a:pt x="48" y="35"/>
                    <a:pt x="45" y="37"/>
                    <a:pt x="45" y="39"/>
                  </a:cubicBezTo>
                  <a:cubicBezTo>
                    <a:pt x="44" y="41"/>
                    <a:pt x="44" y="44"/>
                    <a:pt x="45" y="45"/>
                  </a:cubicBezTo>
                  <a:cubicBezTo>
                    <a:pt x="47" y="48"/>
                    <a:pt x="51" y="50"/>
                    <a:pt x="53" y="52"/>
                  </a:cubicBezTo>
                  <a:cubicBezTo>
                    <a:pt x="54" y="53"/>
                    <a:pt x="57" y="53"/>
                    <a:pt x="56" y="54"/>
                  </a:cubicBezTo>
                  <a:cubicBezTo>
                    <a:pt x="55" y="56"/>
                    <a:pt x="51" y="56"/>
                    <a:pt x="49" y="57"/>
                  </a:cubicBezTo>
                  <a:cubicBezTo>
                    <a:pt x="46" y="58"/>
                    <a:pt x="44" y="58"/>
                    <a:pt x="42" y="59"/>
                  </a:cubicBezTo>
                  <a:cubicBezTo>
                    <a:pt x="40" y="60"/>
                    <a:pt x="38" y="62"/>
                    <a:pt x="38" y="64"/>
                  </a:cubicBezTo>
                  <a:cubicBezTo>
                    <a:pt x="38" y="65"/>
                    <a:pt x="41" y="63"/>
                    <a:pt x="42" y="62"/>
                  </a:cubicBezTo>
                  <a:cubicBezTo>
                    <a:pt x="45" y="62"/>
                    <a:pt x="47" y="60"/>
                    <a:pt x="50" y="59"/>
                  </a:cubicBezTo>
                  <a:cubicBezTo>
                    <a:pt x="51" y="59"/>
                    <a:pt x="53" y="58"/>
                    <a:pt x="54" y="59"/>
                  </a:cubicBezTo>
                  <a:cubicBezTo>
                    <a:pt x="55" y="61"/>
                    <a:pt x="53" y="63"/>
                    <a:pt x="53" y="65"/>
                  </a:cubicBezTo>
                  <a:cubicBezTo>
                    <a:pt x="53" y="66"/>
                    <a:pt x="55" y="67"/>
                    <a:pt x="55" y="66"/>
                  </a:cubicBezTo>
                  <a:cubicBezTo>
                    <a:pt x="57" y="63"/>
                    <a:pt x="57" y="60"/>
                    <a:pt x="58" y="57"/>
                  </a:cubicBezTo>
                  <a:cubicBezTo>
                    <a:pt x="58" y="56"/>
                    <a:pt x="59" y="55"/>
                    <a:pt x="60" y="54"/>
                  </a:cubicBezTo>
                  <a:cubicBezTo>
                    <a:pt x="61" y="52"/>
                    <a:pt x="62" y="50"/>
                    <a:pt x="61" y="49"/>
                  </a:cubicBezTo>
                  <a:cubicBezTo>
                    <a:pt x="59" y="46"/>
                    <a:pt x="56" y="46"/>
                    <a:pt x="53" y="45"/>
                  </a:cubicBezTo>
                  <a:cubicBezTo>
                    <a:pt x="52" y="44"/>
                    <a:pt x="49" y="42"/>
                    <a:pt x="50" y="41"/>
                  </a:cubicBezTo>
                  <a:cubicBezTo>
                    <a:pt x="51" y="38"/>
                    <a:pt x="54" y="35"/>
                    <a:pt x="57" y="34"/>
                  </a:cubicBezTo>
                  <a:cubicBezTo>
                    <a:pt x="58" y="33"/>
                    <a:pt x="60" y="36"/>
                    <a:pt x="61" y="37"/>
                  </a:cubicBezTo>
                  <a:cubicBezTo>
                    <a:pt x="63" y="38"/>
                    <a:pt x="64" y="40"/>
                    <a:pt x="66" y="40"/>
                  </a:cubicBezTo>
                  <a:cubicBezTo>
                    <a:pt x="67" y="41"/>
                    <a:pt x="67" y="38"/>
                    <a:pt x="66" y="38"/>
                  </a:cubicBezTo>
                  <a:cubicBezTo>
                    <a:pt x="65" y="36"/>
                    <a:pt x="62" y="37"/>
                    <a:pt x="61" y="35"/>
                  </a:cubicBezTo>
                  <a:cubicBezTo>
                    <a:pt x="60" y="34"/>
                    <a:pt x="63" y="32"/>
                    <a:pt x="62" y="31"/>
                  </a:cubicBezTo>
                  <a:cubicBezTo>
                    <a:pt x="62" y="30"/>
                    <a:pt x="59" y="32"/>
                    <a:pt x="58" y="31"/>
                  </a:cubicBezTo>
                  <a:cubicBezTo>
                    <a:pt x="57" y="31"/>
                    <a:pt x="57" y="29"/>
                    <a:pt x="57" y="28"/>
                  </a:cubicBezTo>
                  <a:cubicBezTo>
                    <a:pt x="57" y="24"/>
                    <a:pt x="55" y="20"/>
                    <a:pt x="57" y="18"/>
                  </a:cubicBezTo>
                  <a:cubicBezTo>
                    <a:pt x="58" y="16"/>
                    <a:pt x="60" y="20"/>
                    <a:pt x="62" y="21"/>
                  </a:cubicBezTo>
                  <a:cubicBezTo>
                    <a:pt x="65" y="22"/>
                    <a:pt x="68" y="25"/>
                    <a:pt x="71" y="25"/>
                  </a:cubicBezTo>
                  <a:cubicBezTo>
                    <a:pt x="72" y="25"/>
                    <a:pt x="72" y="23"/>
                    <a:pt x="71" y="22"/>
                  </a:cubicBezTo>
                  <a:cubicBezTo>
                    <a:pt x="68" y="20"/>
                    <a:pt x="64" y="20"/>
                    <a:pt x="61" y="17"/>
                  </a:cubicBezTo>
                  <a:cubicBezTo>
                    <a:pt x="60" y="16"/>
                    <a:pt x="64" y="16"/>
                    <a:pt x="65" y="16"/>
                  </a:cubicBezTo>
                  <a:cubicBezTo>
                    <a:pt x="68" y="16"/>
                    <a:pt x="71" y="19"/>
                    <a:pt x="73" y="17"/>
                  </a:cubicBezTo>
                  <a:cubicBezTo>
                    <a:pt x="75" y="15"/>
                    <a:pt x="69" y="16"/>
                    <a:pt x="67" y="14"/>
                  </a:cubicBezTo>
                  <a:cubicBezTo>
                    <a:pt x="66" y="13"/>
                    <a:pt x="65" y="11"/>
                    <a:pt x="66" y="10"/>
                  </a:cubicBezTo>
                  <a:cubicBezTo>
                    <a:pt x="68" y="9"/>
                    <a:pt x="69" y="12"/>
                    <a:pt x="71" y="12"/>
                  </a:cubicBezTo>
                  <a:cubicBezTo>
                    <a:pt x="72" y="11"/>
                    <a:pt x="73" y="8"/>
                    <a:pt x="74" y="8"/>
                  </a:cubicBezTo>
                  <a:cubicBezTo>
                    <a:pt x="76" y="7"/>
                    <a:pt x="78" y="9"/>
                    <a:pt x="80" y="9"/>
                  </a:cubicBezTo>
                  <a:cubicBezTo>
                    <a:pt x="81" y="8"/>
                    <a:pt x="79" y="6"/>
                    <a:pt x="80" y="6"/>
                  </a:cubicBezTo>
                  <a:cubicBezTo>
                    <a:pt x="85" y="4"/>
                    <a:pt x="89" y="2"/>
                    <a:pt x="94" y="2"/>
                  </a:cubicBezTo>
                  <a:cubicBezTo>
                    <a:pt x="99" y="1"/>
                    <a:pt x="104" y="1"/>
                    <a:pt x="108" y="3"/>
                  </a:cubicBezTo>
                  <a:cubicBezTo>
                    <a:pt x="109" y="3"/>
                    <a:pt x="109" y="6"/>
                    <a:pt x="109" y="7"/>
                  </a:cubicBezTo>
                  <a:cubicBezTo>
                    <a:pt x="109" y="9"/>
                    <a:pt x="107" y="11"/>
                    <a:pt x="108" y="13"/>
                  </a:cubicBezTo>
                  <a:cubicBezTo>
                    <a:pt x="109" y="15"/>
                    <a:pt x="112" y="14"/>
                    <a:pt x="113" y="16"/>
                  </a:cubicBezTo>
                  <a:cubicBezTo>
                    <a:pt x="114" y="17"/>
                    <a:pt x="112" y="19"/>
                    <a:pt x="112" y="21"/>
                  </a:cubicBezTo>
                  <a:cubicBezTo>
                    <a:pt x="112" y="23"/>
                    <a:pt x="114" y="24"/>
                    <a:pt x="113" y="25"/>
                  </a:cubicBezTo>
                  <a:cubicBezTo>
                    <a:pt x="110" y="29"/>
                    <a:pt x="104" y="30"/>
                    <a:pt x="101" y="34"/>
                  </a:cubicBezTo>
                  <a:cubicBezTo>
                    <a:pt x="100" y="35"/>
                    <a:pt x="106" y="32"/>
                    <a:pt x="107" y="34"/>
                  </a:cubicBezTo>
                  <a:cubicBezTo>
                    <a:pt x="108" y="36"/>
                    <a:pt x="104" y="38"/>
                    <a:pt x="103" y="40"/>
                  </a:cubicBezTo>
                  <a:cubicBezTo>
                    <a:pt x="103" y="41"/>
                    <a:pt x="103" y="44"/>
                    <a:pt x="105" y="44"/>
                  </a:cubicBezTo>
                  <a:cubicBezTo>
                    <a:pt x="107" y="43"/>
                    <a:pt x="108" y="40"/>
                    <a:pt x="110" y="38"/>
                  </a:cubicBezTo>
                  <a:cubicBezTo>
                    <a:pt x="111" y="37"/>
                    <a:pt x="111" y="36"/>
                    <a:pt x="113" y="35"/>
                  </a:cubicBezTo>
                  <a:cubicBezTo>
                    <a:pt x="114" y="35"/>
                    <a:pt x="115" y="37"/>
                    <a:pt x="116" y="36"/>
                  </a:cubicBezTo>
                  <a:cubicBezTo>
                    <a:pt x="117" y="35"/>
                    <a:pt x="115" y="32"/>
                    <a:pt x="116" y="32"/>
                  </a:cubicBezTo>
                  <a:cubicBezTo>
                    <a:pt x="118" y="32"/>
                    <a:pt x="118" y="35"/>
                    <a:pt x="120" y="36"/>
                  </a:cubicBezTo>
                  <a:cubicBezTo>
                    <a:pt x="122" y="37"/>
                    <a:pt x="125" y="33"/>
                    <a:pt x="125" y="35"/>
                  </a:cubicBezTo>
                  <a:cubicBezTo>
                    <a:pt x="126" y="37"/>
                    <a:pt x="122" y="40"/>
                    <a:pt x="123" y="43"/>
                  </a:cubicBezTo>
                  <a:cubicBezTo>
                    <a:pt x="124" y="45"/>
                    <a:pt x="127" y="44"/>
                    <a:pt x="128" y="43"/>
                  </a:cubicBezTo>
                  <a:cubicBezTo>
                    <a:pt x="129" y="42"/>
                    <a:pt x="125" y="39"/>
                    <a:pt x="127" y="38"/>
                  </a:cubicBezTo>
                  <a:cubicBezTo>
                    <a:pt x="128" y="37"/>
                    <a:pt x="130" y="40"/>
                    <a:pt x="132" y="41"/>
                  </a:cubicBezTo>
                  <a:cubicBezTo>
                    <a:pt x="133" y="42"/>
                    <a:pt x="134" y="45"/>
                    <a:pt x="134" y="44"/>
                  </a:cubicBezTo>
                  <a:cubicBezTo>
                    <a:pt x="134" y="42"/>
                    <a:pt x="133" y="40"/>
                    <a:pt x="132" y="38"/>
                  </a:cubicBezTo>
                  <a:cubicBezTo>
                    <a:pt x="131" y="36"/>
                    <a:pt x="128" y="35"/>
                    <a:pt x="129" y="34"/>
                  </a:cubicBezTo>
                  <a:cubicBezTo>
                    <a:pt x="131" y="33"/>
                    <a:pt x="133" y="36"/>
                    <a:pt x="135" y="36"/>
                  </a:cubicBezTo>
                  <a:cubicBezTo>
                    <a:pt x="137" y="37"/>
                    <a:pt x="140" y="38"/>
                    <a:pt x="143" y="37"/>
                  </a:cubicBezTo>
                  <a:cubicBezTo>
                    <a:pt x="144" y="37"/>
                    <a:pt x="141" y="36"/>
                    <a:pt x="140" y="35"/>
                  </a:cubicBezTo>
                  <a:cubicBezTo>
                    <a:pt x="137" y="34"/>
                    <a:pt x="133" y="35"/>
                    <a:pt x="132" y="32"/>
                  </a:cubicBezTo>
                  <a:cubicBezTo>
                    <a:pt x="132" y="30"/>
                    <a:pt x="136" y="28"/>
                    <a:pt x="138" y="27"/>
                  </a:cubicBezTo>
                  <a:cubicBezTo>
                    <a:pt x="140" y="26"/>
                    <a:pt x="143" y="24"/>
                    <a:pt x="145" y="25"/>
                  </a:cubicBezTo>
                  <a:cubicBezTo>
                    <a:pt x="150" y="25"/>
                    <a:pt x="155" y="27"/>
                    <a:pt x="159" y="29"/>
                  </a:cubicBezTo>
                  <a:cubicBezTo>
                    <a:pt x="160" y="29"/>
                    <a:pt x="161" y="32"/>
                    <a:pt x="162" y="31"/>
                  </a:cubicBezTo>
                  <a:cubicBezTo>
                    <a:pt x="163" y="31"/>
                    <a:pt x="162" y="27"/>
                    <a:pt x="163" y="28"/>
                  </a:cubicBezTo>
                  <a:cubicBezTo>
                    <a:pt x="167" y="29"/>
                    <a:pt x="170" y="31"/>
                    <a:pt x="171" y="35"/>
                  </a:cubicBezTo>
                  <a:cubicBezTo>
                    <a:pt x="172" y="37"/>
                    <a:pt x="168" y="38"/>
                    <a:pt x="166" y="39"/>
                  </a:cubicBezTo>
                  <a:cubicBezTo>
                    <a:pt x="164" y="41"/>
                    <a:pt x="162" y="42"/>
                    <a:pt x="161" y="44"/>
                  </a:cubicBezTo>
                  <a:cubicBezTo>
                    <a:pt x="161" y="45"/>
                    <a:pt x="162" y="46"/>
                    <a:pt x="162" y="46"/>
                  </a:cubicBezTo>
                  <a:cubicBezTo>
                    <a:pt x="164" y="44"/>
                    <a:pt x="165" y="41"/>
                    <a:pt x="168" y="40"/>
                  </a:cubicBezTo>
                  <a:cubicBezTo>
                    <a:pt x="171" y="39"/>
                    <a:pt x="175" y="37"/>
                    <a:pt x="177" y="40"/>
                  </a:cubicBezTo>
                  <a:cubicBezTo>
                    <a:pt x="179" y="42"/>
                    <a:pt x="175" y="44"/>
                    <a:pt x="173" y="46"/>
                  </a:cubicBezTo>
                  <a:cubicBezTo>
                    <a:pt x="171" y="47"/>
                    <a:pt x="168" y="47"/>
                    <a:pt x="168" y="48"/>
                  </a:cubicBezTo>
                  <a:cubicBezTo>
                    <a:pt x="167" y="50"/>
                    <a:pt x="172" y="48"/>
                    <a:pt x="172" y="49"/>
                  </a:cubicBezTo>
                  <a:cubicBezTo>
                    <a:pt x="172" y="51"/>
                    <a:pt x="169" y="53"/>
                    <a:pt x="169" y="55"/>
                  </a:cubicBezTo>
                  <a:cubicBezTo>
                    <a:pt x="169" y="56"/>
                    <a:pt x="171" y="56"/>
                    <a:pt x="172" y="56"/>
                  </a:cubicBezTo>
                  <a:cubicBezTo>
                    <a:pt x="174" y="54"/>
                    <a:pt x="174" y="51"/>
                    <a:pt x="176" y="49"/>
                  </a:cubicBezTo>
                  <a:cubicBezTo>
                    <a:pt x="178" y="47"/>
                    <a:pt x="181" y="43"/>
                    <a:pt x="181" y="45"/>
                  </a:cubicBezTo>
                  <a:cubicBezTo>
                    <a:pt x="182" y="48"/>
                    <a:pt x="178" y="50"/>
                    <a:pt x="177" y="53"/>
                  </a:cubicBezTo>
                  <a:cubicBezTo>
                    <a:pt x="176" y="54"/>
                    <a:pt x="175" y="58"/>
                    <a:pt x="176" y="58"/>
                  </a:cubicBezTo>
                  <a:cubicBezTo>
                    <a:pt x="179" y="56"/>
                    <a:pt x="179" y="48"/>
                    <a:pt x="182" y="50"/>
                  </a:cubicBezTo>
                  <a:cubicBezTo>
                    <a:pt x="185" y="51"/>
                    <a:pt x="179" y="56"/>
                    <a:pt x="180" y="59"/>
                  </a:cubicBezTo>
                  <a:cubicBezTo>
                    <a:pt x="182" y="61"/>
                    <a:pt x="183" y="53"/>
                    <a:pt x="185" y="54"/>
                  </a:cubicBezTo>
                  <a:cubicBezTo>
                    <a:pt x="187" y="56"/>
                    <a:pt x="181" y="63"/>
                    <a:pt x="184" y="62"/>
                  </a:cubicBezTo>
                  <a:cubicBezTo>
                    <a:pt x="188" y="62"/>
                    <a:pt x="189" y="57"/>
                    <a:pt x="190" y="54"/>
                  </a:cubicBezTo>
                  <a:cubicBezTo>
                    <a:pt x="192" y="52"/>
                    <a:pt x="192" y="48"/>
                    <a:pt x="194" y="47"/>
                  </a:cubicBezTo>
                  <a:cubicBezTo>
                    <a:pt x="196" y="46"/>
                    <a:pt x="200" y="47"/>
                    <a:pt x="202" y="49"/>
                  </a:cubicBezTo>
                  <a:cubicBezTo>
                    <a:pt x="203" y="50"/>
                    <a:pt x="199" y="54"/>
                    <a:pt x="201" y="54"/>
                  </a:cubicBezTo>
                  <a:cubicBezTo>
                    <a:pt x="202" y="55"/>
                    <a:pt x="202" y="50"/>
                    <a:pt x="204" y="50"/>
                  </a:cubicBezTo>
                  <a:cubicBezTo>
                    <a:pt x="207" y="50"/>
                    <a:pt x="209" y="53"/>
                    <a:pt x="210" y="55"/>
                  </a:cubicBezTo>
                  <a:cubicBezTo>
                    <a:pt x="211" y="55"/>
                    <a:pt x="211" y="57"/>
                    <a:pt x="210" y="58"/>
                  </a:cubicBezTo>
                  <a:cubicBezTo>
                    <a:pt x="209" y="59"/>
                    <a:pt x="207" y="60"/>
                    <a:pt x="205" y="61"/>
                  </a:cubicBezTo>
                  <a:cubicBezTo>
                    <a:pt x="203" y="62"/>
                    <a:pt x="200" y="60"/>
                    <a:pt x="198" y="61"/>
                  </a:cubicBezTo>
                  <a:cubicBezTo>
                    <a:pt x="196" y="62"/>
                    <a:pt x="196" y="65"/>
                    <a:pt x="195" y="67"/>
                  </a:cubicBezTo>
                  <a:cubicBezTo>
                    <a:pt x="194" y="69"/>
                    <a:pt x="191" y="72"/>
                    <a:pt x="193" y="73"/>
                  </a:cubicBezTo>
                  <a:cubicBezTo>
                    <a:pt x="195" y="74"/>
                    <a:pt x="197" y="70"/>
                    <a:pt x="199" y="69"/>
                  </a:cubicBezTo>
                  <a:cubicBezTo>
                    <a:pt x="201" y="67"/>
                    <a:pt x="204" y="66"/>
                    <a:pt x="206" y="67"/>
                  </a:cubicBezTo>
                  <a:cubicBezTo>
                    <a:pt x="208" y="67"/>
                    <a:pt x="203" y="70"/>
                    <a:pt x="204" y="69"/>
                  </a:cubicBezTo>
                  <a:cubicBezTo>
                    <a:pt x="206" y="68"/>
                    <a:pt x="208" y="67"/>
                    <a:pt x="210" y="65"/>
                  </a:cubicBezTo>
                  <a:cubicBezTo>
                    <a:pt x="211" y="64"/>
                    <a:pt x="212" y="61"/>
                    <a:pt x="213" y="61"/>
                  </a:cubicBezTo>
                  <a:cubicBezTo>
                    <a:pt x="215" y="62"/>
                    <a:pt x="215" y="65"/>
                    <a:pt x="214" y="67"/>
                  </a:cubicBezTo>
                  <a:cubicBezTo>
                    <a:pt x="213" y="69"/>
                    <a:pt x="210" y="71"/>
                    <a:pt x="207" y="72"/>
                  </a:cubicBezTo>
                  <a:cubicBezTo>
                    <a:pt x="205" y="73"/>
                    <a:pt x="202" y="73"/>
                    <a:pt x="200" y="74"/>
                  </a:cubicBezTo>
                  <a:cubicBezTo>
                    <a:pt x="198" y="75"/>
                    <a:pt x="197" y="77"/>
                    <a:pt x="196" y="79"/>
                  </a:cubicBezTo>
                  <a:cubicBezTo>
                    <a:pt x="196" y="80"/>
                    <a:pt x="198" y="80"/>
                    <a:pt x="199" y="80"/>
                  </a:cubicBezTo>
                  <a:cubicBezTo>
                    <a:pt x="200" y="79"/>
                    <a:pt x="200" y="76"/>
                    <a:pt x="202" y="75"/>
                  </a:cubicBezTo>
                  <a:cubicBezTo>
                    <a:pt x="203" y="74"/>
                    <a:pt x="205" y="75"/>
                    <a:pt x="205" y="76"/>
                  </a:cubicBezTo>
                  <a:cubicBezTo>
                    <a:pt x="206" y="78"/>
                    <a:pt x="203" y="80"/>
                    <a:pt x="203" y="82"/>
                  </a:cubicBezTo>
                  <a:cubicBezTo>
                    <a:pt x="203" y="83"/>
                    <a:pt x="205" y="82"/>
                    <a:pt x="206" y="81"/>
                  </a:cubicBezTo>
                  <a:cubicBezTo>
                    <a:pt x="207" y="79"/>
                    <a:pt x="207" y="75"/>
                    <a:pt x="209" y="73"/>
                  </a:cubicBezTo>
                  <a:cubicBezTo>
                    <a:pt x="212" y="70"/>
                    <a:pt x="216" y="68"/>
                    <a:pt x="220" y="67"/>
                  </a:cubicBezTo>
                  <a:cubicBezTo>
                    <a:pt x="221" y="66"/>
                    <a:pt x="221" y="69"/>
                    <a:pt x="220" y="70"/>
                  </a:cubicBezTo>
                  <a:cubicBezTo>
                    <a:pt x="218" y="72"/>
                    <a:pt x="214" y="73"/>
                    <a:pt x="212" y="75"/>
                  </a:cubicBezTo>
                  <a:cubicBezTo>
                    <a:pt x="211" y="76"/>
                    <a:pt x="212" y="78"/>
                    <a:pt x="213" y="77"/>
                  </a:cubicBezTo>
                  <a:cubicBezTo>
                    <a:pt x="218" y="75"/>
                    <a:pt x="222" y="71"/>
                    <a:pt x="227" y="69"/>
                  </a:cubicBezTo>
                  <a:cubicBezTo>
                    <a:pt x="228" y="69"/>
                    <a:pt x="228" y="71"/>
                    <a:pt x="229" y="72"/>
                  </a:cubicBezTo>
                  <a:cubicBezTo>
                    <a:pt x="231" y="73"/>
                    <a:pt x="235" y="73"/>
                    <a:pt x="235" y="75"/>
                  </a:cubicBezTo>
                  <a:cubicBezTo>
                    <a:pt x="236" y="77"/>
                    <a:pt x="232" y="78"/>
                    <a:pt x="230" y="79"/>
                  </a:cubicBezTo>
                  <a:cubicBezTo>
                    <a:pt x="228" y="80"/>
                    <a:pt x="225" y="79"/>
                    <a:pt x="222" y="80"/>
                  </a:cubicBezTo>
                  <a:cubicBezTo>
                    <a:pt x="220" y="81"/>
                    <a:pt x="218" y="83"/>
                    <a:pt x="216" y="85"/>
                  </a:cubicBezTo>
                  <a:cubicBezTo>
                    <a:pt x="215" y="85"/>
                    <a:pt x="215" y="87"/>
                    <a:pt x="216" y="87"/>
                  </a:cubicBezTo>
                  <a:cubicBezTo>
                    <a:pt x="220" y="86"/>
                    <a:pt x="222" y="84"/>
                    <a:pt x="226" y="83"/>
                  </a:cubicBezTo>
                  <a:cubicBezTo>
                    <a:pt x="227" y="82"/>
                    <a:pt x="231" y="80"/>
                    <a:pt x="231" y="81"/>
                  </a:cubicBezTo>
                  <a:cubicBezTo>
                    <a:pt x="230" y="84"/>
                    <a:pt x="227" y="85"/>
                    <a:pt x="224" y="87"/>
                  </a:cubicBezTo>
                  <a:cubicBezTo>
                    <a:pt x="223" y="88"/>
                    <a:pt x="221" y="88"/>
                    <a:pt x="220" y="89"/>
                  </a:cubicBezTo>
                  <a:cubicBezTo>
                    <a:pt x="219" y="89"/>
                    <a:pt x="220" y="91"/>
                    <a:pt x="220" y="91"/>
                  </a:cubicBezTo>
                  <a:cubicBezTo>
                    <a:pt x="224" y="90"/>
                    <a:pt x="227" y="88"/>
                    <a:pt x="230" y="86"/>
                  </a:cubicBezTo>
                  <a:cubicBezTo>
                    <a:pt x="233" y="85"/>
                    <a:pt x="235" y="82"/>
                    <a:pt x="238" y="80"/>
                  </a:cubicBezTo>
                  <a:cubicBezTo>
                    <a:pt x="239" y="80"/>
                    <a:pt x="240" y="81"/>
                    <a:pt x="241" y="81"/>
                  </a:cubicBezTo>
                  <a:cubicBezTo>
                    <a:pt x="243" y="83"/>
                    <a:pt x="246" y="85"/>
                    <a:pt x="248" y="87"/>
                  </a:cubicBezTo>
                  <a:cubicBezTo>
                    <a:pt x="249" y="88"/>
                    <a:pt x="250" y="91"/>
                    <a:pt x="248" y="91"/>
                  </a:cubicBezTo>
                  <a:cubicBezTo>
                    <a:pt x="244" y="92"/>
                    <a:pt x="240" y="90"/>
                    <a:pt x="235" y="91"/>
                  </a:cubicBezTo>
                  <a:cubicBezTo>
                    <a:pt x="232" y="91"/>
                    <a:pt x="229" y="92"/>
                    <a:pt x="226" y="94"/>
                  </a:cubicBezTo>
                  <a:cubicBezTo>
                    <a:pt x="225" y="95"/>
                    <a:pt x="229" y="94"/>
                    <a:pt x="230" y="95"/>
                  </a:cubicBezTo>
                  <a:cubicBezTo>
                    <a:pt x="233" y="95"/>
                    <a:pt x="236" y="97"/>
                    <a:pt x="239" y="97"/>
                  </a:cubicBezTo>
                  <a:cubicBezTo>
                    <a:pt x="243" y="98"/>
                    <a:pt x="247" y="97"/>
                    <a:pt x="250" y="98"/>
                  </a:cubicBezTo>
                  <a:cubicBezTo>
                    <a:pt x="252" y="99"/>
                    <a:pt x="253" y="100"/>
                    <a:pt x="253" y="101"/>
                  </a:cubicBezTo>
                  <a:cubicBezTo>
                    <a:pt x="253" y="102"/>
                    <a:pt x="251" y="103"/>
                    <a:pt x="251" y="103"/>
                  </a:cubicBezTo>
                  <a:cubicBezTo>
                    <a:pt x="248" y="103"/>
                    <a:pt x="245" y="103"/>
                    <a:pt x="243" y="103"/>
                  </a:cubicBezTo>
                  <a:cubicBezTo>
                    <a:pt x="240" y="102"/>
                    <a:pt x="237" y="100"/>
                    <a:pt x="233" y="100"/>
                  </a:cubicBezTo>
                  <a:cubicBezTo>
                    <a:pt x="231" y="100"/>
                    <a:pt x="228" y="101"/>
                    <a:pt x="226" y="102"/>
                  </a:cubicBezTo>
                  <a:cubicBezTo>
                    <a:pt x="225" y="103"/>
                    <a:pt x="224" y="106"/>
                    <a:pt x="226" y="106"/>
                  </a:cubicBezTo>
                  <a:cubicBezTo>
                    <a:pt x="228" y="107"/>
                    <a:pt x="231" y="104"/>
                    <a:pt x="234" y="104"/>
                  </a:cubicBezTo>
                  <a:cubicBezTo>
                    <a:pt x="235" y="104"/>
                    <a:pt x="238" y="104"/>
                    <a:pt x="238" y="105"/>
                  </a:cubicBezTo>
                  <a:cubicBezTo>
                    <a:pt x="239" y="107"/>
                    <a:pt x="236" y="107"/>
                    <a:pt x="235" y="108"/>
                  </a:cubicBezTo>
                  <a:cubicBezTo>
                    <a:pt x="233" y="108"/>
                    <a:pt x="230" y="106"/>
                    <a:pt x="230" y="108"/>
                  </a:cubicBezTo>
                  <a:cubicBezTo>
                    <a:pt x="231" y="110"/>
                    <a:pt x="238" y="110"/>
                    <a:pt x="236" y="111"/>
                  </a:cubicBezTo>
                  <a:cubicBezTo>
                    <a:pt x="233" y="113"/>
                    <a:pt x="228" y="110"/>
                    <a:pt x="224" y="111"/>
                  </a:cubicBezTo>
                  <a:cubicBezTo>
                    <a:pt x="223" y="112"/>
                    <a:pt x="223" y="114"/>
                    <a:pt x="224" y="114"/>
                  </a:cubicBezTo>
                  <a:cubicBezTo>
                    <a:pt x="227" y="115"/>
                    <a:pt x="231" y="112"/>
                    <a:pt x="233" y="114"/>
                  </a:cubicBezTo>
                  <a:cubicBezTo>
                    <a:pt x="235" y="116"/>
                    <a:pt x="224" y="116"/>
                    <a:pt x="226" y="117"/>
                  </a:cubicBezTo>
                  <a:cubicBezTo>
                    <a:pt x="232" y="119"/>
                    <a:pt x="239" y="116"/>
                    <a:pt x="245" y="118"/>
                  </a:cubicBezTo>
                  <a:cubicBezTo>
                    <a:pt x="249" y="119"/>
                    <a:pt x="236" y="117"/>
                    <a:pt x="235" y="120"/>
                  </a:cubicBezTo>
                  <a:cubicBezTo>
                    <a:pt x="234" y="122"/>
                    <a:pt x="242" y="119"/>
                    <a:pt x="244" y="121"/>
                  </a:cubicBezTo>
                  <a:cubicBezTo>
                    <a:pt x="245" y="123"/>
                    <a:pt x="238" y="123"/>
                    <a:pt x="238" y="126"/>
                  </a:cubicBezTo>
                  <a:cubicBezTo>
                    <a:pt x="238" y="128"/>
                    <a:pt x="242" y="123"/>
                    <a:pt x="244" y="123"/>
                  </a:cubicBezTo>
                  <a:cubicBezTo>
                    <a:pt x="245" y="124"/>
                    <a:pt x="242" y="127"/>
                    <a:pt x="244" y="127"/>
                  </a:cubicBezTo>
                  <a:cubicBezTo>
                    <a:pt x="246" y="128"/>
                    <a:pt x="249" y="122"/>
                    <a:pt x="251" y="124"/>
                  </a:cubicBezTo>
                  <a:cubicBezTo>
                    <a:pt x="253" y="126"/>
                    <a:pt x="247" y="129"/>
                    <a:pt x="249" y="132"/>
                  </a:cubicBezTo>
                  <a:cubicBezTo>
                    <a:pt x="250" y="133"/>
                    <a:pt x="252" y="127"/>
                    <a:pt x="253" y="128"/>
                  </a:cubicBezTo>
                  <a:cubicBezTo>
                    <a:pt x="255" y="130"/>
                    <a:pt x="251" y="136"/>
                    <a:pt x="253" y="135"/>
                  </a:cubicBezTo>
                  <a:cubicBezTo>
                    <a:pt x="256" y="135"/>
                    <a:pt x="255" y="127"/>
                    <a:pt x="258" y="128"/>
                  </a:cubicBezTo>
                  <a:cubicBezTo>
                    <a:pt x="261" y="128"/>
                    <a:pt x="256" y="137"/>
                    <a:pt x="258" y="136"/>
                  </a:cubicBezTo>
                  <a:cubicBezTo>
                    <a:pt x="262" y="136"/>
                    <a:pt x="260" y="130"/>
                    <a:pt x="262" y="127"/>
                  </a:cubicBezTo>
                  <a:cubicBezTo>
                    <a:pt x="263" y="126"/>
                    <a:pt x="266" y="127"/>
                    <a:pt x="266" y="128"/>
                  </a:cubicBezTo>
                  <a:cubicBezTo>
                    <a:pt x="267" y="131"/>
                    <a:pt x="262" y="132"/>
                    <a:pt x="263" y="134"/>
                  </a:cubicBezTo>
                  <a:cubicBezTo>
                    <a:pt x="264" y="137"/>
                    <a:pt x="269" y="135"/>
                    <a:pt x="271" y="137"/>
                  </a:cubicBezTo>
                  <a:cubicBezTo>
                    <a:pt x="272" y="137"/>
                    <a:pt x="272" y="139"/>
                    <a:pt x="271" y="140"/>
                  </a:cubicBezTo>
                  <a:cubicBezTo>
                    <a:pt x="270" y="141"/>
                    <a:pt x="266" y="139"/>
                    <a:pt x="265" y="141"/>
                  </a:cubicBezTo>
                  <a:cubicBezTo>
                    <a:pt x="264" y="143"/>
                    <a:pt x="267" y="145"/>
                    <a:pt x="268" y="145"/>
                  </a:cubicBezTo>
                  <a:cubicBezTo>
                    <a:pt x="271" y="146"/>
                    <a:pt x="273" y="142"/>
                    <a:pt x="276" y="142"/>
                  </a:cubicBezTo>
                  <a:cubicBezTo>
                    <a:pt x="277" y="142"/>
                    <a:pt x="278" y="144"/>
                    <a:pt x="279" y="144"/>
                  </a:cubicBezTo>
                  <a:cubicBezTo>
                    <a:pt x="281" y="144"/>
                    <a:pt x="283" y="140"/>
                    <a:pt x="284" y="142"/>
                  </a:cubicBezTo>
                  <a:cubicBezTo>
                    <a:pt x="284" y="144"/>
                    <a:pt x="281" y="146"/>
                    <a:pt x="280" y="148"/>
                  </a:cubicBezTo>
                  <a:cubicBezTo>
                    <a:pt x="279" y="150"/>
                    <a:pt x="276" y="151"/>
                    <a:pt x="276" y="153"/>
                  </a:cubicBezTo>
                  <a:cubicBezTo>
                    <a:pt x="276" y="154"/>
                    <a:pt x="278" y="154"/>
                    <a:pt x="279" y="154"/>
                  </a:cubicBezTo>
                  <a:cubicBezTo>
                    <a:pt x="280" y="153"/>
                    <a:pt x="280" y="149"/>
                    <a:pt x="282" y="150"/>
                  </a:cubicBezTo>
                  <a:cubicBezTo>
                    <a:pt x="284" y="150"/>
                    <a:pt x="282" y="154"/>
                    <a:pt x="283" y="155"/>
                  </a:cubicBezTo>
                  <a:cubicBezTo>
                    <a:pt x="285" y="155"/>
                    <a:pt x="284" y="150"/>
                    <a:pt x="286" y="150"/>
                  </a:cubicBezTo>
                  <a:cubicBezTo>
                    <a:pt x="287" y="150"/>
                    <a:pt x="288" y="154"/>
                    <a:pt x="289" y="153"/>
                  </a:cubicBezTo>
                  <a:cubicBezTo>
                    <a:pt x="291" y="153"/>
                    <a:pt x="289" y="149"/>
                    <a:pt x="290" y="149"/>
                  </a:cubicBezTo>
                  <a:cubicBezTo>
                    <a:pt x="292" y="148"/>
                    <a:pt x="295" y="150"/>
                    <a:pt x="297" y="151"/>
                  </a:cubicBezTo>
                  <a:cubicBezTo>
                    <a:pt x="298" y="152"/>
                    <a:pt x="301" y="154"/>
                    <a:pt x="300" y="156"/>
                  </a:cubicBezTo>
                  <a:cubicBezTo>
                    <a:pt x="298" y="158"/>
                    <a:pt x="292" y="155"/>
                    <a:pt x="292" y="158"/>
                  </a:cubicBezTo>
                  <a:cubicBezTo>
                    <a:pt x="292" y="160"/>
                    <a:pt x="299" y="159"/>
                    <a:pt x="299" y="162"/>
                  </a:cubicBezTo>
                  <a:cubicBezTo>
                    <a:pt x="299" y="164"/>
                    <a:pt x="295" y="163"/>
                    <a:pt x="292" y="163"/>
                  </a:cubicBezTo>
                  <a:cubicBezTo>
                    <a:pt x="290" y="163"/>
                    <a:pt x="288" y="162"/>
                    <a:pt x="286" y="163"/>
                  </a:cubicBezTo>
                  <a:cubicBezTo>
                    <a:pt x="285" y="163"/>
                    <a:pt x="282" y="164"/>
                    <a:pt x="283" y="165"/>
                  </a:cubicBezTo>
                  <a:cubicBezTo>
                    <a:pt x="284" y="167"/>
                    <a:pt x="288" y="166"/>
                    <a:pt x="290" y="167"/>
                  </a:cubicBezTo>
                  <a:cubicBezTo>
                    <a:pt x="291" y="168"/>
                    <a:pt x="288" y="169"/>
                    <a:pt x="287" y="169"/>
                  </a:cubicBezTo>
                  <a:cubicBezTo>
                    <a:pt x="285" y="169"/>
                    <a:pt x="280" y="167"/>
                    <a:pt x="280" y="169"/>
                  </a:cubicBezTo>
                  <a:cubicBezTo>
                    <a:pt x="281" y="172"/>
                    <a:pt x="288" y="172"/>
                    <a:pt x="288" y="176"/>
                  </a:cubicBezTo>
                  <a:cubicBezTo>
                    <a:pt x="288" y="178"/>
                    <a:pt x="283" y="174"/>
                    <a:pt x="281" y="175"/>
                  </a:cubicBezTo>
                  <a:cubicBezTo>
                    <a:pt x="280" y="175"/>
                    <a:pt x="282" y="177"/>
                    <a:pt x="282" y="177"/>
                  </a:cubicBezTo>
                  <a:cubicBezTo>
                    <a:pt x="280" y="178"/>
                    <a:pt x="277" y="178"/>
                    <a:pt x="275" y="177"/>
                  </a:cubicBezTo>
                  <a:cubicBezTo>
                    <a:pt x="274" y="177"/>
                    <a:pt x="275" y="172"/>
                    <a:pt x="274" y="173"/>
                  </a:cubicBezTo>
                  <a:cubicBezTo>
                    <a:pt x="272" y="175"/>
                    <a:pt x="272" y="179"/>
                    <a:pt x="272" y="181"/>
                  </a:cubicBezTo>
                  <a:cubicBezTo>
                    <a:pt x="272" y="184"/>
                    <a:pt x="274" y="189"/>
                    <a:pt x="271" y="191"/>
                  </a:cubicBezTo>
                  <a:cubicBezTo>
                    <a:pt x="270" y="193"/>
                    <a:pt x="268" y="190"/>
                    <a:pt x="266" y="188"/>
                  </a:cubicBezTo>
                  <a:cubicBezTo>
                    <a:pt x="265" y="187"/>
                    <a:pt x="264" y="184"/>
                    <a:pt x="263" y="184"/>
                  </a:cubicBezTo>
                  <a:cubicBezTo>
                    <a:pt x="261" y="183"/>
                    <a:pt x="261" y="187"/>
                    <a:pt x="260" y="187"/>
                  </a:cubicBezTo>
                  <a:cubicBezTo>
                    <a:pt x="258" y="187"/>
                    <a:pt x="258" y="185"/>
                    <a:pt x="257" y="183"/>
                  </a:cubicBezTo>
                  <a:cubicBezTo>
                    <a:pt x="257" y="182"/>
                    <a:pt x="258" y="181"/>
                    <a:pt x="257" y="180"/>
                  </a:cubicBezTo>
                  <a:cubicBezTo>
                    <a:pt x="257" y="179"/>
                    <a:pt x="255" y="179"/>
                    <a:pt x="255" y="177"/>
                  </a:cubicBezTo>
                  <a:cubicBezTo>
                    <a:pt x="254" y="175"/>
                    <a:pt x="254" y="173"/>
                    <a:pt x="255" y="172"/>
                  </a:cubicBezTo>
                  <a:cubicBezTo>
                    <a:pt x="256" y="169"/>
                    <a:pt x="260" y="170"/>
                    <a:pt x="261" y="168"/>
                  </a:cubicBezTo>
                  <a:cubicBezTo>
                    <a:pt x="262" y="167"/>
                    <a:pt x="263" y="163"/>
                    <a:pt x="262" y="163"/>
                  </a:cubicBezTo>
                  <a:cubicBezTo>
                    <a:pt x="258" y="164"/>
                    <a:pt x="256" y="167"/>
                    <a:pt x="253" y="169"/>
                  </a:cubicBezTo>
                  <a:cubicBezTo>
                    <a:pt x="252" y="169"/>
                    <a:pt x="250" y="171"/>
                    <a:pt x="250" y="170"/>
                  </a:cubicBezTo>
                  <a:cubicBezTo>
                    <a:pt x="249" y="168"/>
                    <a:pt x="251" y="166"/>
                    <a:pt x="250" y="165"/>
                  </a:cubicBezTo>
                  <a:cubicBezTo>
                    <a:pt x="249" y="164"/>
                    <a:pt x="246" y="166"/>
                    <a:pt x="244" y="165"/>
                  </a:cubicBezTo>
                  <a:cubicBezTo>
                    <a:pt x="243" y="165"/>
                    <a:pt x="241" y="164"/>
                    <a:pt x="240" y="162"/>
                  </a:cubicBezTo>
                  <a:cubicBezTo>
                    <a:pt x="239" y="161"/>
                    <a:pt x="241" y="158"/>
                    <a:pt x="240" y="157"/>
                  </a:cubicBezTo>
                  <a:cubicBezTo>
                    <a:pt x="237" y="156"/>
                    <a:pt x="233" y="156"/>
                    <a:pt x="231" y="158"/>
                  </a:cubicBezTo>
                  <a:cubicBezTo>
                    <a:pt x="230" y="160"/>
                    <a:pt x="235" y="161"/>
                    <a:pt x="235" y="164"/>
                  </a:cubicBezTo>
                  <a:cubicBezTo>
                    <a:pt x="235" y="165"/>
                    <a:pt x="233" y="165"/>
                    <a:pt x="231" y="164"/>
                  </a:cubicBezTo>
                  <a:cubicBezTo>
                    <a:pt x="230" y="163"/>
                    <a:pt x="229" y="160"/>
                    <a:pt x="228" y="161"/>
                  </a:cubicBezTo>
                  <a:cubicBezTo>
                    <a:pt x="226" y="162"/>
                    <a:pt x="228" y="164"/>
                    <a:pt x="228" y="166"/>
                  </a:cubicBezTo>
                  <a:cubicBezTo>
                    <a:pt x="229" y="168"/>
                    <a:pt x="234" y="169"/>
                    <a:pt x="233" y="171"/>
                  </a:cubicBezTo>
                  <a:cubicBezTo>
                    <a:pt x="232" y="173"/>
                    <a:pt x="227" y="173"/>
                    <a:pt x="225" y="172"/>
                  </a:cubicBezTo>
                  <a:cubicBezTo>
                    <a:pt x="223" y="170"/>
                    <a:pt x="224" y="166"/>
                    <a:pt x="221" y="165"/>
                  </a:cubicBezTo>
                  <a:cubicBezTo>
                    <a:pt x="220" y="165"/>
                    <a:pt x="220" y="168"/>
                    <a:pt x="221" y="170"/>
                  </a:cubicBezTo>
                  <a:cubicBezTo>
                    <a:pt x="221" y="172"/>
                    <a:pt x="222" y="176"/>
                    <a:pt x="224" y="177"/>
                  </a:cubicBezTo>
                  <a:cubicBezTo>
                    <a:pt x="226" y="178"/>
                    <a:pt x="229" y="176"/>
                    <a:pt x="231" y="177"/>
                  </a:cubicBezTo>
                  <a:cubicBezTo>
                    <a:pt x="233" y="180"/>
                    <a:pt x="232" y="184"/>
                    <a:pt x="233" y="187"/>
                  </a:cubicBezTo>
                  <a:cubicBezTo>
                    <a:pt x="233" y="190"/>
                    <a:pt x="231" y="193"/>
                    <a:pt x="233" y="195"/>
                  </a:cubicBezTo>
                  <a:cubicBezTo>
                    <a:pt x="234" y="196"/>
                    <a:pt x="235" y="191"/>
                    <a:pt x="237" y="191"/>
                  </a:cubicBezTo>
                  <a:cubicBezTo>
                    <a:pt x="239" y="191"/>
                    <a:pt x="241" y="193"/>
                    <a:pt x="243" y="194"/>
                  </a:cubicBezTo>
                  <a:cubicBezTo>
                    <a:pt x="244" y="195"/>
                    <a:pt x="247" y="194"/>
                    <a:pt x="248" y="195"/>
                  </a:cubicBezTo>
                  <a:cubicBezTo>
                    <a:pt x="249" y="197"/>
                    <a:pt x="246" y="200"/>
                    <a:pt x="247" y="202"/>
                  </a:cubicBezTo>
                  <a:cubicBezTo>
                    <a:pt x="248" y="203"/>
                    <a:pt x="250" y="201"/>
                    <a:pt x="251" y="202"/>
                  </a:cubicBezTo>
                  <a:cubicBezTo>
                    <a:pt x="252" y="203"/>
                    <a:pt x="251" y="205"/>
                    <a:pt x="251" y="206"/>
                  </a:cubicBezTo>
                  <a:cubicBezTo>
                    <a:pt x="251" y="208"/>
                    <a:pt x="252" y="210"/>
                    <a:pt x="253" y="212"/>
                  </a:cubicBezTo>
                  <a:cubicBezTo>
                    <a:pt x="255" y="216"/>
                    <a:pt x="258" y="218"/>
                    <a:pt x="259" y="222"/>
                  </a:cubicBezTo>
                  <a:cubicBezTo>
                    <a:pt x="259" y="224"/>
                    <a:pt x="256" y="224"/>
                    <a:pt x="254" y="223"/>
                  </a:cubicBezTo>
                  <a:cubicBezTo>
                    <a:pt x="252" y="222"/>
                    <a:pt x="250" y="217"/>
                    <a:pt x="249" y="219"/>
                  </a:cubicBezTo>
                  <a:cubicBezTo>
                    <a:pt x="248" y="224"/>
                    <a:pt x="252" y="228"/>
                    <a:pt x="252" y="233"/>
                  </a:cubicBezTo>
                  <a:cubicBezTo>
                    <a:pt x="251" y="234"/>
                    <a:pt x="248" y="231"/>
                    <a:pt x="247" y="232"/>
                  </a:cubicBezTo>
                  <a:cubicBezTo>
                    <a:pt x="246" y="233"/>
                    <a:pt x="249" y="236"/>
                    <a:pt x="248" y="23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1" name="Freeform 3554"/>
            <p:cNvSpPr>
              <a:spLocks noChangeAspect="1"/>
            </p:cNvSpPr>
            <p:nvPr/>
          </p:nvSpPr>
          <p:spPr bwMode="auto">
            <a:xfrm>
              <a:off x="6842458" y="319209"/>
              <a:ext cx="136022" cy="131634"/>
            </a:xfrm>
            <a:custGeom>
              <a:avLst/>
              <a:gdLst>
                <a:gd name="T0" fmla="*/ 35 w 26"/>
                <a:gd name="T1" fmla="*/ 2 h 25"/>
                <a:gd name="T2" fmla="*/ 37 w 26"/>
                <a:gd name="T3" fmla="*/ 6 h 25"/>
                <a:gd name="T4" fmla="*/ 35 w 26"/>
                <a:gd name="T5" fmla="*/ 24 h 25"/>
                <a:gd name="T6" fmla="*/ 20 w 26"/>
                <a:gd name="T7" fmla="*/ 35 h 25"/>
                <a:gd name="T8" fmla="*/ 5 w 26"/>
                <a:gd name="T9" fmla="*/ 34 h 25"/>
                <a:gd name="T10" fmla="*/ 0 w 26"/>
                <a:gd name="T11" fmla="*/ 28 h 25"/>
                <a:gd name="T12" fmla="*/ 5 w 26"/>
                <a:gd name="T13" fmla="*/ 13 h 25"/>
                <a:gd name="T14" fmla="*/ 13 w 26"/>
                <a:gd name="T15" fmla="*/ 2 h 25"/>
                <a:gd name="T16" fmla="*/ 24 w 26"/>
                <a:gd name="T17" fmla="*/ 0 h 25"/>
                <a:gd name="T18" fmla="*/ 35 w 26"/>
                <a:gd name="T19" fmla="*/ 2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5"/>
                <a:gd name="T32" fmla="*/ 26 w 26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5">
                  <a:moveTo>
                    <a:pt x="24" y="2"/>
                  </a:moveTo>
                  <a:cubicBezTo>
                    <a:pt x="25" y="2"/>
                    <a:pt x="26" y="3"/>
                    <a:pt x="26" y="4"/>
                  </a:cubicBezTo>
                  <a:cubicBezTo>
                    <a:pt x="25" y="9"/>
                    <a:pt x="26" y="14"/>
                    <a:pt x="24" y="17"/>
                  </a:cubicBezTo>
                  <a:cubicBezTo>
                    <a:pt x="22" y="21"/>
                    <a:pt x="18" y="23"/>
                    <a:pt x="14" y="24"/>
                  </a:cubicBezTo>
                  <a:cubicBezTo>
                    <a:pt x="11" y="25"/>
                    <a:pt x="6" y="24"/>
                    <a:pt x="3" y="23"/>
                  </a:cubicBezTo>
                  <a:cubicBezTo>
                    <a:pt x="1" y="23"/>
                    <a:pt x="0" y="21"/>
                    <a:pt x="0" y="19"/>
                  </a:cubicBezTo>
                  <a:cubicBezTo>
                    <a:pt x="0" y="16"/>
                    <a:pt x="1" y="12"/>
                    <a:pt x="3" y="9"/>
                  </a:cubicBezTo>
                  <a:cubicBezTo>
                    <a:pt x="4" y="7"/>
                    <a:pt x="6" y="4"/>
                    <a:pt x="9" y="2"/>
                  </a:cubicBezTo>
                  <a:cubicBezTo>
                    <a:pt x="11" y="1"/>
                    <a:pt x="14" y="0"/>
                    <a:pt x="17" y="0"/>
                  </a:cubicBezTo>
                  <a:cubicBezTo>
                    <a:pt x="19" y="0"/>
                    <a:pt x="22" y="1"/>
                    <a:pt x="2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2" name="Freeform 3555"/>
            <p:cNvSpPr>
              <a:spLocks noChangeAspect="1"/>
            </p:cNvSpPr>
            <p:nvPr/>
          </p:nvSpPr>
          <p:spPr bwMode="auto">
            <a:xfrm>
              <a:off x="6987255" y="336760"/>
              <a:ext cx="87755" cy="57042"/>
            </a:xfrm>
            <a:custGeom>
              <a:avLst/>
              <a:gdLst>
                <a:gd name="T0" fmla="*/ 4 w 16"/>
                <a:gd name="T1" fmla="*/ 2 h 11"/>
                <a:gd name="T2" fmla="*/ 1 w 16"/>
                <a:gd name="T3" fmla="*/ 6 h 11"/>
                <a:gd name="T4" fmla="*/ 4 w 16"/>
                <a:gd name="T5" fmla="*/ 14 h 11"/>
                <a:gd name="T6" fmla="*/ 14 w 16"/>
                <a:gd name="T7" fmla="*/ 13 h 11"/>
                <a:gd name="T8" fmla="*/ 21 w 16"/>
                <a:gd name="T9" fmla="*/ 14 h 11"/>
                <a:gd name="T10" fmla="*/ 24 w 16"/>
                <a:gd name="T11" fmla="*/ 6 h 11"/>
                <a:gd name="T12" fmla="*/ 15 w 16"/>
                <a:gd name="T13" fmla="*/ 2 h 11"/>
                <a:gd name="T14" fmla="*/ 9 w 16"/>
                <a:gd name="T15" fmla="*/ 0 h 11"/>
                <a:gd name="T16" fmla="*/ 4 w 16"/>
                <a:gd name="T17" fmla="*/ 2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11"/>
                <a:gd name="T29" fmla="*/ 16 w 1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11">
                  <a:moveTo>
                    <a:pt x="2" y="2"/>
                  </a:moveTo>
                  <a:cubicBezTo>
                    <a:pt x="1" y="2"/>
                    <a:pt x="1" y="3"/>
                    <a:pt x="1" y="4"/>
                  </a:cubicBezTo>
                  <a:cubicBezTo>
                    <a:pt x="1" y="6"/>
                    <a:pt x="0" y="9"/>
                    <a:pt x="2" y="10"/>
                  </a:cubicBezTo>
                  <a:cubicBezTo>
                    <a:pt x="4" y="11"/>
                    <a:pt x="7" y="9"/>
                    <a:pt x="9" y="9"/>
                  </a:cubicBezTo>
                  <a:cubicBezTo>
                    <a:pt x="11" y="9"/>
                    <a:pt x="13" y="11"/>
                    <a:pt x="14" y="10"/>
                  </a:cubicBezTo>
                  <a:cubicBezTo>
                    <a:pt x="16" y="9"/>
                    <a:pt x="16" y="6"/>
                    <a:pt x="15" y="4"/>
                  </a:cubicBezTo>
                  <a:cubicBezTo>
                    <a:pt x="14" y="2"/>
                    <a:pt x="12" y="3"/>
                    <a:pt x="10" y="2"/>
                  </a:cubicBezTo>
                  <a:cubicBezTo>
                    <a:pt x="9" y="2"/>
                    <a:pt x="8" y="1"/>
                    <a:pt x="6" y="0"/>
                  </a:cubicBezTo>
                  <a:cubicBezTo>
                    <a:pt x="4" y="0"/>
                    <a:pt x="3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3" name="Freeform 3556"/>
            <p:cNvSpPr>
              <a:spLocks noChangeAspect="1"/>
            </p:cNvSpPr>
            <p:nvPr/>
          </p:nvSpPr>
          <p:spPr bwMode="auto">
            <a:xfrm>
              <a:off x="6978480" y="279720"/>
              <a:ext cx="26327" cy="48267"/>
            </a:xfrm>
            <a:custGeom>
              <a:avLst/>
              <a:gdLst>
                <a:gd name="T0" fmla="*/ 1 w 5"/>
                <a:gd name="T1" fmla="*/ 1 h 9"/>
                <a:gd name="T2" fmla="*/ 0 w 5"/>
                <a:gd name="T3" fmla="*/ 6 h 9"/>
                <a:gd name="T4" fmla="*/ 2 w 5"/>
                <a:gd name="T5" fmla="*/ 12 h 9"/>
                <a:gd name="T6" fmla="*/ 6 w 5"/>
                <a:gd name="T7" fmla="*/ 9 h 9"/>
                <a:gd name="T8" fmla="*/ 6 w 5"/>
                <a:gd name="T9" fmla="*/ 2 h 9"/>
                <a:gd name="T10" fmla="*/ 1 w 5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9"/>
                <a:gd name="T20" fmla="*/ 5 w 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9">
                  <a:moveTo>
                    <a:pt x="1" y="1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5"/>
                    <a:pt x="1" y="8"/>
                    <a:pt x="2" y="8"/>
                  </a:cubicBezTo>
                  <a:cubicBezTo>
                    <a:pt x="3" y="9"/>
                    <a:pt x="4" y="7"/>
                    <a:pt x="4" y="6"/>
                  </a:cubicBezTo>
                  <a:cubicBezTo>
                    <a:pt x="5" y="4"/>
                    <a:pt x="4" y="3"/>
                    <a:pt x="4" y="2"/>
                  </a:cubicBezTo>
                  <a:cubicBezTo>
                    <a:pt x="3" y="1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4" name="Freeform 3557"/>
            <p:cNvSpPr>
              <a:spLocks noChangeAspect="1"/>
            </p:cNvSpPr>
            <p:nvPr/>
          </p:nvSpPr>
          <p:spPr bwMode="auto">
            <a:xfrm>
              <a:off x="6723987" y="200738"/>
              <a:ext cx="100919" cy="78980"/>
            </a:xfrm>
            <a:custGeom>
              <a:avLst/>
              <a:gdLst>
                <a:gd name="T0" fmla="*/ 22 w 19"/>
                <a:gd name="T1" fmla="*/ 0 h 15"/>
                <a:gd name="T2" fmla="*/ 28 w 19"/>
                <a:gd name="T3" fmla="*/ 2 h 15"/>
                <a:gd name="T4" fmla="*/ 18 w 19"/>
                <a:gd name="T5" fmla="*/ 10 h 15"/>
                <a:gd name="T6" fmla="*/ 12 w 19"/>
                <a:gd name="T7" fmla="*/ 19 h 15"/>
                <a:gd name="T8" fmla="*/ 2 w 19"/>
                <a:gd name="T9" fmla="*/ 20 h 15"/>
                <a:gd name="T10" fmla="*/ 0 w 19"/>
                <a:gd name="T11" fmla="*/ 16 h 15"/>
                <a:gd name="T12" fmla="*/ 10 w 19"/>
                <a:gd name="T13" fmla="*/ 8 h 15"/>
                <a:gd name="T14" fmla="*/ 18 w 19"/>
                <a:gd name="T15" fmla="*/ 2 h 15"/>
                <a:gd name="T16" fmla="*/ 22 w 19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"/>
                <a:gd name="T29" fmla="*/ 19 w 19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">
                  <a:moveTo>
                    <a:pt x="15" y="0"/>
                  </a:moveTo>
                  <a:cubicBezTo>
                    <a:pt x="17" y="0"/>
                    <a:pt x="19" y="1"/>
                    <a:pt x="19" y="2"/>
                  </a:cubicBezTo>
                  <a:cubicBezTo>
                    <a:pt x="17" y="5"/>
                    <a:pt x="14" y="5"/>
                    <a:pt x="12" y="7"/>
                  </a:cubicBezTo>
                  <a:cubicBezTo>
                    <a:pt x="11" y="9"/>
                    <a:pt x="10" y="11"/>
                    <a:pt x="8" y="13"/>
                  </a:cubicBezTo>
                  <a:cubicBezTo>
                    <a:pt x="6" y="14"/>
                    <a:pt x="4" y="15"/>
                    <a:pt x="2" y="14"/>
                  </a:cubicBezTo>
                  <a:cubicBezTo>
                    <a:pt x="1" y="14"/>
                    <a:pt x="0" y="12"/>
                    <a:pt x="0" y="11"/>
                  </a:cubicBezTo>
                  <a:cubicBezTo>
                    <a:pt x="2" y="9"/>
                    <a:pt x="5" y="8"/>
                    <a:pt x="7" y="6"/>
                  </a:cubicBezTo>
                  <a:cubicBezTo>
                    <a:pt x="8" y="5"/>
                    <a:pt x="10" y="3"/>
                    <a:pt x="12" y="2"/>
                  </a:cubicBezTo>
                  <a:cubicBezTo>
                    <a:pt x="13" y="1"/>
                    <a:pt x="14" y="0"/>
                    <a:pt x="1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5" name="Freeform 3558"/>
            <p:cNvSpPr>
              <a:spLocks noChangeAspect="1"/>
            </p:cNvSpPr>
            <p:nvPr/>
          </p:nvSpPr>
          <p:spPr bwMode="auto">
            <a:xfrm>
              <a:off x="6785415" y="161249"/>
              <a:ext cx="70204" cy="35103"/>
            </a:xfrm>
            <a:custGeom>
              <a:avLst/>
              <a:gdLst>
                <a:gd name="T0" fmla="*/ 1 w 14"/>
                <a:gd name="T1" fmla="*/ 7 h 6"/>
                <a:gd name="T2" fmla="*/ 13 w 14"/>
                <a:gd name="T3" fmla="*/ 1 h 6"/>
                <a:gd name="T4" fmla="*/ 18 w 14"/>
                <a:gd name="T5" fmla="*/ 4 h 6"/>
                <a:gd name="T6" fmla="*/ 10 w 14"/>
                <a:gd name="T7" fmla="*/ 7 h 6"/>
                <a:gd name="T8" fmla="*/ 1 w 14"/>
                <a:gd name="T9" fmla="*/ 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6"/>
                <a:gd name="T17" fmla="*/ 14 w 1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6">
                  <a:moveTo>
                    <a:pt x="1" y="4"/>
                  </a:moveTo>
                  <a:cubicBezTo>
                    <a:pt x="3" y="1"/>
                    <a:pt x="7" y="1"/>
                    <a:pt x="10" y="1"/>
                  </a:cubicBezTo>
                  <a:cubicBezTo>
                    <a:pt x="12" y="0"/>
                    <a:pt x="14" y="1"/>
                    <a:pt x="14" y="2"/>
                  </a:cubicBezTo>
                  <a:cubicBezTo>
                    <a:pt x="13" y="4"/>
                    <a:pt x="10" y="4"/>
                    <a:pt x="8" y="4"/>
                  </a:cubicBezTo>
                  <a:cubicBezTo>
                    <a:pt x="6" y="4"/>
                    <a:pt x="0" y="6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6" name="Freeform 3559"/>
            <p:cNvSpPr>
              <a:spLocks noChangeAspect="1"/>
            </p:cNvSpPr>
            <p:nvPr/>
          </p:nvSpPr>
          <p:spPr bwMode="auto">
            <a:xfrm>
              <a:off x="6693272" y="156861"/>
              <a:ext cx="57042" cy="26327"/>
            </a:xfrm>
            <a:custGeom>
              <a:avLst/>
              <a:gdLst>
                <a:gd name="T0" fmla="*/ 1 w 11"/>
                <a:gd name="T1" fmla="*/ 2 h 5"/>
                <a:gd name="T2" fmla="*/ 6 w 11"/>
                <a:gd name="T3" fmla="*/ 7 h 5"/>
                <a:gd name="T4" fmla="*/ 15 w 11"/>
                <a:gd name="T5" fmla="*/ 5 h 5"/>
                <a:gd name="T6" fmla="*/ 13 w 11"/>
                <a:gd name="T7" fmla="*/ 1 h 5"/>
                <a:gd name="T8" fmla="*/ 1 w 11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5"/>
                <a:gd name="T17" fmla="*/ 11 w 1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5">
                  <a:moveTo>
                    <a:pt x="1" y="2"/>
                  </a:moveTo>
                  <a:cubicBezTo>
                    <a:pt x="0" y="3"/>
                    <a:pt x="2" y="5"/>
                    <a:pt x="4" y="5"/>
                  </a:cubicBezTo>
                  <a:cubicBezTo>
                    <a:pt x="6" y="5"/>
                    <a:pt x="9" y="4"/>
                    <a:pt x="11" y="3"/>
                  </a:cubicBezTo>
                  <a:cubicBezTo>
                    <a:pt x="11" y="2"/>
                    <a:pt x="10" y="1"/>
                    <a:pt x="9" y="1"/>
                  </a:cubicBezTo>
                  <a:cubicBezTo>
                    <a:pt x="6" y="1"/>
                    <a:pt x="3" y="0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7" name="Freeform 3560"/>
            <p:cNvSpPr>
              <a:spLocks noChangeAspect="1"/>
            </p:cNvSpPr>
            <p:nvPr/>
          </p:nvSpPr>
          <p:spPr bwMode="auto">
            <a:xfrm>
              <a:off x="6745926" y="314821"/>
              <a:ext cx="39491" cy="39491"/>
            </a:xfrm>
            <a:custGeom>
              <a:avLst/>
              <a:gdLst>
                <a:gd name="T0" fmla="*/ 1 w 7"/>
                <a:gd name="T1" fmla="*/ 4 h 7"/>
                <a:gd name="T2" fmla="*/ 1 w 7"/>
                <a:gd name="T3" fmla="*/ 10 h 7"/>
                <a:gd name="T4" fmla="*/ 6 w 7"/>
                <a:gd name="T5" fmla="*/ 8 h 7"/>
                <a:gd name="T6" fmla="*/ 10 w 7"/>
                <a:gd name="T7" fmla="*/ 4 h 7"/>
                <a:gd name="T8" fmla="*/ 1 w 7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2"/>
                  </a:move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3" y="6"/>
                    <a:pt x="4" y="5"/>
                  </a:cubicBezTo>
                  <a:cubicBezTo>
                    <a:pt x="5" y="4"/>
                    <a:pt x="7" y="3"/>
                    <a:pt x="6" y="2"/>
                  </a:cubicBezTo>
                  <a:cubicBezTo>
                    <a:pt x="5" y="0"/>
                    <a:pt x="2" y="1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8" name="Freeform 3561"/>
            <p:cNvSpPr>
              <a:spLocks noChangeAspect="1"/>
            </p:cNvSpPr>
            <p:nvPr/>
          </p:nvSpPr>
          <p:spPr bwMode="auto">
            <a:xfrm>
              <a:off x="6293981" y="117370"/>
              <a:ext cx="61430" cy="30715"/>
            </a:xfrm>
            <a:custGeom>
              <a:avLst/>
              <a:gdLst>
                <a:gd name="T0" fmla="*/ 2 w 12"/>
                <a:gd name="T1" fmla="*/ 1 h 6"/>
                <a:gd name="T2" fmla="*/ 7 w 12"/>
                <a:gd name="T3" fmla="*/ 7 h 6"/>
                <a:gd name="T4" fmla="*/ 15 w 12"/>
                <a:gd name="T5" fmla="*/ 7 h 6"/>
                <a:gd name="T6" fmla="*/ 14 w 12"/>
                <a:gd name="T7" fmla="*/ 1 h 6"/>
                <a:gd name="T8" fmla="*/ 2 w 12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6"/>
                <a:gd name="T17" fmla="*/ 12 w 1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6">
                  <a:moveTo>
                    <a:pt x="2" y="1"/>
                  </a:moveTo>
                  <a:cubicBezTo>
                    <a:pt x="0" y="2"/>
                    <a:pt x="4" y="5"/>
                    <a:pt x="5" y="5"/>
                  </a:cubicBezTo>
                  <a:cubicBezTo>
                    <a:pt x="7" y="6"/>
                    <a:pt x="9" y="6"/>
                    <a:pt x="11" y="5"/>
                  </a:cubicBezTo>
                  <a:cubicBezTo>
                    <a:pt x="12" y="4"/>
                    <a:pt x="11" y="2"/>
                    <a:pt x="10" y="1"/>
                  </a:cubicBezTo>
                  <a:cubicBezTo>
                    <a:pt x="7" y="0"/>
                    <a:pt x="4" y="1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69" name="Freeform 3562"/>
            <p:cNvSpPr>
              <a:spLocks noChangeAspect="1"/>
            </p:cNvSpPr>
            <p:nvPr/>
          </p:nvSpPr>
          <p:spPr bwMode="auto">
            <a:xfrm>
              <a:off x="6763478" y="-317023"/>
              <a:ext cx="267656" cy="136022"/>
            </a:xfrm>
            <a:custGeom>
              <a:avLst/>
              <a:gdLst>
                <a:gd name="T0" fmla="*/ 30 w 51"/>
                <a:gd name="T1" fmla="*/ 7 h 26"/>
                <a:gd name="T2" fmla="*/ 47 w 51"/>
                <a:gd name="T3" fmla="*/ 6 h 26"/>
                <a:gd name="T4" fmla="*/ 60 w 51"/>
                <a:gd name="T5" fmla="*/ 14 h 26"/>
                <a:gd name="T6" fmla="*/ 67 w 51"/>
                <a:gd name="T7" fmla="*/ 19 h 26"/>
                <a:gd name="T8" fmla="*/ 73 w 51"/>
                <a:gd name="T9" fmla="*/ 29 h 26"/>
                <a:gd name="T10" fmla="*/ 72 w 51"/>
                <a:gd name="T11" fmla="*/ 32 h 26"/>
                <a:gd name="T12" fmla="*/ 59 w 51"/>
                <a:gd name="T13" fmla="*/ 29 h 26"/>
                <a:gd name="T14" fmla="*/ 39 w 51"/>
                <a:gd name="T15" fmla="*/ 30 h 26"/>
                <a:gd name="T16" fmla="*/ 23 w 51"/>
                <a:gd name="T17" fmla="*/ 36 h 26"/>
                <a:gd name="T18" fmla="*/ 14 w 51"/>
                <a:gd name="T19" fmla="*/ 36 h 26"/>
                <a:gd name="T20" fmla="*/ 8 w 51"/>
                <a:gd name="T21" fmla="*/ 29 h 26"/>
                <a:gd name="T22" fmla="*/ 10 w 51"/>
                <a:gd name="T23" fmla="*/ 20 h 26"/>
                <a:gd name="T24" fmla="*/ 8 w 51"/>
                <a:gd name="T25" fmla="*/ 19 h 26"/>
                <a:gd name="T26" fmla="*/ 0 w 51"/>
                <a:gd name="T27" fmla="*/ 17 h 26"/>
                <a:gd name="T28" fmla="*/ 6 w 51"/>
                <a:gd name="T29" fmla="*/ 1 h 26"/>
                <a:gd name="T30" fmla="*/ 12 w 51"/>
                <a:gd name="T31" fmla="*/ 1 h 26"/>
                <a:gd name="T32" fmla="*/ 30 w 51"/>
                <a:gd name="T33" fmla="*/ 7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26"/>
                <a:gd name="T53" fmla="*/ 51 w 51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26">
                  <a:moveTo>
                    <a:pt x="21" y="5"/>
                  </a:moveTo>
                  <a:cubicBezTo>
                    <a:pt x="25" y="6"/>
                    <a:pt x="29" y="3"/>
                    <a:pt x="33" y="4"/>
                  </a:cubicBezTo>
                  <a:cubicBezTo>
                    <a:pt x="37" y="4"/>
                    <a:pt x="39" y="8"/>
                    <a:pt x="42" y="10"/>
                  </a:cubicBezTo>
                  <a:cubicBezTo>
                    <a:pt x="43" y="11"/>
                    <a:pt x="46" y="12"/>
                    <a:pt x="47" y="13"/>
                  </a:cubicBezTo>
                  <a:cubicBezTo>
                    <a:pt x="49" y="15"/>
                    <a:pt x="50" y="18"/>
                    <a:pt x="51" y="20"/>
                  </a:cubicBezTo>
                  <a:cubicBezTo>
                    <a:pt x="51" y="21"/>
                    <a:pt x="51" y="23"/>
                    <a:pt x="50" y="23"/>
                  </a:cubicBezTo>
                  <a:cubicBezTo>
                    <a:pt x="47" y="23"/>
                    <a:pt x="44" y="21"/>
                    <a:pt x="41" y="20"/>
                  </a:cubicBezTo>
                  <a:cubicBezTo>
                    <a:pt x="36" y="20"/>
                    <a:pt x="32" y="20"/>
                    <a:pt x="28" y="21"/>
                  </a:cubicBezTo>
                  <a:cubicBezTo>
                    <a:pt x="24" y="21"/>
                    <a:pt x="20" y="24"/>
                    <a:pt x="16" y="25"/>
                  </a:cubicBezTo>
                  <a:cubicBezTo>
                    <a:pt x="14" y="25"/>
                    <a:pt x="12" y="26"/>
                    <a:pt x="10" y="25"/>
                  </a:cubicBezTo>
                  <a:cubicBezTo>
                    <a:pt x="8" y="24"/>
                    <a:pt x="7" y="22"/>
                    <a:pt x="6" y="20"/>
                  </a:cubicBezTo>
                  <a:cubicBezTo>
                    <a:pt x="6" y="18"/>
                    <a:pt x="7" y="16"/>
                    <a:pt x="7" y="14"/>
                  </a:cubicBezTo>
                  <a:cubicBezTo>
                    <a:pt x="7" y="14"/>
                    <a:pt x="6" y="13"/>
                    <a:pt x="6" y="13"/>
                  </a:cubicBezTo>
                  <a:cubicBezTo>
                    <a:pt x="4" y="12"/>
                    <a:pt x="1" y="14"/>
                    <a:pt x="0" y="12"/>
                  </a:cubicBezTo>
                  <a:cubicBezTo>
                    <a:pt x="0" y="8"/>
                    <a:pt x="2" y="5"/>
                    <a:pt x="4" y="1"/>
                  </a:cubicBezTo>
                  <a:cubicBezTo>
                    <a:pt x="5" y="0"/>
                    <a:pt x="7" y="1"/>
                    <a:pt x="8" y="1"/>
                  </a:cubicBezTo>
                  <a:cubicBezTo>
                    <a:pt x="13" y="2"/>
                    <a:pt x="17" y="5"/>
                    <a:pt x="21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0" name="Freeform 3563"/>
            <p:cNvSpPr>
              <a:spLocks noChangeAspect="1"/>
            </p:cNvSpPr>
            <p:nvPr/>
          </p:nvSpPr>
          <p:spPr bwMode="auto">
            <a:xfrm>
              <a:off x="5903466" y="-360902"/>
              <a:ext cx="342250" cy="267656"/>
            </a:xfrm>
            <a:custGeom>
              <a:avLst/>
              <a:gdLst>
                <a:gd name="T0" fmla="*/ 89 w 65"/>
                <a:gd name="T1" fmla="*/ 7 h 50"/>
                <a:gd name="T2" fmla="*/ 94 w 65"/>
                <a:gd name="T3" fmla="*/ 9 h 50"/>
                <a:gd name="T4" fmla="*/ 82 w 65"/>
                <a:gd name="T5" fmla="*/ 20 h 50"/>
                <a:gd name="T6" fmla="*/ 70 w 65"/>
                <a:gd name="T7" fmla="*/ 33 h 50"/>
                <a:gd name="T8" fmla="*/ 55 w 65"/>
                <a:gd name="T9" fmla="*/ 48 h 50"/>
                <a:gd name="T10" fmla="*/ 34 w 65"/>
                <a:gd name="T11" fmla="*/ 43 h 50"/>
                <a:gd name="T12" fmla="*/ 24 w 65"/>
                <a:gd name="T13" fmla="*/ 45 h 50"/>
                <a:gd name="T14" fmla="*/ 24 w 65"/>
                <a:gd name="T15" fmla="*/ 48 h 50"/>
                <a:gd name="T16" fmla="*/ 31 w 65"/>
                <a:gd name="T17" fmla="*/ 50 h 50"/>
                <a:gd name="T18" fmla="*/ 34 w 65"/>
                <a:gd name="T19" fmla="*/ 56 h 50"/>
                <a:gd name="T20" fmla="*/ 17 w 65"/>
                <a:gd name="T21" fmla="*/ 73 h 50"/>
                <a:gd name="T22" fmla="*/ 13 w 65"/>
                <a:gd name="T23" fmla="*/ 72 h 50"/>
                <a:gd name="T24" fmla="*/ 1 w 65"/>
                <a:gd name="T25" fmla="*/ 72 h 50"/>
                <a:gd name="T26" fmla="*/ 5 w 65"/>
                <a:gd name="T27" fmla="*/ 66 h 50"/>
                <a:gd name="T28" fmla="*/ 5 w 65"/>
                <a:gd name="T29" fmla="*/ 54 h 50"/>
                <a:gd name="T30" fmla="*/ 0 w 65"/>
                <a:gd name="T31" fmla="*/ 48 h 50"/>
                <a:gd name="T32" fmla="*/ 5 w 65"/>
                <a:gd name="T33" fmla="*/ 28 h 50"/>
                <a:gd name="T34" fmla="*/ 5 w 65"/>
                <a:gd name="T35" fmla="*/ 24 h 50"/>
                <a:gd name="T36" fmla="*/ 7 w 65"/>
                <a:gd name="T37" fmla="*/ 15 h 50"/>
                <a:gd name="T38" fmla="*/ 19 w 65"/>
                <a:gd name="T39" fmla="*/ 18 h 50"/>
                <a:gd name="T40" fmla="*/ 22 w 65"/>
                <a:gd name="T41" fmla="*/ 16 h 50"/>
                <a:gd name="T42" fmla="*/ 13 w 65"/>
                <a:gd name="T43" fmla="*/ 7 h 50"/>
                <a:gd name="T44" fmla="*/ 20 w 65"/>
                <a:gd name="T45" fmla="*/ 5 h 50"/>
                <a:gd name="T46" fmla="*/ 37 w 65"/>
                <a:gd name="T47" fmla="*/ 1 h 50"/>
                <a:gd name="T48" fmla="*/ 41 w 65"/>
                <a:gd name="T49" fmla="*/ 5 h 50"/>
                <a:gd name="T50" fmla="*/ 46 w 65"/>
                <a:gd name="T51" fmla="*/ 1 h 50"/>
                <a:gd name="T52" fmla="*/ 62 w 65"/>
                <a:gd name="T53" fmla="*/ 2 h 50"/>
                <a:gd name="T54" fmla="*/ 64 w 65"/>
                <a:gd name="T55" fmla="*/ 7 h 50"/>
                <a:gd name="T56" fmla="*/ 71 w 65"/>
                <a:gd name="T57" fmla="*/ 2 h 50"/>
                <a:gd name="T58" fmla="*/ 89 w 65"/>
                <a:gd name="T59" fmla="*/ 7 h 5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50"/>
                <a:gd name="T92" fmla="*/ 65 w 65"/>
                <a:gd name="T93" fmla="*/ 50 h 5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50">
                  <a:moveTo>
                    <a:pt x="62" y="5"/>
                  </a:moveTo>
                  <a:cubicBezTo>
                    <a:pt x="63" y="5"/>
                    <a:pt x="65" y="5"/>
                    <a:pt x="65" y="6"/>
                  </a:cubicBezTo>
                  <a:cubicBezTo>
                    <a:pt x="63" y="9"/>
                    <a:pt x="60" y="11"/>
                    <a:pt x="57" y="13"/>
                  </a:cubicBezTo>
                  <a:cubicBezTo>
                    <a:pt x="54" y="16"/>
                    <a:pt x="51" y="19"/>
                    <a:pt x="48" y="22"/>
                  </a:cubicBezTo>
                  <a:cubicBezTo>
                    <a:pt x="45" y="26"/>
                    <a:pt x="42" y="31"/>
                    <a:pt x="38" y="32"/>
                  </a:cubicBezTo>
                  <a:cubicBezTo>
                    <a:pt x="33" y="33"/>
                    <a:pt x="28" y="30"/>
                    <a:pt x="23" y="29"/>
                  </a:cubicBezTo>
                  <a:cubicBezTo>
                    <a:pt x="21" y="29"/>
                    <a:pt x="19" y="29"/>
                    <a:pt x="17" y="30"/>
                  </a:cubicBezTo>
                  <a:cubicBezTo>
                    <a:pt x="16" y="30"/>
                    <a:pt x="17" y="31"/>
                    <a:pt x="17" y="32"/>
                  </a:cubicBezTo>
                  <a:cubicBezTo>
                    <a:pt x="18" y="33"/>
                    <a:pt x="21" y="33"/>
                    <a:pt x="22" y="34"/>
                  </a:cubicBezTo>
                  <a:cubicBezTo>
                    <a:pt x="23" y="35"/>
                    <a:pt x="24" y="36"/>
                    <a:pt x="23" y="38"/>
                  </a:cubicBezTo>
                  <a:cubicBezTo>
                    <a:pt x="21" y="42"/>
                    <a:pt x="16" y="46"/>
                    <a:pt x="12" y="49"/>
                  </a:cubicBezTo>
                  <a:cubicBezTo>
                    <a:pt x="11" y="50"/>
                    <a:pt x="10" y="49"/>
                    <a:pt x="9" y="48"/>
                  </a:cubicBezTo>
                  <a:cubicBezTo>
                    <a:pt x="7" y="48"/>
                    <a:pt x="4" y="49"/>
                    <a:pt x="1" y="48"/>
                  </a:cubicBezTo>
                  <a:cubicBezTo>
                    <a:pt x="0" y="47"/>
                    <a:pt x="2" y="46"/>
                    <a:pt x="3" y="44"/>
                  </a:cubicBezTo>
                  <a:cubicBezTo>
                    <a:pt x="3" y="42"/>
                    <a:pt x="4" y="39"/>
                    <a:pt x="3" y="36"/>
                  </a:cubicBezTo>
                  <a:cubicBezTo>
                    <a:pt x="3" y="34"/>
                    <a:pt x="0" y="34"/>
                    <a:pt x="0" y="32"/>
                  </a:cubicBezTo>
                  <a:cubicBezTo>
                    <a:pt x="0" y="28"/>
                    <a:pt x="2" y="23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4" y="14"/>
                    <a:pt x="3" y="11"/>
                    <a:pt x="5" y="10"/>
                  </a:cubicBezTo>
                  <a:cubicBezTo>
                    <a:pt x="8" y="9"/>
                    <a:pt x="10" y="12"/>
                    <a:pt x="13" y="12"/>
                  </a:cubicBezTo>
                  <a:cubicBezTo>
                    <a:pt x="14" y="12"/>
                    <a:pt x="15" y="11"/>
                    <a:pt x="15" y="11"/>
                  </a:cubicBezTo>
                  <a:cubicBezTo>
                    <a:pt x="13" y="8"/>
                    <a:pt x="9" y="8"/>
                    <a:pt x="9" y="5"/>
                  </a:cubicBezTo>
                  <a:cubicBezTo>
                    <a:pt x="9" y="3"/>
                    <a:pt x="12" y="4"/>
                    <a:pt x="14" y="3"/>
                  </a:cubicBezTo>
                  <a:cubicBezTo>
                    <a:pt x="18" y="2"/>
                    <a:pt x="22" y="1"/>
                    <a:pt x="26" y="1"/>
                  </a:cubicBezTo>
                  <a:cubicBezTo>
                    <a:pt x="27" y="1"/>
                    <a:pt x="27" y="3"/>
                    <a:pt x="28" y="3"/>
                  </a:cubicBezTo>
                  <a:cubicBezTo>
                    <a:pt x="29" y="3"/>
                    <a:pt x="30" y="1"/>
                    <a:pt x="32" y="1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4" y="2"/>
                    <a:pt x="43" y="5"/>
                    <a:pt x="44" y="5"/>
                  </a:cubicBezTo>
                  <a:cubicBezTo>
                    <a:pt x="46" y="5"/>
                    <a:pt x="47" y="2"/>
                    <a:pt x="49" y="2"/>
                  </a:cubicBezTo>
                  <a:cubicBezTo>
                    <a:pt x="54" y="1"/>
                    <a:pt x="58" y="3"/>
                    <a:pt x="62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1" name="Freeform 3564"/>
            <p:cNvSpPr>
              <a:spLocks noChangeAspect="1"/>
            </p:cNvSpPr>
            <p:nvPr/>
          </p:nvSpPr>
          <p:spPr bwMode="auto">
            <a:xfrm>
              <a:off x="5521727" y="-325799"/>
              <a:ext cx="333475" cy="302760"/>
            </a:xfrm>
            <a:custGeom>
              <a:avLst/>
              <a:gdLst>
                <a:gd name="T0" fmla="*/ 62 w 64"/>
                <a:gd name="T1" fmla="*/ 31 h 58"/>
                <a:gd name="T2" fmla="*/ 67 w 64"/>
                <a:gd name="T3" fmla="*/ 24 h 58"/>
                <a:gd name="T4" fmla="*/ 82 w 64"/>
                <a:gd name="T5" fmla="*/ 17 h 58"/>
                <a:gd name="T6" fmla="*/ 78 w 64"/>
                <a:gd name="T7" fmla="*/ 12 h 58"/>
                <a:gd name="T8" fmla="*/ 88 w 64"/>
                <a:gd name="T9" fmla="*/ 5 h 58"/>
                <a:gd name="T10" fmla="*/ 83 w 64"/>
                <a:gd name="T11" fmla="*/ 0 h 58"/>
                <a:gd name="T12" fmla="*/ 67 w 64"/>
                <a:gd name="T13" fmla="*/ 5 h 58"/>
                <a:gd name="T14" fmla="*/ 55 w 64"/>
                <a:gd name="T15" fmla="*/ 7 h 58"/>
                <a:gd name="T16" fmla="*/ 46 w 64"/>
                <a:gd name="T17" fmla="*/ 5 h 58"/>
                <a:gd name="T18" fmla="*/ 40 w 64"/>
                <a:gd name="T19" fmla="*/ 6 h 58"/>
                <a:gd name="T20" fmla="*/ 37 w 64"/>
                <a:gd name="T21" fmla="*/ 2 h 58"/>
                <a:gd name="T22" fmla="*/ 29 w 64"/>
                <a:gd name="T23" fmla="*/ 7 h 58"/>
                <a:gd name="T24" fmla="*/ 36 w 64"/>
                <a:gd name="T25" fmla="*/ 12 h 58"/>
                <a:gd name="T26" fmla="*/ 33 w 64"/>
                <a:gd name="T27" fmla="*/ 14 h 58"/>
                <a:gd name="T28" fmla="*/ 23 w 64"/>
                <a:gd name="T29" fmla="*/ 10 h 58"/>
                <a:gd name="T30" fmla="*/ 21 w 64"/>
                <a:gd name="T31" fmla="*/ 14 h 58"/>
                <a:gd name="T32" fmla="*/ 31 w 64"/>
                <a:gd name="T33" fmla="*/ 20 h 58"/>
                <a:gd name="T34" fmla="*/ 39 w 64"/>
                <a:gd name="T35" fmla="*/ 20 h 58"/>
                <a:gd name="T36" fmla="*/ 33 w 64"/>
                <a:gd name="T37" fmla="*/ 27 h 58"/>
                <a:gd name="T38" fmla="*/ 38 w 64"/>
                <a:gd name="T39" fmla="*/ 32 h 58"/>
                <a:gd name="T40" fmla="*/ 29 w 64"/>
                <a:gd name="T41" fmla="*/ 42 h 58"/>
                <a:gd name="T42" fmla="*/ 18 w 64"/>
                <a:gd name="T43" fmla="*/ 39 h 58"/>
                <a:gd name="T44" fmla="*/ 12 w 64"/>
                <a:gd name="T45" fmla="*/ 31 h 58"/>
                <a:gd name="T46" fmla="*/ 6 w 64"/>
                <a:gd name="T47" fmla="*/ 31 h 58"/>
                <a:gd name="T48" fmla="*/ 0 w 64"/>
                <a:gd name="T49" fmla="*/ 39 h 58"/>
                <a:gd name="T50" fmla="*/ 2 w 64"/>
                <a:gd name="T51" fmla="*/ 50 h 58"/>
                <a:gd name="T52" fmla="*/ 12 w 64"/>
                <a:gd name="T53" fmla="*/ 54 h 58"/>
                <a:gd name="T54" fmla="*/ 18 w 64"/>
                <a:gd name="T55" fmla="*/ 55 h 58"/>
                <a:gd name="T56" fmla="*/ 29 w 64"/>
                <a:gd name="T57" fmla="*/ 62 h 58"/>
                <a:gd name="T58" fmla="*/ 31 w 64"/>
                <a:gd name="T59" fmla="*/ 69 h 58"/>
                <a:gd name="T60" fmla="*/ 38 w 64"/>
                <a:gd name="T61" fmla="*/ 73 h 58"/>
                <a:gd name="T62" fmla="*/ 39 w 64"/>
                <a:gd name="T63" fmla="*/ 81 h 58"/>
                <a:gd name="T64" fmla="*/ 46 w 64"/>
                <a:gd name="T65" fmla="*/ 81 h 58"/>
                <a:gd name="T66" fmla="*/ 51 w 64"/>
                <a:gd name="T67" fmla="*/ 82 h 58"/>
                <a:gd name="T68" fmla="*/ 58 w 64"/>
                <a:gd name="T69" fmla="*/ 76 h 58"/>
                <a:gd name="T70" fmla="*/ 56 w 64"/>
                <a:gd name="T71" fmla="*/ 69 h 58"/>
                <a:gd name="T72" fmla="*/ 62 w 64"/>
                <a:gd name="T73" fmla="*/ 73 h 58"/>
                <a:gd name="T74" fmla="*/ 74 w 64"/>
                <a:gd name="T75" fmla="*/ 73 h 58"/>
                <a:gd name="T76" fmla="*/ 82 w 64"/>
                <a:gd name="T77" fmla="*/ 67 h 58"/>
                <a:gd name="T78" fmla="*/ 81 w 64"/>
                <a:gd name="T79" fmla="*/ 55 h 58"/>
                <a:gd name="T80" fmla="*/ 89 w 64"/>
                <a:gd name="T81" fmla="*/ 48 h 58"/>
                <a:gd name="T82" fmla="*/ 88 w 64"/>
                <a:gd name="T83" fmla="*/ 43 h 58"/>
                <a:gd name="T84" fmla="*/ 77 w 64"/>
                <a:gd name="T85" fmla="*/ 43 h 58"/>
                <a:gd name="T86" fmla="*/ 81 w 64"/>
                <a:gd name="T87" fmla="*/ 37 h 58"/>
                <a:gd name="T88" fmla="*/ 77 w 64"/>
                <a:gd name="T89" fmla="*/ 30 h 58"/>
                <a:gd name="T90" fmla="*/ 70 w 64"/>
                <a:gd name="T91" fmla="*/ 27 h 58"/>
                <a:gd name="T92" fmla="*/ 62 w 64"/>
                <a:gd name="T93" fmla="*/ 31 h 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64"/>
                <a:gd name="T142" fmla="*/ 0 h 58"/>
                <a:gd name="T143" fmla="*/ 64 w 64"/>
                <a:gd name="T144" fmla="*/ 58 h 5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64" h="58">
                  <a:moveTo>
                    <a:pt x="44" y="22"/>
                  </a:moveTo>
                  <a:cubicBezTo>
                    <a:pt x="42" y="21"/>
                    <a:pt x="45" y="18"/>
                    <a:pt x="47" y="17"/>
                  </a:cubicBezTo>
                  <a:cubicBezTo>
                    <a:pt x="50" y="14"/>
                    <a:pt x="55" y="15"/>
                    <a:pt x="58" y="12"/>
                  </a:cubicBezTo>
                  <a:cubicBezTo>
                    <a:pt x="59" y="11"/>
                    <a:pt x="56" y="9"/>
                    <a:pt x="56" y="8"/>
                  </a:cubicBezTo>
                  <a:cubicBezTo>
                    <a:pt x="58" y="6"/>
                    <a:pt x="62" y="5"/>
                    <a:pt x="62" y="3"/>
                  </a:cubicBezTo>
                  <a:cubicBezTo>
                    <a:pt x="63" y="1"/>
                    <a:pt x="60" y="0"/>
                    <a:pt x="59" y="0"/>
                  </a:cubicBezTo>
                  <a:cubicBezTo>
                    <a:pt x="55" y="1"/>
                    <a:pt x="51" y="3"/>
                    <a:pt x="47" y="3"/>
                  </a:cubicBezTo>
                  <a:cubicBezTo>
                    <a:pt x="44" y="4"/>
                    <a:pt x="42" y="6"/>
                    <a:pt x="39" y="5"/>
                  </a:cubicBezTo>
                  <a:cubicBezTo>
                    <a:pt x="37" y="5"/>
                    <a:pt x="35" y="3"/>
                    <a:pt x="33" y="3"/>
                  </a:cubicBezTo>
                  <a:cubicBezTo>
                    <a:pt x="32" y="2"/>
                    <a:pt x="31" y="4"/>
                    <a:pt x="29" y="4"/>
                  </a:cubicBezTo>
                  <a:cubicBezTo>
                    <a:pt x="28" y="4"/>
                    <a:pt x="27" y="2"/>
                    <a:pt x="26" y="2"/>
                  </a:cubicBezTo>
                  <a:cubicBezTo>
                    <a:pt x="24" y="3"/>
                    <a:pt x="20" y="3"/>
                    <a:pt x="20" y="5"/>
                  </a:cubicBezTo>
                  <a:cubicBezTo>
                    <a:pt x="20" y="7"/>
                    <a:pt x="24" y="6"/>
                    <a:pt x="25" y="8"/>
                  </a:cubicBezTo>
                  <a:cubicBezTo>
                    <a:pt x="26" y="8"/>
                    <a:pt x="25" y="10"/>
                    <a:pt x="24" y="10"/>
                  </a:cubicBezTo>
                  <a:cubicBezTo>
                    <a:pt x="21" y="10"/>
                    <a:pt x="20" y="7"/>
                    <a:pt x="16" y="7"/>
                  </a:cubicBezTo>
                  <a:cubicBezTo>
                    <a:pt x="15" y="7"/>
                    <a:pt x="14" y="9"/>
                    <a:pt x="15" y="10"/>
                  </a:cubicBezTo>
                  <a:cubicBezTo>
                    <a:pt x="17" y="12"/>
                    <a:pt x="19" y="13"/>
                    <a:pt x="22" y="14"/>
                  </a:cubicBezTo>
                  <a:cubicBezTo>
                    <a:pt x="24" y="15"/>
                    <a:pt x="27" y="12"/>
                    <a:pt x="28" y="14"/>
                  </a:cubicBezTo>
                  <a:cubicBezTo>
                    <a:pt x="28" y="16"/>
                    <a:pt x="24" y="17"/>
                    <a:pt x="24" y="19"/>
                  </a:cubicBezTo>
                  <a:cubicBezTo>
                    <a:pt x="23" y="21"/>
                    <a:pt x="28" y="22"/>
                    <a:pt x="27" y="23"/>
                  </a:cubicBezTo>
                  <a:cubicBezTo>
                    <a:pt x="26" y="26"/>
                    <a:pt x="23" y="28"/>
                    <a:pt x="20" y="29"/>
                  </a:cubicBezTo>
                  <a:cubicBezTo>
                    <a:pt x="18" y="30"/>
                    <a:pt x="15" y="30"/>
                    <a:pt x="13" y="28"/>
                  </a:cubicBezTo>
                  <a:cubicBezTo>
                    <a:pt x="11" y="27"/>
                    <a:pt x="10" y="23"/>
                    <a:pt x="8" y="22"/>
                  </a:cubicBezTo>
                  <a:cubicBezTo>
                    <a:pt x="7" y="21"/>
                    <a:pt x="5" y="21"/>
                    <a:pt x="4" y="22"/>
                  </a:cubicBezTo>
                  <a:cubicBezTo>
                    <a:pt x="2" y="23"/>
                    <a:pt x="0" y="26"/>
                    <a:pt x="0" y="28"/>
                  </a:cubicBezTo>
                  <a:cubicBezTo>
                    <a:pt x="0" y="31"/>
                    <a:pt x="1" y="33"/>
                    <a:pt x="2" y="35"/>
                  </a:cubicBezTo>
                  <a:cubicBezTo>
                    <a:pt x="4" y="36"/>
                    <a:pt x="6" y="38"/>
                    <a:pt x="8" y="38"/>
                  </a:cubicBezTo>
                  <a:cubicBezTo>
                    <a:pt x="9" y="39"/>
                    <a:pt x="12" y="38"/>
                    <a:pt x="13" y="39"/>
                  </a:cubicBezTo>
                  <a:cubicBezTo>
                    <a:pt x="16" y="40"/>
                    <a:pt x="18" y="42"/>
                    <a:pt x="20" y="44"/>
                  </a:cubicBezTo>
                  <a:cubicBezTo>
                    <a:pt x="21" y="45"/>
                    <a:pt x="21" y="48"/>
                    <a:pt x="22" y="49"/>
                  </a:cubicBezTo>
                  <a:cubicBezTo>
                    <a:pt x="24" y="51"/>
                    <a:pt x="26" y="50"/>
                    <a:pt x="27" y="51"/>
                  </a:cubicBezTo>
                  <a:cubicBezTo>
                    <a:pt x="28" y="53"/>
                    <a:pt x="27" y="56"/>
                    <a:pt x="28" y="57"/>
                  </a:cubicBezTo>
                  <a:cubicBezTo>
                    <a:pt x="29" y="58"/>
                    <a:pt x="31" y="57"/>
                    <a:pt x="33" y="57"/>
                  </a:cubicBezTo>
                  <a:cubicBezTo>
                    <a:pt x="34" y="57"/>
                    <a:pt x="35" y="58"/>
                    <a:pt x="36" y="58"/>
                  </a:cubicBezTo>
                  <a:cubicBezTo>
                    <a:pt x="38" y="57"/>
                    <a:pt x="40" y="56"/>
                    <a:pt x="41" y="54"/>
                  </a:cubicBezTo>
                  <a:cubicBezTo>
                    <a:pt x="42" y="52"/>
                    <a:pt x="39" y="50"/>
                    <a:pt x="40" y="49"/>
                  </a:cubicBezTo>
                  <a:cubicBezTo>
                    <a:pt x="41" y="47"/>
                    <a:pt x="42" y="51"/>
                    <a:pt x="44" y="51"/>
                  </a:cubicBezTo>
                  <a:cubicBezTo>
                    <a:pt x="46" y="52"/>
                    <a:pt x="49" y="52"/>
                    <a:pt x="52" y="51"/>
                  </a:cubicBezTo>
                  <a:cubicBezTo>
                    <a:pt x="54" y="51"/>
                    <a:pt x="57" y="50"/>
                    <a:pt x="58" y="47"/>
                  </a:cubicBezTo>
                  <a:cubicBezTo>
                    <a:pt x="59" y="45"/>
                    <a:pt x="56" y="42"/>
                    <a:pt x="57" y="39"/>
                  </a:cubicBezTo>
                  <a:cubicBezTo>
                    <a:pt x="58" y="37"/>
                    <a:pt x="62" y="36"/>
                    <a:pt x="63" y="34"/>
                  </a:cubicBezTo>
                  <a:cubicBezTo>
                    <a:pt x="64" y="33"/>
                    <a:pt x="64" y="30"/>
                    <a:pt x="62" y="30"/>
                  </a:cubicBezTo>
                  <a:cubicBezTo>
                    <a:pt x="60" y="28"/>
                    <a:pt x="57" y="31"/>
                    <a:pt x="55" y="30"/>
                  </a:cubicBezTo>
                  <a:cubicBezTo>
                    <a:pt x="54" y="29"/>
                    <a:pt x="57" y="27"/>
                    <a:pt x="57" y="26"/>
                  </a:cubicBezTo>
                  <a:cubicBezTo>
                    <a:pt x="57" y="24"/>
                    <a:pt x="56" y="22"/>
                    <a:pt x="55" y="21"/>
                  </a:cubicBezTo>
                  <a:cubicBezTo>
                    <a:pt x="54" y="20"/>
                    <a:pt x="51" y="19"/>
                    <a:pt x="50" y="19"/>
                  </a:cubicBezTo>
                  <a:cubicBezTo>
                    <a:pt x="47" y="19"/>
                    <a:pt x="46" y="24"/>
                    <a:pt x="44" y="2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2" name="Freeform 3565"/>
            <p:cNvSpPr>
              <a:spLocks noChangeAspect="1"/>
            </p:cNvSpPr>
            <p:nvPr/>
          </p:nvSpPr>
          <p:spPr bwMode="auto">
            <a:xfrm>
              <a:off x="5714789" y="-360902"/>
              <a:ext cx="109695" cy="48267"/>
            </a:xfrm>
            <a:custGeom>
              <a:avLst/>
              <a:gdLst>
                <a:gd name="T0" fmla="*/ 5 w 21"/>
                <a:gd name="T1" fmla="*/ 11 h 9"/>
                <a:gd name="T2" fmla="*/ 1 w 21"/>
                <a:gd name="T3" fmla="*/ 12 h 9"/>
                <a:gd name="T4" fmla="*/ 8 w 21"/>
                <a:gd name="T5" fmla="*/ 13 h 9"/>
                <a:gd name="T6" fmla="*/ 18 w 21"/>
                <a:gd name="T7" fmla="*/ 11 h 9"/>
                <a:gd name="T8" fmla="*/ 25 w 21"/>
                <a:gd name="T9" fmla="*/ 7 h 9"/>
                <a:gd name="T10" fmla="*/ 27 w 21"/>
                <a:gd name="T11" fmla="*/ 2 h 9"/>
                <a:gd name="T12" fmla="*/ 20 w 21"/>
                <a:gd name="T13" fmla="*/ 5 h 9"/>
                <a:gd name="T14" fmla="*/ 10 w 21"/>
                <a:gd name="T15" fmla="*/ 7 h 9"/>
                <a:gd name="T16" fmla="*/ 5 w 21"/>
                <a:gd name="T17" fmla="*/ 1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9"/>
                <a:gd name="T29" fmla="*/ 21 w 2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9">
                  <a:moveTo>
                    <a:pt x="3" y="7"/>
                  </a:moveTo>
                  <a:cubicBezTo>
                    <a:pt x="2" y="7"/>
                    <a:pt x="0" y="8"/>
                    <a:pt x="1" y="8"/>
                  </a:cubicBezTo>
                  <a:cubicBezTo>
                    <a:pt x="3" y="9"/>
                    <a:pt x="4" y="9"/>
                    <a:pt x="6" y="9"/>
                  </a:cubicBezTo>
                  <a:cubicBezTo>
                    <a:pt x="8" y="8"/>
                    <a:pt x="11" y="8"/>
                    <a:pt x="13" y="7"/>
                  </a:cubicBezTo>
                  <a:cubicBezTo>
                    <a:pt x="15" y="7"/>
                    <a:pt x="16" y="6"/>
                    <a:pt x="18" y="5"/>
                  </a:cubicBezTo>
                  <a:cubicBezTo>
                    <a:pt x="19" y="4"/>
                    <a:pt x="21" y="2"/>
                    <a:pt x="19" y="2"/>
                  </a:cubicBezTo>
                  <a:cubicBezTo>
                    <a:pt x="18" y="0"/>
                    <a:pt x="16" y="2"/>
                    <a:pt x="14" y="3"/>
                  </a:cubicBezTo>
                  <a:cubicBezTo>
                    <a:pt x="11" y="4"/>
                    <a:pt x="9" y="4"/>
                    <a:pt x="7" y="5"/>
                  </a:cubicBezTo>
                  <a:cubicBezTo>
                    <a:pt x="6" y="6"/>
                    <a:pt x="4" y="6"/>
                    <a:pt x="3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3" name="Freeform 3566"/>
            <p:cNvSpPr>
              <a:spLocks noChangeAspect="1"/>
            </p:cNvSpPr>
            <p:nvPr/>
          </p:nvSpPr>
          <p:spPr bwMode="auto">
            <a:xfrm>
              <a:off x="5824484" y="-251205"/>
              <a:ext cx="39491" cy="43879"/>
            </a:xfrm>
            <a:custGeom>
              <a:avLst/>
              <a:gdLst>
                <a:gd name="T0" fmla="*/ 8 w 7"/>
                <a:gd name="T1" fmla="*/ 1 h 9"/>
                <a:gd name="T2" fmla="*/ 12 w 7"/>
                <a:gd name="T3" fmla="*/ 4 h 9"/>
                <a:gd name="T4" fmla="*/ 8 w 7"/>
                <a:gd name="T5" fmla="*/ 10 h 9"/>
                <a:gd name="T6" fmla="*/ 1 w 7"/>
                <a:gd name="T7" fmla="*/ 10 h 9"/>
                <a:gd name="T8" fmla="*/ 1 w 7"/>
                <a:gd name="T9" fmla="*/ 3 h 9"/>
                <a:gd name="T10" fmla="*/ 8 w 7"/>
                <a:gd name="T11" fmla="*/ 1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9"/>
                <a:gd name="T20" fmla="*/ 7 w 7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9">
                  <a:moveTo>
                    <a:pt x="5" y="1"/>
                  </a:moveTo>
                  <a:cubicBezTo>
                    <a:pt x="6" y="1"/>
                    <a:pt x="7" y="3"/>
                    <a:pt x="7" y="4"/>
                  </a:cubicBezTo>
                  <a:cubicBezTo>
                    <a:pt x="7" y="6"/>
                    <a:pt x="6" y="7"/>
                    <a:pt x="5" y="8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2" y="1"/>
                    <a:pt x="3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4" name="Freeform 3567"/>
            <p:cNvSpPr>
              <a:spLocks noChangeAspect="1"/>
            </p:cNvSpPr>
            <p:nvPr/>
          </p:nvSpPr>
          <p:spPr bwMode="auto">
            <a:xfrm>
              <a:off x="5907854" y="-532025"/>
              <a:ext cx="197453" cy="131634"/>
            </a:xfrm>
            <a:custGeom>
              <a:avLst/>
              <a:gdLst>
                <a:gd name="T0" fmla="*/ 54 w 37"/>
                <a:gd name="T1" fmla="*/ 19 h 25"/>
                <a:gd name="T2" fmla="*/ 50 w 37"/>
                <a:gd name="T3" fmla="*/ 34 h 25"/>
                <a:gd name="T4" fmla="*/ 46 w 37"/>
                <a:gd name="T5" fmla="*/ 36 h 25"/>
                <a:gd name="T6" fmla="*/ 32 w 37"/>
                <a:gd name="T7" fmla="*/ 35 h 25"/>
                <a:gd name="T8" fmla="*/ 23 w 37"/>
                <a:gd name="T9" fmla="*/ 35 h 25"/>
                <a:gd name="T10" fmla="*/ 21 w 37"/>
                <a:gd name="T11" fmla="*/ 30 h 25"/>
                <a:gd name="T12" fmla="*/ 16 w 37"/>
                <a:gd name="T13" fmla="*/ 31 h 25"/>
                <a:gd name="T14" fmla="*/ 11 w 37"/>
                <a:gd name="T15" fmla="*/ 29 h 25"/>
                <a:gd name="T16" fmla="*/ 11 w 37"/>
                <a:gd name="T17" fmla="*/ 24 h 25"/>
                <a:gd name="T18" fmla="*/ 6 w 37"/>
                <a:gd name="T19" fmla="*/ 24 h 25"/>
                <a:gd name="T20" fmla="*/ 5 w 37"/>
                <a:gd name="T21" fmla="*/ 22 h 25"/>
                <a:gd name="T22" fmla="*/ 0 w 37"/>
                <a:gd name="T23" fmla="*/ 22 h 25"/>
                <a:gd name="T24" fmla="*/ 5 w 37"/>
                <a:gd name="T25" fmla="*/ 16 h 25"/>
                <a:gd name="T26" fmla="*/ 15 w 37"/>
                <a:gd name="T27" fmla="*/ 10 h 25"/>
                <a:gd name="T28" fmla="*/ 27 w 37"/>
                <a:gd name="T29" fmla="*/ 1 h 25"/>
                <a:gd name="T30" fmla="*/ 35 w 37"/>
                <a:gd name="T31" fmla="*/ 0 h 25"/>
                <a:gd name="T32" fmla="*/ 47 w 37"/>
                <a:gd name="T33" fmla="*/ 5 h 25"/>
                <a:gd name="T34" fmla="*/ 55 w 37"/>
                <a:gd name="T35" fmla="*/ 12 h 25"/>
                <a:gd name="T36" fmla="*/ 54 w 37"/>
                <a:gd name="T37" fmla="*/ 19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25"/>
                <a:gd name="T59" fmla="*/ 37 w 37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25">
                  <a:moveTo>
                    <a:pt x="36" y="13"/>
                  </a:moveTo>
                  <a:cubicBezTo>
                    <a:pt x="35" y="16"/>
                    <a:pt x="35" y="20"/>
                    <a:pt x="34" y="23"/>
                  </a:cubicBezTo>
                  <a:cubicBezTo>
                    <a:pt x="34" y="24"/>
                    <a:pt x="32" y="24"/>
                    <a:pt x="31" y="25"/>
                  </a:cubicBezTo>
                  <a:cubicBezTo>
                    <a:pt x="28" y="25"/>
                    <a:pt x="25" y="25"/>
                    <a:pt x="21" y="24"/>
                  </a:cubicBezTo>
                  <a:cubicBezTo>
                    <a:pt x="20" y="24"/>
                    <a:pt x="18" y="24"/>
                    <a:pt x="16" y="24"/>
                  </a:cubicBezTo>
                  <a:cubicBezTo>
                    <a:pt x="15" y="23"/>
                    <a:pt x="15" y="21"/>
                    <a:pt x="14" y="21"/>
                  </a:cubicBezTo>
                  <a:cubicBezTo>
                    <a:pt x="13" y="21"/>
                    <a:pt x="12" y="22"/>
                    <a:pt x="11" y="22"/>
                  </a:cubicBezTo>
                  <a:cubicBezTo>
                    <a:pt x="9" y="22"/>
                    <a:pt x="8" y="21"/>
                    <a:pt x="7" y="20"/>
                  </a:cubicBezTo>
                  <a:cubicBezTo>
                    <a:pt x="6" y="19"/>
                    <a:pt x="8" y="17"/>
                    <a:pt x="7" y="17"/>
                  </a:cubicBezTo>
                  <a:cubicBezTo>
                    <a:pt x="6" y="16"/>
                    <a:pt x="5" y="17"/>
                    <a:pt x="4" y="17"/>
                  </a:cubicBezTo>
                  <a:cubicBezTo>
                    <a:pt x="3" y="17"/>
                    <a:pt x="3" y="15"/>
                    <a:pt x="3" y="15"/>
                  </a:cubicBezTo>
                  <a:cubicBezTo>
                    <a:pt x="2" y="15"/>
                    <a:pt x="0" y="16"/>
                    <a:pt x="0" y="15"/>
                  </a:cubicBezTo>
                  <a:cubicBezTo>
                    <a:pt x="0" y="13"/>
                    <a:pt x="1" y="12"/>
                    <a:pt x="3" y="11"/>
                  </a:cubicBezTo>
                  <a:cubicBezTo>
                    <a:pt x="5" y="9"/>
                    <a:pt x="8" y="8"/>
                    <a:pt x="10" y="7"/>
                  </a:cubicBezTo>
                  <a:cubicBezTo>
                    <a:pt x="13" y="5"/>
                    <a:pt x="15" y="2"/>
                    <a:pt x="18" y="1"/>
                  </a:cubicBezTo>
                  <a:cubicBezTo>
                    <a:pt x="20" y="0"/>
                    <a:pt x="22" y="0"/>
                    <a:pt x="24" y="0"/>
                  </a:cubicBezTo>
                  <a:cubicBezTo>
                    <a:pt x="27" y="0"/>
                    <a:pt x="30" y="1"/>
                    <a:pt x="32" y="3"/>
                  </a:cubicBezTo>
                  <a:cubicBezTo>
                    <a:pt x="34" y="4"/>
                    <a:pt x="36" y="6"/>
                    <a:pt x="37" y="8"/>
                  </a:cubicBezTo>
                  <a:cubicBezTo>
                    <a:pt x="37" y="10"/>
                    <a:pt x="36" y="11"/>
                    <a:pt x="36" y="1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5" name="Freeform 3568"/>
            <p:cNvSpPr>
              <a:spLocks noChangeAspect="1"/>
            </p:cNvSpPr>
            <p:nvPr/>
          </p:nvSpPr>
          <p:spPr bwMode="auto">
            <a:xfrm>
              <a:off x="6035100" y="-575904"/>
              <a:ext cx="30715" cy="39491"/>
            </a:xfrm>
            <a:custGeom>
              <a:avLst/>
              <a:gdLst>
                <a:gd name="T0" fmla="*/ 1 w 6"/>
                <a:gd name="T1" fmla="*/ 1 h 7"/>
                <a:gd name="T2" fmla="*/ 1 w 6"/>
                <a:gd name="T3" fmla="*/ 8 h 7"/>
                <a:gd name="T4" fmla="*/ 7 w 6"/>
                <a:gd name="T5" fmla="*/ 10 h 7"/>
                <a:gd name="T6" fmla="*/ 7 w 6"/>
                <a:gd name="T7" fmla="*/ 1 h 7"/>
                <a:gd name="T8" fmla="*/ 1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1" y="1"/>
                  </a:moveTo>
                  <a:cubicBezTo>
                    <a:pt x="0" y="2"/>
                    <a:pt x="0" y="4"/>
                    <a:pt x="1" y="5"/>
                  </a:cubicBezTo>
                  <a:cubicBezTo>
                    <a:pt x="2" y="6"/>
                    <a:pt x="4" y="7"/>
                    <a:pt x="5" y="6"/>
                  </a:cubicBezTo>
                  <a:cubicBezTo>
                    <a:pt x="6" y="5"/>
                    <a:pt x="6" y="2"/>
                    <a:pt x="5" y="1"/>
                  </a:cubicBezTo>
                  <a:cubicBezTo>
                    <a:pt x="4" y="0"/>
                    <a:pt x="2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6" name="Freeform 3569"/>
            <p:cNvSpPr>
              <a:spLocks noChangeAspect="1"/>
            </p:cNvSpPr>
            <p:nvPr/>
          </p:nvSpPr>
          <p:spPr bwMode="auto">
            <a:xfrm>
              <a:off x="5894690" y="-536413"/>
              <a:ext cx="65818" cy="43879"/>
            </a:xfrm>
            <a:custGeom>
              <a:avLst/>
              <a:gdLst>
                <a:gd name="T0" fmla="*/ 17 w 13"/>
                <a:gd name="T1" fmla="*/ 2 h 9"/>
                <a:gd name="T2" fmla="*/ 15 w 13"/>
                <a:gd name="T3" fmla="*/ 4 h 9"/>
                <a:gd name="T4" fmla="*/ 10 w 13"/>
                <a:gd name="T5" fmla="*/ 2 h 9"/>
                <a:gd name="T6" fmla="*/ 7 w 13"/>
                <a:gd name="T7" fmla="*/ 9 h 9"/>
                <a:gd name="T8" fmla="*/ 1 w 13"/>
                <a:gd name="T9" fmla="*/ 10 h 9"/>
                <a:gd name="T10" fmla="*/ 2 w 13"/>
                <a:gd name="T11" fmla="*/ 3 h 9"/>
                <a:gd name="T12" fmla="*/ 8 w 13"/>
                <a:gd name="T13" fmla="*/ 2 h 9"/>
                <a:gd name="T14" fmla="*/ 14 w 13"/>
                <a:gd name="T15" fmla="*/ 0 h 9"/>
                <a:gd name="T16" fmla="*/ 17 w 13"/>
                <a:gd name="T17" fmla="*/ 2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9"/>
                <a:gd name="T29" fmla="*/ 13 w 13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9">
                  <a:moveTo>
                    <a:pt x="13" y="2"/>
                  </a:moveTo>
                  <a:cubicBezTo>
                    <a:pt x="13" y="3"/>
                    <a:pt x="12" y="4"/>
                    <a:pt x="11" y="4"/>
                  </a:cubicBezTo>
                  <a:cubicBezTo>
                    <a:pt x="10" y="4"/>
                    <a:pt x="9" y="2"/>
                    <a:pt x="8" y="2"/>
                  </a:cubicBezTo>
                  <a:cubicBezTo>
                    <a:pt x="6" y="3"/>
                    <a:pt x="7" y="6"/>
                    <a:pt x="5" y="7"/>
                  </a:cubicBezTo>
                  <a:cubicBezTo>
                    <a:pt x="4" y="8"/>
                    <a:pt x="2" y="9"/>
                    <a:pt x="1" y="8"/>
                  </a:cubicBezTo>
                  <a:cubicBezTo>
                    <a:pt x="0" y="7"/>
                    <a:pt x="1" y="5"/>
                    <a:pt x="2" y="3"/>
                  </a:cubicBezTo>
                  <a:cubicBezTo>
                    <a:pt x="3" y="2"/>
                    <a:pt x="5" y="3"/>
                    <a:pt x="6" y="2"/>
                  </a:cubicBezTo>
                  <a:cubicBezTo>
                    <a:pt x="7" y="2"/>
                    <a:pt x="8" y="0"/>
                    <a:pt x="10" y="0"/>
                  </a:cubicBezTo>
                  <a:cubicBezTo>
                    <a:pt x="11" y="0"/>
                    <a:pt x="12" y="1"/>
                    <a:pt x="13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7" name="Freeform 3570"/>
            <p:cNvSpPr>
              <a:spLocks noChangeAspect="1"/>
            </p:cNvSpPr>
            <p:nvPr/>
          </p:nvSpPr>
          <p:spPr bwMode="auto">
            <a:xfrm>
              <a:off x="5262844" y="-317023"/>
              <a:ext cx="162349" cy="118471"/>
            </a:xfrm>
            <a:custGeom>
              <a:avLst/>
              <a:gdLst>
                <a:gd name="T0" fmla="*/ 42 w 31"/>
                <a:gd name="T1" fmla="*/ 6 h 22"/>
                <a:gd name="T2" fmla="*/ 44 w 31"/>
                <a:gd name="T3" fmla="*/ 11 h 22"/>
                <a:gd name="T4" fmla="*/ 29 w 31"/>
                <a:gd name="T5" fmla="*/ 26 h 22"/>
                <a:gd name="T6" fmla="*/ 27 w 31"/>
                <a:gd name="T7" fmla="*/ 32 h 22"/>
                <a:gd name="T8" fmla="*/ 21 w 31"/>
                <a:gd name="T9" fmla="*/ 25 h 22"/>
                <a:gd name="T10" fmla="*/ 12 w 31"/>
                <a:gd name="T11" fmla="*/ 15 h 22"/>
                <a:gd name="T12" fmla="*/ 1 w 31"/>
                <a:gd name="T13" fmla="*/ 11 h 22"/>
                <a:gd name="T14" fmla="*/ 6 w 31"/>
                <a:gd name="T15" fmla="*/ 6 h 22"/>
                <a:gd name="T16" fmla="*/ 16 w 31"/>
                <a:gd name="T17" fmla="*/ 5 h 22"/>
                <a:gd name="T18" fmla="*/ 24 w 31"/>
                <a:gd name="T19" fmla="*/ 5 h 22"/>
                <a:gd name="T20" fmla="*/ 31 w 31"/>
                <a:gd name="T21" fmla="*/ 0 h 22"/>
                <a:gd name="T22" fmla="*/ 42 w 31"/>
                <a:gd name="T23" fmla="*/ 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1"/>
                <a:gd name="T37" fmla="*/ 0 h 22"/>
                <a:gd name="T38" fmla="*/ 31 w 31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1" h="22">
                  <a:moveTo>
                    <a:pt x="29" y="4"/>
                  </a:moveTo>
                  <a:cubicBezTo>
                    <a:pt x="30" y="4"/>
                    <a:pt x="31" y="6"/>
                    <a:pt x="31" y="7"/>
                  </a:cubicBezTo>
                  <a:cubicBezTo>
                    <a:pt x="28" y="11"/>
                    <a:pt x="23" y="14"/>
                    <a:pt x="20" y="17"/>
                  </a:cubicBezTo>
                  <a:cubicBezTo>
                    <a:pt x="20" y="18"/>
                    <a:pt x="21" y="22"/>
                    <a:pt x="19" y="21"/>
                  </a:cubicBezTo>
                  <a:cubicBezTo>
                    <a:pt x="17" y="21"/>
                    <a:pt x="16" y="18"/>
                    <a:pt x="15" y="16"/>
                  </a:cubicBezTo>
                  <a:cubicBezTo>
                    <a:pt x="13" y="14"/>
                    <a:pt x="11" y="11"/>
                    <a:pt x="8" y="10"/>
                  </a:cubicBezTo>
                  <a:cubicBezTo>
                    <a:pt x="6" y="8"/>
                    <a:pt x="3" y="9"/>
                    <a:pt x="1" y="7"/>
                  </a:cubicBezTo>
                  <a:cubicBezTo>
                    <a:pt x="0" y="6"/>
                    <a:pt x="3" y="5"/>
                    <a:pt x="4" y="4"/>
                  </a:cubicBezTo>
                  <a:cubicBezTo>
                    <a:pt x="6" y="3"/>
                    <a:pt x="9" y="3"/>
                    <a:pt x="11" y="3"/>
                  </a:cubicBezTo>
                  <a:cubicBezTo>
                    <a:pt x="13" y="2"/>
                    <a:pt x="15" y="3"/>
                    <a:pt x="17" y="3"/>
                  </a:cubicBezTo>
                  <a:cubicBezTo>
                    <a:pt x="19" y="3"/>
                    <a:pt x="20" y="0"/>
                    <a:pt x="22" y="0"/>
                  </a:cubicBezTo>
                  <a:cubicBezTo>
                    <a:pt x="25" y="1"/>
                    <a:pt x="27" y="2"/>
                    <a:pt x="29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8" name="Freeform 3571"/>
            <p:cNvSpPr>
              <a:spLocks noChangeAspect="1"/>
            </p:cNvSpPr>
            <p:nvPr/>
          </p:nvSpPr>
          <p:spPr bwMode="auto">
            <a:xfrm>
              <a:off x="4512529" y="-268757"/>
              <a:ext cx="1022361" cy="574804"/>
            </a:xfrm>
            <a:custGeom>
              <a:avLst/>
              <a:gdLst>
                <a:gd name="T0" fmla="*/ 227 w 194"/>
                <a:gd name="T1" fmla="*/ 44 h 109"/>
                <a:gd name="T2" fmla="*/ 228 w 194"/>
                <a:gd name="T3" fmla="*/ 72 h 109"/>
                <a:gd name="T4" fmla="*/ 253 w 194"/>
                <a:gd name="T5" fmla="*/ 91 h 109"/>
                <a:gd name="T6" fmla="*/ 277 w 194"/>
                <a:gd name="T7" fmla="*/ 105 h 109"/>
                <a:gd name="T8" fmla="*/ 265 w 194"/>
                <a:gd name="T9" fmla="*/ 115 h 109"/>
                <a:gd name="T10" fmla="*/ 244 w 194"/>
                <a:gd name="T11" fmla="*/ 117 h 109"/>
                <a:gd name="T12" fmla="*/ 232 w 194"/>
                <a:gd name="T13" fmla="*/ 120 h 109"/>
                <a:gd name="T14" fmla="*/ 238 w 194"/>
                <a:gd name="T15" fmla="*/ 133 h 109"/>
                <a:gd name="T16" fmla="*/ 253 w 194"/>
                <a:gd name="T17" fmla="*/ 131 h 109"/>
                <a:gd name="T18" fmla="*/ 225 w 194"/>
                <a:gd name="T19" fmla="*/ 148 h 109"/>
                <a:gd name="T20" fmla="*/ 203 w 194"/>
                <a:gd name="T21" fmla="*/ 144 h 109"/>
                <a:gd name="T22" fmla="*/ 187 w 194"/>
                <a:gd name="T23" fmla="*/ 136 h 109"/>
                <a:gd name="T24" fmla="*/ 184 w 194"/>
                <a:gd name="T25" fmla="*/ 127 h 109"/>
                <a:gd name="T26" fmla="*/ 151 w 194"/>
                <a:gd name="T27" fmla="*/ 143 h 109"/>
                <a:gd name="T28" fmla="*/ 129 w 194"/>
                <a:gd name="T29" fmla="*/ 151 h 109"/>
                <a:gd name="T30" fmla="*/ 95 w 194"/>
                <a:gd name="T31" fmla="*/ 156 h 109"/>
                <a:gd name="T32" fmla="*/ 62 w 194"/>
                <a:gd name="T33" fmla="*/ 143 h 109"/>
                <a:gd name="T34" fmla="*/ 41 w 194"/>
                <a:gd name="T35" fmla="*/ 133 h 109"/>
                <a:gd name="T36" fmla="*/ 20 w 194"/>
                <a:gd name="T37" fmla="*/ 124 h 109"/>
                <a:gd name="T38" fmla="*/ 24 w 194"/>
                <a:gd name="T39" fmla="*/ 106 h 109"/>
                <a:gd name="T40" fmla="*/ 60 w 194"/>
                <a:gd name="T41" fmla="*/ 100 h 109"/>
                <a:gd name="T42" fmla="*/ 95 w 194"/>
                <a:gd name="T43" fmla="*/ 102 h 109"/>
                <a:gd name="T44" fmla="*/ 109 w 194"/>
                <a:gd name="T45" fmla="*/ 97 h 109"/>
                <a:gd name="T46" fmla="*/ 67 w 194"/>
                <a:gd name="T47" fmla="*/ 85 h 109"/>
                <a:gd name="T48" fmla="*/ 28 w 194"/>
                <a:gd name="T49" fmla="*/ 88 h 109"/>
                <a:gd name="T50" fmla="*/ 10 w 194"/>
                <a:gd name="T51" fmla="*/ 78 h 109"/>
                <a:gd name="T52" fmla="*/ 42 w 194"/>
                <a:gd name="T53" fmla="*/ 67 h 109"/>
                <a:gd name="T54" fmla="*/ 60 w 194"/>
                <a:gd name="T55" fmla="*/ 62 h 109"/>
                <a:gd name="T56" fmla="*/ 24 w 194"/>
                <a:gd name="T57" fmla="*/ 67 h 109"/>
                <a:gd name="T58" fmla="*/ 13 w 194"/>
                <a:gd name="T59" fmla="*/ 67 h 109"/>
                <a:gd name="T60" fmla="*/ 6 w 194"/>
                <a:gd name="T61" fmla="*/ 59 h 109"/>
                <a:gd name="T62" fmla="*/ 16 w 194"/>
                <a:gd name="T63" fmla="*/ 44 h 109"/>
                <a:gd name="T64" fmla="*/ 19 w 194"/>
                <a:gd name="T65" fmla="*/ 30 h 109"/>
                <a:gd name="T66" fmla="*/ 56 w 194"/>
                <a:gd name="T67" fmla="*/ 10 h 109"/>
                <a:gd name="T68" fmla="*/ 89 w 194"/>
                <a:gd name="T69" fmla="*/ 1 h 109"/>
                <a:gd name="T70" fmla="*/ 94 w 194"/>
                <a:gd name="T71" fmla="*/ 17 h 109"/>
                <a:gd name="T72" fmla="*/ 84 w 194"/>
                <a:gd name="T73" fmla="*/ 28 h 109"/>
                <a:gd name="T74" fmla="*/ 101 w 194"/>
                <a:gd name="T75" fmla="*/ 23 h 109"/>
                <a:gd name="T76" fmla="*/ 135 w 194"/>
                <a:gd name="T77" fmla="*/ 20 h 109"/>
                <a:gd name="T78" fmla="*/ 121 w 194"/>
                <a:gd name="T79" fmla="*/ 37 h 109"/>
                <a:gd name="T80" fmla="*/ 136 w 194"/>
                <a:gd name="T81" fmla="*/ 37 h 109"/>
                <a:gd name="T82" fmla="*/ 153 w 194"/>
                <a:gd name="T83" fmla="*/ 29 h 109"/>
                <a:gd name="T84" fmla="*/ 157 w 194"/>
                <a:gd name="T85" fmla="*/ 13 h 109"/>
                <a:gd name="T86" fmla="*/ 171 w 194"/>
                <a:gd name="T87" fmla="*/ 43 h 109"/>
                <a:gd name="T88" fmla="*/ 192 w 194"/>
                <a:gd name="T89" fmla="*/ 52 h 109"/>
                <a:gd name="T90" fmla="*/ 187 w 194"/>
                <a:gd name="T91" fmla="*/ 17 h 109"/>
                <a:gd name="T92" fmla="*/ 205 w 194"/>
                <a:gd name="T93" fmla="*/ 7 h 109"/>
                <a:gd name="T94" fmla="*/ 229 w 194"/>
                <a:gd name="T95" fmla="*/ 17 h 10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4"/>
                <a:gd name="T145" fmla="*/ 0 h 109"/>
                <a:gd name="T146" fmla="*/ 194 w 194"/>
                <a:gd name="T147" fmla="*/ 109 h 10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4" h="109">
                  <a:moveTo>
                    <a:pt x="159" y="12"/>
                  </a:moveTo>
                  <a:cubicBezTo>
                    <a:pt x="160" y="14"/>
                    <a:pt x="159" y="17"/>
                    <a:pt x="159" y="20"/>
                  </a:cubicBezTo>
                  <a:cubicBezTo>
                    <a:pt x="159" y="24"/>
                    <a:pt x="157" y="27"/>
                    <a:pt x="157" y="31"/>
                  </a:cubicBezTo>
                  <a:cubicBezTo>
                    <a:pt x="158" y="34"/>
                    <a:pt x="160" y="36"/>
                    <a:pt x="162" y="38"/>
                  </a:cubicBezTo>
                  <a:cubicBezTo>
                    <a:pt x="162" y="40"/>
                    <a:pt x="163" y="41"/>
                    <a:pt x="162" y="42"/>
                  </a:cubicBezTo>
                  <a:cubicBezTo>
                    <a:pt x="162" y="45"/>
                    <a:pt x="158" y="47"/>
                    <a:pt x="158" y="50"/>
                  </a:cubicBezTo>
                  <a:cubicBezTo>
                    <a:pt x="158" y="54"/>
                    <a:pt x="161" y="56"/>
                    <a:pt x="164" y="59"/>
                  </a:cubicBezTo>
                  <a:cubicBezTo>
                    <a:pt x="166" y="61"/>
                    <a:pt x="169" y="62"/>
                    <a:pt x="172" y="63"/>
                  </a:cubicBezTo>
                  <a:cubicBezTo>
                    <a:pt x="173" y="64"/>
                    <a:pt x="175" y="62"/>
                    <a:pt x="176" y="63"/>
                  </a:cubicBezTo>
                  <a:cubicBezTo>
                    <a:pt x="179" y="64"/>
                    <a:pt x="181" y="67"/>
                    <a:pt x="184" y="69"/>
                  </a:cubicBezTo>
                  <a:cubicBezTo>
                    <a:pt x="185" y="70"/>
                    <a:pt x="185" y="72"/>
                    <a:pt x="186" y="72"/>
                  </a:cubicBezTo>
                  <a:cubicBezTo>
                    <a:pt x="188" y="73"/>
                    <a:pt x="191" y="71"/>
                    <a:pt x="192" y="72"/>
                  </a:cubicBezTo>
                  <a:cubicBezTo>
                    <a:pt x="194" y="73"/>
                    <a:pt x="193" y="76"/>
                    <a:pt x="192" y="78"/>
                  </a:cubicBezTo>
                  <a:cubicBezTo>
                    <a:pt x="191" y="80"/>
                    <a:pt x="190" y="83"/>
                    <a:pt x="188" y="83"/>
                  </a:cubicBezTo>
                  <a:cubicBezTo>
                    <a:pt x="186" y="84"/>
                    <a:pt x="185" y="81"/>
                    <a:pt x="184" y="80"/>
                  </a:cubicBezTo>
                  <a:cubicBezTo>
                    <a:pt x="182" y="80"/>
                    <a:pt x="182" y="83"/>
                    <a:pt x="181" y="83"/>
                  </a:cubicBezTo>
                  <a:cubicBezTo>
                    <a:pt x="179" y="82"/>
                    <a:pt x="178" y="80"/>
                    <a:pt x="176" y="80"/>
                  </a:cubicBezTo>
                  <a:cubicBezTo>
                    <a:pt x="174" y="79"/>
                    <a:pt x="171" y="79"/>
                    <a:pt x="169" y="81"/>
                  </a:cubicBezTo>
                  <a:cubicBezTo>
                    <a:pt x="168" y="82"/>
                    <a:pt x="171" y="84"/>
                    <a:pt x="169" y="85"/>
                  </a:cubicBezTo>
                  <a:cubicBezTo>
                    <a:pt x="167" y="86"/>
                    <a:pt x="165" y="84"/>
                    <a:pt x="164" y="83"/>
                  </a:cubicBezTo>
                  <a:cubicBezTo>
                    <a:pt x="163" y="83"/>
                    <a:pt x="161" y="82"/>
                    <a:pt x="161" y="83"/>
                  </a:cubicBezTo>
                  <a:cubicBezTo>
                    <a:pt x="161" y="84"/>
                    <a:pt x="162" y="85"/>
                    <a:pt x="162" y="87"/>
                  </a:cubicBezTo>
                  <a:cubicBezTo>
                    <a:pt x="163" y="89"/>
                    <a:pt x="161" y="92"/>
                    <a:pt x="162" y="94"/>
                  </a:cubicBezTo>
                  <a:cubicBezTo>
                    <a:pt x="162" y="95"/>
                    <a:pt x="164" y="93"/>
                    <a:pt x="165" y="92"/>
                  </a:cubicBezTo>
                  <a:cubicBezTo>
                    <a:pt x="167" y="91"/>
                    <a:pt x="167" y="90"/>
                    <a:pt x="169" y="89"/>
                  </a:cubicBezTo>
                  <a:cubicBezTo>
                    <a:pt x="170" y="88"/>
                    <a:pt x="172" y="88"/>
                    <a:pt x="174" y="88"/>
                  </a:cubicBezTo>
                  <a:cubicBezTo>
                    <a:pt x="175" y="89"/>
                    <a:pt x="176" y="90"/>
                    <a:pt x="176" y="91"/>
                  </a:cubicBezTo>
                  <a:cubicBezTo>
                    <a:pt x="176" y="93"/>
                    <a:pt x="176" y="96"/>
                    <a:pt x="175" y="98"/>
                  </a:cubicBezTo>
                  <a:cubicBezTo>
                    <a:pt x="173" y="100"/>
                    <a:pt x="169" y="101"/>
                    <a:pt x="167" y="101"/>
                  </a:cubicBezTo>
                  <a:cubicBezTo>
                    <a:pt x="163" y="102"/>
                    <a:pt x="160" y="103"/>
                    <a:pt x="156" y="102"/>
                  </a:cubicBezTo>
                  <a:cubicBezTo>
                    <a:pt x="153" y="102"/>
                    <a:pt x="150" y="101"/>
                    <a:pt x="147" y="100"/>
                  </a:cubicBezTo>
                  <a:cubicBezTo>
                    <a:pt x="146" y="100"/>
                    <a:pt x="145" y="100"/>
                    <a:pt x="144" y="100"/>
                  </a:cubicBezTo>
                  <a:cubicBezTo>
                    <a:pt x="143" y="100"/>
                    <a:pt x="141" y="101"/>
                    <a:pt x="141" y="100"/>
                  </a:cubicBezTo>
                  <a:cubicBezTo>
                    <a:pt x="140" y="99"/>
                    <a:pt x="142" y="96"/>
                    <a:pt x="141" y="95"/>
                  </a:cubicBezTo>
                  <a:cubicBezTo>
                    <a:pt x="140" y="94"/>
                    <a:pt x="138" y="95"/>
                    <a:pt x="136" y="94"/>
                  </a:cubicBezTo>
                  <a:cubicBezTo>
                    <a:pt x="134" y="94"/>
                    <a:pt x="132" y="95"/>
                    <a:pt x="130" y="94"/>
                  </a:cubicBezTo>
                  <a:cubicBezTo>
                    <a:pt x="129" y="94"/>
                    <a:pt x="129" y="93"/>
                    <a:pt x="128" y="92"/>
                  </a:cubicBezTo>
                  <a:cubicBezTo>
                    <a:pt x="128" y="91"/>
                    <a:pt x="129" y="90"/>
                    <a:pt x="128" y="89"/>
                  </a:cubicBezTo>
                  <a:cubicBezTo>
                    <a:pt x="128" y="89"/>
                    <a:pt x="127" y="88"/>
                    <a:pt x="127" y="88"/>
                  </a:cubicBezTo>
                  <a:cubicBezTo>
                    <a:pt x="124" y="89"/>
                    <a:pt x="122" y="91"/>
                    <a:pt x="120" y="92"/>
                  </a:cubicBezTo>
                  <a:cubicBezTo>
                    <a:pt x="117" y="94"/>
                    <a:pt x="116" y="96"/>
                    <a:pt x="113" y="98"/>
                  </a:cubicBezTo>
                  <a:cubicBezTo>
                    <a:pt x="111" y="99"/>
                    <a:pt x="108" y="99"/>
                    <a:pt x="105" y="99"/>
                  </a:cubicBezTo>
                  <a:cubicBezTo>
                    <a:pt x="104" y="100"/>
                    <a:pt x="102" y="99"/>
                    <a:pt x="100" y="99"/>
                  </a:cubicBezTo>
                  <a:cubicBezTo>
                    <a:pt x="97" y="100"/>
                    <a:pt x="96" y="102"/>
                    <a:pt x="94" y="103"/>
                  </a:cubicBezTo>
                  <a:cubicBezTo>
                    <a:pt x="92" y="104"/>
                    <a:pt x="90" y="105"/>
                    <a:pt x="89" y="105"/>
                  </a:cubicBezTo>
                  <a:cubicBezTo>
                    <a:pt x="87" y="106"/>
                    <a:pt x="85" y="107"/>
                    <a:pt x="82" y="107"/>
                  </a:cubicBezTo>
                  <a:cubicBezTo>
                    <a:pt x="79" y="107"/>
                    <a:pt x="76" y="106"/>
                    <a:pt x="73" y="107"/>
                  </a:cubicBezTo>
                  <a:cubicBezTo>
                    <a:pt x="71" y="107"/>
                    <a:pt x="68" y="108"/>
                    <a:pt x="66" y="108"/>
                  </a:cubicBezTo>
                  <a:cubicBezTo>
                    <a:pt x="61" y="108"/>
                    <a:pt x="56" y="109"/>
                    <a:pt x="51" y="108"/>
                  </a:cubicBezTo>
                  <a:cubicBezTo>
                    <a:pt x="49" y="108"/>
                    <a:pt x="47" y="106"/>
                    <a:pt x="45" y="105"/>
                  </a:cubicBezTo>
                  <a:cubicBezTo>
                    <a:pt x="44" y="103"/>
                    <a:pt x="43" y="101"/>
                    <a:pt x="43" y="99"/>
                  </a:cubicBezTo>
                  <a:cubicBezTo>
                    <a:pt x="43" y="98"/>
                    <a:pt x="45" y="96"/>
                    <a:pt x="45" y="94"/>
                  </a:cubicBezTo>
                  <a:cubicBezTo>
                    <a:pt x="44" y="93"/>
                    <a:pt x="41" y="93"/>
                    <a:pt x="40" y="92"/>
                  </a:cubicBezTo>
                  <a:cubicBezTo>
                    <a:pt x="36" y="92"/>
                    <a:pt x="32" y="93"/>
                    <a:pt x="28" y="92"/>
                  </a:cubicBezTo>
                  <a:cubicBezTo>
                    <a:pt x="25" y="92"/>
                    <a:pt x="23" y="91"/>
                    <a:pt x="20" y="90"/>
                  </a:cubicBezTo>
                  <a:cubicBezTo>
                    <a:pt x="18" y="89"/>
                    <a:pt x="16" y="90"/>
                    <a:pt x="15" y="89"/>
                  </a:cubicBezTo>
                  <a:cubicBezTo>
                    <a:pt x="14" y="88"/>
                    <a:pt x="15" y="87"/>
                    <a:pt x="14" y="86"/>
                  </a:cubicBezTo>
                  <a:cubicBezTo>
                    <a:pt x="13" y="83"/>
                    <a:pt x="10" y="82"/>
                    <a:pt x="9" y="80"/>
                  </a:cubicBezTo>
                  <a:cubicBezTo>
                    <a:pt x="9" y="78"/>
                    <a:pt x="8" y="77"/>
                    <a:pt x="9" y="76"/>
                  </a:cubicBezTo>
                  <a:cubicBezTo>
                    <a:pt x="11" y="74"/>
                    <a:pt x="14" y="74"/>
                    <a:pt x="17" y="73"/>
                  </a:cubicBezTo>
                  <a:cubicBezTo>
                    <a:pt x="20" y="72"/>
                    <a:pt x="23" y="72"/>
                    <a:pt x="26" y="71"/>
                  </a:cubicBezTo>
                  <a:cubicBezTo>
                    <a:pt x="30" y="71"/>
                    <a:pt x="33" y="71"/>
                    <a:pt x="36" y="71"/>
                  </a:cubicBezTo>
                  <a:cubicBezTo>
                    <a:pt x="38" y="70"/>
                    <a:pt x="40" y="69"/>
                    <a:pt x="42" y="69"/>
                  </a:cubicBezTo>
                  <a:cubicBezTo>
                    <a:pt x="46" y="68"/>
                    <a:pt x="49" y="69"/>
                    <a:pt x="52" y="69"/>
                  </a:cubicBezTo>
                  <a:cubicBezTo>
                    <a:pt x="54" y="69"/>
                    <a:pt x="56" y="69"/>
                    <a:pt x="57" y="69"/>
                  </a:cubicBezTo>
                  <a:cubicBezTo>
                    <a:pt x="60" y="70"/>
                    <a:pt x="63" y="71"/>
                    <a:pt x="66" y="71"/>
                  </a:cubicBezTo>
                  <a:cubicBezTo>
                    <a:pt x="67" y="71"/>
                    <a:pt x="68" y="70"/>
                    <a:pt x="69" y="70"/>
                  </a:cubicBezTo>
                  <a:cubicBezTo>
                    <a:pt x="71" y="69"/>
                    <a:pt x="74" y="70"/>
                    <a:pt x="76" y="70"/>
                  </a:cubicBezTo>
                  <a:cubicBezTo>
                    <a:pt x="77" y="70"/>
                    <a:pt x="77" y="68"/>
                    <a:pt x="76" y="67"/>
                  </a:cubicBezTo>
                  <a:cubicBezTo>
                    <a:pt x="73" y="66"/>
                    <a:pt x="69" y="65"/>
                    <a:pt x="65" y="64"/>
                  </a:cubicBezTo>
                  <a:cubicBezTo>
                    <a:pt x="61" y="63"/>
                    <a:pt x="57" y="62"/>
                    <a:pt x="53" y="61"/>
                  </a:cubicBezTo>
                  <a:cubicBezTo>
                    <a:pt x="51" y="60"/>
                    <a:pt x="49" y="59"/>
                    <a:pt x="47" y="59"/>
                  </a:cubicBezTo>
                  <a:cubicBezTo>
                    <a:pt x="44" y="60"/>
                    <a:pt x="43" y="62"/>
                    <a:pt x="40" y="63"/>
                  </a:cubicBezTo>
                  <a:cubicBezTo>
                    <a:pt x="36" y="64"/>
                    <a:pt x="33" y="63"/>
                    <a:pt x="29" y="63"/>
                  </a:cubicBezTo>
                  <a:cubicBezTo>
                    <a:pt x="25" y="62"/>
                    <a:pt x="22" y="61"/>
                    <a:pt x="19" y="61"/>
                  </a:cubicBezTo>
                  <a:cubicBezTo>
                    <a:pt x="16" y="60"/>
                    <a:pt x="14" y="61"/>
                    <a:pt x="12" y="61"/>
                  </a:cubicBezTo>
                  <a:cubicBezTo>
                    <a:pt x="10" y="60"/>
                    <a:pt x="8" y="59"/>
                    <a:pt x="7" y="57"/>
                  </a:cubicBezTo>
                  <a:cubicBezTo>
                    <a:pt x="6" y="56"/>
                    <a:pt x="6" y="55"/>
                    <a:pt x="7" y="54"/>
                  </a:cubicBezTo>
                  <a:cubicBezTo>
                    <a:pt x="9" y="52"/>
                    <a:pt x="12" y="51"/>
                    <a:pt x="15" y="50"/>
                  </a:cubicBezTo>
                  <a:cubicBezTo>
                    <a:pt x="17" y="49"/>
                    <a:pt x="20" y="48"/>
                    <a:pt x="23" y="48"/>
                  </a:cubicBezTo>
                  <a:cubicBezTo>
                    <a:pt x="25" y="47"/>
                    <a:pt x="27" y="48"/>
                    <a:pt x="29" y="47"/>
                  </a:cubicBezTo>
                  <a:cubicBezTo>
                    <a:pt x="31" y="47"/>
                    <a:pt x="32" y="46"/>
                    <a:pt x="34" y="46"/>
                  </a:cubicBezTo>
                  <a:cubicBezTo>
                    <a:pt x="36" y="45"/>
                    <a:pt x="38" y="46"/>
                    <a:pt x="40" y="45"/>
                  </a:cubicBezTo>
                  <a:cubicBezTo>
                    <a:pt x="41" y="45"/>
                    <a:pt x="43" y="44"/>
                    <a:pt x="42" y="43"/>
                  </a:cubicBezTo>
                  <a:cubicBezTo>
                    <a:pt x="40" y="42"/>
                    <a:pt x="38" y="43"/>
                    <a:pt x="35" y="43"/>
                  </a:cubicBezTo>
                  <a:cubicBezTo>
                    <a:pt x="33" y="43"/>
                    <a:pt x="30" y="44"/>
                    <a:pt x="28" y="44"/>
                  </a:cubicBezTo>
                  <a:cubicBezTo>
                    <a:pt x="24" y="45"/>
                    <a:pt x="21" y="47"/>
                    <a:pt x="17" y="47"/>
                  </a:cubicBezTo>
                  <a:cubicBezTo>
                    <a:pt x="17" y="47"/>
                    <a:pt x="17" y="45"/>
                    <a:pt x="16" y="45"/>
                  </a:cubicBezTo>
                  <a:cubicBezTo>
                    <a:pt x="14" y="45"/>
                    <a:pt x="14" y="47"/>
                    <a:pt x="13" y="47"/>
                  </a:cubicBezTo>
                  <a:cubicBezTo>
                    <a:pt x="11" y="48"/>
                    <a:pt x="9" y="48"/>
                    <a:pt x="9" y="47"/>
                  </a:cubicBezTo>
                  <a:cubicBezTo>
                    <a:pt x="9" y="45"/>
                    <a:pt x="13" y="45"/>
                    <a:pt x="13" y="42"/>
                  </a:cubicBezTo>
                  <a:cubicBezTo>
                    <a:pt x="14" y="42"/>
                    <a:pt x="12" y="41"/>
                    <a:pt x="11" y="41"/>
                  </a:cubicBezTo>
                  <a:cubicBezTo>
                    <a:pt x="9" y="40"/>
                    <a:pt x="6" y="41"/>
                    <a:pt x="4" y="41"/>
                  </a:cubicBezTo>
                  <a:cubicBezTo>
                    <a:pt x="3" y="41"/>
                    <a:pt x="1" y="42"/>
                    <a:pt x="1" y="41"/>
                  </a:cubicBezTo>
                  <a:cubicBezTo>
                    <a:pt x="0" y="39"/>
                    <a:pt x="0" y="37"/>
                    <a:pt x="1" y="36"/>
                  </a:cubicBezTo>
                  <a:cubicBezTo>
                    <a:pt x="4" y="33"/>
                    <a:pt x="8" y="33"/>
                    <a:pt x="11" y="31"/>
                  </a:cubicBezTo>
                  <a:cubicBezTo>
                    <a:pt x="12" y="30"/>
                    <a:pt x="15" y="28"/>
                    <a:pt x="16" y="26"/>
                  </a:cubicBezTo>
                  <a:cubicBezTo>
                    <a:pt x="16" y="25"/>
                    <a:pt x="15" y="24"/>
                    <a:pt x="14" y="24"/>
                  </a:cubicBezTo>
                  <a:cubicBezTo>
                    <a:pt x="14" y="23"/>
                    <a:pt x="12" y="22"/>
                    <a:pt x="13" y="21"/>
                  </a:cubicBezTo>
                  <a:cubicBezTo>
                    <a:pt x="14" y="18"/>
                    <a:pt x="17" y="17"/>
                    <a:pt x="19" y="15"/>
                  </a:cubicBezTo>
                  <a:cubicBezTo>
                    <a:pt x="21" y="14"/>
                    <a:pt x="23" y="14"/>
                    <a:pt x="25" y="13"/>
                  </a:cubicBezTo>
                  <a:cubicBezTo>
                    <a:pt x="29" y="11"/>
                    <a:pt x="34" y="9"/>
                    <a:pt x="39" y="7"/>
                  </a:cubicBezTo>
                  <a:cubicBezTo>
                    <a:pt x="41" y="6"/>
                    <a:pt x="43" y="6"/>
                    <a:pt x="46" y="5"/>
                  </a:cubicBezTo>
                  <a:cubicBezTo>
                    <a:pt x="49" y="4"/>
                    <a:pt x="52" y="2"/>
                    <a:pt x="55" y="1"/>
                  </a:cubicBezTo>
                  <a:cubicBezTo>
                    <a:pt x="57" y="0"/>
                    <a:pt x="60" y="0"/>
                    <a:pt x="62" y="1"/>
                  </a:cubicBezTo>
                  <a:cubicBezTo>
                    <a:pt x="64" y="1"/>
                    <a:pt x="66" y="1"/>
                    <a:pt x="67" y="3"/>
                  </a:cubicBezTo>
                  <a:cubicBezTo>
                    <a:pt x="67" y="5"/>
                    <a:pt x="65" y="7"/>
                    <a:pt x="65" y="10"/>
                  </a:cubicBezTo>
                  <a:cubicBezTo>
                    <a:pt x="64" y="10"/>
                    <a:pt x="66" y="12"/>
                    <a:pt x="65" y="12"/>
                  </a:cubicBezTo>
                  <a:cubicBezTo>
                    <a:pt x="64" y="13"/>
                    <a:pt x="62" y="13"/>
                    <a:pt x="61" y="14"/>
                  </a:cubicBezTo>
                  <a:cubicBezTo>
                    <a:pt x="59" y="15"/>
                    <a:pt x="56" y="16"/>
                    <a:pt x="55" y="19"/>
                  </a:cubicBezTo>
                  <a:cubicBezTo>
                    <a:pt x="55" y="20"/>
                    <a:pt x="57" y="19"/>
                    <a:pt x="58" y="19"/>
                  </a:cubicBezTo>
                  <a:cubicBezTo>
                    <a:pt x="60" y="19"/>
                    <a:pt x="62" y="17"/>
                    <a:pt x="64" y="17"/>
                  </a:cubicBezTo>
                  <a:cubicBezTo>
                    <a:pt x="66" y="17"/>
                    <a:pt x="69" y="19"/>
                    <a:pt x="71" y="19"/>
                  </a:cubicBezTo>
                  <a:cubicBezTo>
                    <a:pt x="72" y="18"/>
                    <a:pt x="70" y="17"/>
                    <a:pt x="70" y="16"/>
                  </a:cubicBezTo>
                  <a:cubicBezTo>
                    <a:pt x="72" y="13"/>
                    <a:pt x="73" y="9"/>
                    <a:pt x="76" y="8"/>
                  </a:cubicBezTo>
                  <a:cubicBezTo>
                    <a:pt x="79" y="7"/>
                    <a:pt x="82" y="10"/>
                    <a:pt x="85" y="11"/>
                  </a:cubicBezTo>
                  <a:cubicBezTo>
                    <a:pt x="88" y="12"/>
                    <a:pt x="91" y="12"/>
                    <a:pt x="93" y="14"/>
                  </a:cubicBezTo>
                  <a:cubicBezTo>
                    <a:pt x="94" y="15"/>
                    <a:pt x="94" y="17"/>
                    <a:pt x="93" y="18"/>
                  </a:cubicBezTo>
                  <a:cubicBezTo>
                    <a:pt x="90" y="21"/>
                    <a:pt x="85" y="23"/>
                    <a:pt x="82" y="26"/>
                  </a:cubicBezTo>
                  <a:cubicBezTo>
                    <a:pt x="81" y="26"/>
                    <a:pt x="84" y="26"/>
                    <a:pt x="84" y="26"/>
                  </a:cubicBezTo>
                  <a:cubicBezTo>
                    <a:pt x="86" y="26"/>
                    <a:pt x="87" y="27"/>
                    <a:pt x="89" y="27"/>
                  </a:cubicBezTo>
                  <a:cubicBezTo>
                    <a:pt x="90" y="26"/>
                    <a:pt x="89" y="24"/>
                    <a:pt x="90" y="24"/>
                  </a:cubicBezTo>
                  <a:cubicBezTo>
                    <a:pt x="91" y="24"/>
                    <a:pt x="92" y="26"/>
                    <a:pt x="94" y="26"/>
                  </a:cubicBezTo>
                  <a:cubicBezTo>
                    <a:pt x="95" y="25"/>
                    <a:pt x="95" y="22"/>
                    <a:pt x="96" y="21"/>
                  </a:cubicBezTo>
                  <a:cubicBezTo>
                    <a:pt x="98" y="19"/>
                    <a:pt x="99" y="18"/>
                    <a:pt x="101" y="18"/>
                  </a:cubicBezTo>
                  <a:cubicBezTo>
                    <a:pt x="103" y="18"/>
                    <a:pt x="104" y="21"/>
                    <a:pt x="106" y="20"/>
                  </a:cubicBezTo>
                  <a:cubicBezTo>
                    <a:pt x="108" y="19"/>
                    <a:pt x="108" y="17"/>
                    <a:pt x="108" y="15"/>
                  </a:cubicBezTo>
                  <a:cubicBezTo>
                    <a:pt x="108" y="13"/>
                    <a:pt x="104" y="12"/>
                    <a:pt x="105" y="10"/>
                  </a:cubicBezTo>
                  <a:cubicBezTo>
                    <a:pt x="105" y="9"/>
                    <a:pt x="107" y="9"/>
                    <a:pt x="109" y="9"/>
                  </a:cubicBezTo>
                  <a:cubicBezTo>
                    <a:pt x="112" y="10"/>
                    <a:pt x="115" y="11"/>
                    <a:pt x="117" y="13"/>
                  </a:cubicBezTo>
                  <a:cubicBezTo>
                    <a:pt x="119" y="16"/>
                    <a:pt x="122" y="19"/>
                    <a:pt x="122" y="22"/>
                  </a:cubicBezTo>
                  <a:cubicBezTo>
                    <a:pt x="122" y="25"/>
                    <a:pt x="118" y="27"/>
                    <a:pt x="118" y="30"/>
                  </a:cubicBezTo>
                  <a:cubicBezTo>
                    <a:pt x="118" y="33"/>
                    <a:pt x="121" y="36"/>
                    <a:pt x="123" y="38"/>
                  </a:cubicBezTo>
                  <a:cubicBezTo>
                    <a:pt x="124" y="39"/>
                    <a:pt x="125" y="40"/>
                    <a:pt x="127" y="40"/>
                  </a:cubicBezTo>
                  <a:cubicBezTo>
                    <a:pt x="129" y="40"/>
                    <a:pt x="132" y="38"/>
                    <a:pt x="133" y="36"/>
                  </a:cubicBezTo>
                  <a:cubicBezTo>
                    <a:pt x="134" y="35"/>
                    <a:pt x="133" y="33"/>
                    <a:pt x="132" y="31"/>
                  </a:cubicBezTo>
                  <a:cubicBezTo>
                    <a:pt x="131" y="30"/>
                    <a:pt x="129" y="30"/>
                    <a:pt x="128" y="28"/>
                  </a:cubicBezTo>
                  <a:cubicBezTo>
                    <a:pt x="128" y="23"/>
                    <a:pt x="130" y="17"/>
                    <a:pt x="130" y="12"/>
                  </a:cubicBezTo>
                  <a:cubicBezTo>
                    <a:pt x="131" y="9"/>
                    <a:pt x="131" y="5"/>
                    <a:pt x="132" y="2"/>
                  </a:cubicBezTo>
                  <a:cubicBezTo>
                    <a:pt x="133" y="1"/>
                    <a:pt x="135" y="1"/>
                    <a:pt x="136" y="2"/>
                  </a:cubicBezTo>
                  <a:cubicBezTo>
                    <a:pt x="138" y="2"/>
                    <a:pt x="140" y="5"/>
                    <a:pt x="142" y="5"/>
                  </a:cubicBezTo>
                  <a:cubicBezTo>
                    <a:pt x="144" y="5"/>
                    <a:pt x="143" y="2"/>
                    <a:pt x="144" y="2"/>
                  </a:cubicBezTo>
                  <a:cubicBezTo>
                    <a:pt x="147" y="3"/>
                    <a:pt x="150" y="6"/>
                    <a:pt x="153" y="8"/>
                  </a:cubicBezTo>
                  <a:cubicBezTo>
                    <a:pt x="155" y="9"/>
                    <a:pt x="158" y="10"/>
                    <a:pt x="159" y="1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79" name="Freeform 3572"/>
            <p:cNvSpPr>
              <a:spLocks noChangeAspect="1"/>
            </p:cNvSpPr>
            <p:nvPr/>
          </p:nvSpPr>
          <p:spPr bwMode="auto">
            <a:xfrm>
              <a:off x="4130788" y="-404779"/>
              <a:ext cx="671335" cy="416842"/>
            </a:xfrm>
            <a:custGeom>
              <a:avLst/>
              <a:gdLst>
                <a:gd name="T0" fmla="*/ 183 w 128"/>
                <a:gd name="T1" fmla="*/ 34 h 79"/>
                <a:gd name="T2" fmla="*/ 180 w 128"/>
                <a:gd name="T3" fmla="*/ 28 h 79"/>
                <a:gd name="T4" fmla="*/ 169 w 128"/>
                <a:gd name="T5" fmla="*/ 23 h 79"/>
                <a:gd name="T6" fmla="*/ 159 w 128"/>
                <a:gd name="T7" fmla="*/ 13 h 79"/>
                <a:gd name="T8" fmla="*/ 147 w 128"/>
                <a:gd name="T9" fmla="*/ 10 h 79"/>
                <a:gd name="T10" fmla="*/ 139 w 128"/>
                <a:gd name="T11" fmla="*/ 13 h 79"/>
                <a:gd name="T12" fmla="*/ 131 w 128"/>
                <a:gd name="T13" fmla="*/ 19 h 79"/>
                <a:gd name="T14" fmla="*/ 127 w 128"/>
                <a:gd name="T15" fmla="*/ 17 h 79"/>
                <a:gd name="T16" fmla="*/ 127 w 128"/>
                <a:gd name="T17" fmla="*/ 13 h 79"/>
                <a:gd name="T18" fmla="*/ 123 w 128"/>
                <a:gd name="T19" fmla="*/ 12 h 79"/>
                <a:gd name="T20" fmla="*/ 120 w 128"/>
                <a:gd name="T21" fmla="*/ 16 h 79"/>
                <a:gd name="T22" fmla="*/ 117 w 128"/>
                <a:gd name="T23" fmla="*/ 12 h 79"/>
                <a:gd name="T24" fmla="*/ 104 w 128"/>
                <a:gd name="T25" fmla="*/ 7 h 79"/>
                <a:gd name="T26" fmla="*/ 96 w 128"/>
                <a:gd name="T27" fmla="*/ 1 h 79"/>
                <a:gd name="T28" fmla="*/ 82 w 128"/>
                <a:gd name="T29" fmla="*/ 6 h 79"/>
                <a:gd name="T30" fmla="*/ 63 w 128"/>
                <a:gd name="T31" fmla="*/ 6 h 79"/>
                <a:gd name="T32" fmla="*/ 44 w 128"/>
                <a:gd name="T33" fmla="*/ 6 h 79"/>
                <a:gd name="T34" fmla="*/ 42 w 128"/>
                <a:gd name="T35" fmla="*/ 7 h 79"/>
                <a:gd name="T36" fmla="*/ 45 w 128"/>
                <a:gd name="T37" fmla="*/ 19 h 79"/>
                <a:gd name="T38" fmla="*/ 47 w 128"/>
                <a:gd name="T39" fmla="*/ 26 h 79"/>
                <a:gd name="T40" fmla="*/ 45 w 128"/>
                <a:gd name="T41" fmla="*/ 30 h 79"/>
                <a:gd name="T42" fmla="*/ 42 w 128"/>
                <a:gd name="T43" fmla="*/ 36 h 79"/>
                <a:gd name="T44" fmla="*/ 30 w 128"/>
                <a:gd name="T45" fmla="*/ 44 h 79"/>
                <a:gd name="T46" fmla="*/ 27 w 128"/>
                <a:gd name="T47" fmla="*/ 46 h 79"/>
                <a:gd name="T48" fmla="*/ 31 w 128"/>
                <a:gd name="T49" fmla="*/ 51 h 79"/>
                <a:gd name="T50" fmla="*/ 27 w 128"/>
                <a:gd name="T51" fmla="*/ 55 h 79"/>
                <a:gd name="T52" fmla="*/ 23 w 128"/>
                <a:gd name="T53" fmla="*/ 55 h 79"/>
                <a:gd name="T54" fmla="*/ 20 w 128"/>
                <a:gd name="T55" fmla="*/ 65 h 79"/>
                <a:gd name="T56" fmla="*/ 16 w 128"/>
                <a:gd name="T57" fmla="*/ 65 h 79"/>
                <a:gd name="T58" fmla="*/ 7 w 128"/>
                <a:gd name="T59" fmla="*/ 78 h 79"/>
                <a:gd name="T60" fmla="*/ 5 w 128"/>
                <a:gd name="T61" fmla="*/ 83 h 79"/>
                <a:gd name="T62" fmla="*/ 0 w 128"/>
                <a:gd name="T63" fmla="*/ 85 h 79"/>
                <a:gd name="T64" fmla="*/ 5 w 128"/>
                <a:gd name="T65" fmla="*/ 87 h 79"/>
                <a:gd name="T66" fmla="*/ 14 w 128"/>
                <a:gd name="T67" fmla="*/ 85 h 79"/>
                <a:gd name="T68" fmla="*/ 22 w 128"/>
                <a:gd name="T69" fmla="*/ 88 h 79"/>
                <a:gd name="T70" fmla="*/ 27 w 128"/>
                <a:gd name="T71" fmla="*/ 93 h 79"/>
                <a:gd name="T72" fmla="*/ 30 w 128"/>
                <a:gd name="T73" fmla="*/ 100 h 79"/>
                <a:gd name="T74" fmla="*/ 32 w 128"/>
                <a:gd name="T75" fmla="*/ 109 h 79"/>
                <a:gd name="T76" fmla="*/ 42 w 128"/>
                <a:gd name="T77" fmla="*/ 114 h 79"/>
                <a:gd name="T78" fmla="*/ 45 w 128"/>
                <a:gd name="T79" fmla="*/ 109 h 79"/>
                <a:gd name="T80" fmla="*/ 59 w 128"/>
                <a:gd name="T81" fmla="*/ 105 h 79"/>
                <a:gd name="T82" fmla="*/ 60 w 128"/>
                <a:gd name="T83" fmla="*/ 100 h 79"/>
                <a:gd name="T84" fmla="*/ 63 w 128"/>
                <a:gd name="T85" fmla="*/ 105 h 79"/>
                <a:gd name="T86" fmla="*/ 72 w 128"/>
                <a:gd name="T87" fmla="*/ 102 h 79"/>
                <a:gd name="T88" fmla="*/ 79 w 128"/>
                <a:gd name="T89" fmla="*/ 100 h 79"/>
                <a:gd name="T90" fmla="*/ 85 w 128"/>
                <a:gd name="T91" fmla="*/ 88 h 79"/>
                <a:gd name="T92" fmla="*/ 85 w 128"/>
                <a:gd name="T93" fmla="*/ 81 h 79"/>
                <a:gd name="T94" fmla="*/ 93 w 128"/>
                <a:gd name="T95" fmla="*/ 77 h 79"/>
                <a:gd name="T96" fmla="*/ 104 w 128"/>
                <a:gd name="T97" fmla="*/ 73 h 79"/>
                <a:gd name="T98" fmla="*/ 112 w 128"/>
                <a:gd name="T99" fmla="*/ 69 h 79"/>
                <a:gd name="T100" fmla="*/ 115 w 128"/>
                <a:gd name="T101" fmla="*/ 61 h 79"/>
                <a:gd name="T102" fmla="*/ 131 w 128"/>
                <a:gd name="T103" fmla="*/ 53 h 79"/>
                <a:gd name="T104" fmla="*/ 146 w 128"/>
                <a:gd name="T105" fmla="*/ 48 h 79"/>
                <a:gd name="T106" fmla="*/ 157 w 128"/>
                <a:gd name="T107" fmla="*/ 42 h 79"/>
                <a:gd name="T108" fmla="*/ 166 w 128"/>
                <a:gd name="T109" fmla="*/ 38 h 79"/>
                <a:gd name="T110" fmla="*/ 177 w 128"/>
                <a:gd name="T111" fmla="*/ 37 h 79"/>
                <a:gd name="T112" fmla="*/ 183 w 128"/>
                <a:gd name="T113" fmla="*/ 34 h 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8"/>
                <a:gd name="T172" fmla="*/ 0 h 79"/>
                <a:gd name="T173" fmla="*/ 128 w 128"/>
                <a:gd name="T174" fmla="*/ 79 h 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8" h="79">
                  <a:moveTo>
                    <a:pt x="128" y="23"/>
                  </a:moveTo>
                  <a:cubicBezTo>
                    <a:pt x="128" y="21"/>
                    <a:pt x="127" y="20"/>
                    <a:pt x="126" y="19"/>
                  </a:cubicBezTo>
                  <a:cubicBezTo>
                    <a:pt x="124" y="18"/>
                    <a:pt x="121" y="18"/>
                    <a:pt x="118" y="16"/>
                  </a:cubicBezTo>
                  <a:cubicBezTo>
                    <a:pt x="116" y="14"/>
                    <a:pt x="114" y="10"/>
                    <a:pt x="111" y="9"/>
                  </a:cubicBezTo>
                  <a:cubicBezTo>
                    <a:pt x="109" y="7"/>
                    <a:pt x="106" y="7"/>
                    <a:pt x="103" y="7"/>
                  </a:cubicBezTo>
                  <a:cubicBezTo>
                    <a:pt x="101" y="7"/>
                    <a:pt x="99" y="8"/>
                    <a:pt x="97" y="9"/>
                  </a:cubicBezTo>
                  <a:cubicBezTo>
                    <a:pt x="95" y="10"/>
                    <a:pt x="94" y="12"/>
                    <a:pt x="92" y="13"/>
                  </a:cubicBezTo>
                  <a:cubicBezTo>
                    <a:pt x="91" y="13"/>
                    <a:pt x="89" y="13"/>
                    <a:pt x="89" y="12"/>
                  </a:cubicBezTo>
                  <a:cubicBezTo>
                    <a:pt x="88" y="11"/>
                    <a:pt x="90" y="10"/>
                    <a:pt x="89" y="9"/>
                  </a:cubicBezTo>
                  <a:cubicBezTo>
                    <a:pt x="89" y="8"/>
                    <a:pt x="87" y="8"/>
                    <a:pt x="86" y="8"/>
                  </a:cubicBezTo>
                  <a:cubicBezTo>
                    <a:pt x="85" y="8"/>
                    <a:pt x="85" y="11"/>
                    <a:pt x="84" y="11"/>
                  </a:cubicBezTo>
                  <a:cubicBezTo>
                    <a:pt x="83" y="11"/>
                    <a:pt x="83" y="9"/>
                    <a:pt x="82" y="8"/>
                  </a:cubicBezTo>
                  <a:cubicBezTo>
                    <a:pt x="79" y="7"/>
                    <a:pt x="76" y="7"/>
                    <a:pt x="73" y="5"/>
                  </a:cubicBezTo>
                  <a:cubicBezTo>
                    <a:pt x="71" y="4"/>
                    <a:pt x="70" y="1"/>
                    <a:pt x="67" y="1"/>
                  </a:cubicBezTo>
                  <a:cubicBezTo>
                    <a:pt x="64" y="0"/>
                    <a:pt x="61" y="3"/>
                    <a:pt x="58" y="4"/>
                  </a:cubicBezTo>
                  <a:cubicBezTo>
                    <a:pt x="54" y="4"/>
                    <a:pt x="49" y="4"/>
                    <a:pt x="44" y="4"/>
                  </a:cubicBezTo>
                  <a:cubicBezTo>
                    <a:pt x="40" y="4"/>
                    <a:pt x="35" y="4"/>
                    <a:pt x="31" y="4"/>
                  </a:cubicBezTo>
                  <a:cubicBezTo>
                    <a:pt x="30" y="4"/>
                    <a:pt x="29" y="4"/>
                    <a:pt x="29" y="5"/>
                  </a:cubicBezTo>
                  <a:cubicBezTo>
                    <a:pt x="29" y="8"/>
                    <a:pt x="31" y="10"/>
                    <a:pt x="32" y="13"/>
                  </a:cubicBezTo>
                  <a:cubicBezTo>
                    <a:pt x="32" y="15"/>
                    <a:pt x="33" y="16"/>
                    <a:pt x="33" y="18"/>
                  </a:cubicBezTo>
                  <a:cubicBezTo>
                    <a:pt x="33" y="19"/>
                    <a:pt x="33" y="20"/>
                    <a:pt x="32" y="21"/>
                  </a:cubicBezTo>
                  <a:cubicBezTo>
                    <a:pt x="31" y="22"/>
                    <a:pt x="30" y="23"/>
                    <a:pt x="29" y="25"/>
                  </a:cubicBezTo>
                  <a:cubicBezTo>
                    <a:pt x="27" y="27"/>
                    <a:pt x="24" y="29"/>
                    <a:pt x="21" y="31"/>
                  </a:cubicBezTo>
                  <a:cubicBezTo>
                    <a:pt x="21" y="31"/>
                    <a:pt x="19" y="31"/>
                    <a:pt x="19" y="32"/>
                  </a:cubicBezTo>
                  <a:cubicBezTo>
                    <a:pt x="19" y="33"/>
                    <a:pt x="22" y="33"/>
                    <a:pt x="22" y="35"/>
                  </a:cubicBezTo>
                  <a:cubicBezTo>
                    <a:pt x="22" y="36"/>
                    <a:pt x="20" y="37"/>
                    <a:pt x="19" y="38"/>
                  </a:cubicBezTo>
                  <a:cubicBezTo>
                    <a:pt x="18" y="39"/>
                    <a:pt x="17" y="37"/>
                    <a:pt x="16" y="38"/>
                  </a:cubicBezTo>
                  <a:cubicBezTo>
                    <a:pt x="15" y="40"/>
                    <a:pt x="16" y="43"/>
                    <a:pt x="14" y="45"/>
                  </a:cubicBezTo>
                  <a:cubicBezTo>
                    <a:pt x="13" y="46"/>
                    <a:pt x="12" y="45"/>
                    <a:pt x="11" y="45"/>
                  </a:cubicBezTo>
                  <a:cubicBezTo>
                    <a:pt x="8" y="48"/>
                    <a:pt x="7" y="51"/>
                    <a:pt x="5" y="54"/>
                  </a:cubicBezTo>
                  <a:cubicBezTo>
                    <a:pt x="4" y="56"/>
                    <a:pt x="4" y="57"/>
                    <a:pt x="3" y="57"/>
                  </a:cubicBezTo>
                  <a:cubicBezTo>
                    <a:pt x="2" y="58"/>
                    <a:pt x="0" y="58"/>
                    <a:pt x="0" y="59"/>
                  </a:cubicBezTo>
                  <a:cubicBezTo>
                    <a:pt x="0" y="60"/>
                    <a:pt x="2" y="60"/>
                    <a:pt x="3" y="60"/>
                  </a:cubicBezTo>
                  <a:cubicBezTo>
                    <a:pt x="5" y="60"/>
                    <a:pt x="7" y="58"/>
                    <a:pt x="10" y="59"/>
                  </a:cubicBezTo>
                  <a:cubicBezTo>
                    <a:pt x="12" y="59"/>
                    <a:pt x="13" y="60"/>
                    <a:pt x="15" y="61"/>
                  </a:cubicBezTo>
                  <a:cubicBezTo>
                    <a:pt x="16" y="62"/>
                    <a:pt x="18" y="63"/>
                    <a:pt x="19" y="64"/>
                  </a:cubicBezTo>
                  <a:cubicBezTo>
                    <a:pt x="20" y="66"/>
                    <a:pt x="21" y="67"/>
                    <a:pt x="21" y="69"/>
                  </a:cubicBezTo>
                  <a:cubicBezTo>
                    <a:pt x="22" y="71"/>
                    <a:pt x="21" y="74"/>
                    <a:pt x="23" y="76"/>
                  </a:cubicBezTo>
                  <a:cubicBezTo>
                    <a:pt x="24" y="78"/>
                    <a:pt x="27" y="79"/>
                    <a:pt x="29" y="79"/>
                  </a:cubicBezTo>
                  <a:cubicBezTo>
                    <a:pt x="30" y="79"/>
                    <a:pt x="30" y="77"/>
                    <a:pt x="32" y="76"/>
                  </a:cubicBezTo>
                  <a:cubicBezTo>
                    <a:pt x="34" y="74"/>
                    <a:pt x="38" y="74"/>
                    <a:pt x="41" y="72"/>
                  </a:cubicBezTo>
                  <a:cubicBezTo>
                    <a:pt x="41" y="71"/>
                    <a:pt x="41" y="69"/>
                    <a:pt x="42" y="69"/>
                  </a:cubicBezTo>
                  <a:cubicBezTo>
                    <a:pt x="43" y="69"/>
                    <a:pt x="43" y="72"/>
                    <a:pt x="44" y="72"/>
                  </a:cubicBezTo>
                  <a:cubicBezTo>
                    <a:pt x="46" y="72"/>
                    <a:pt x="48" y="72"/>
                    <a:pt x="50" y="71"/>
                  </a:cubicBezTo>
                  <a:cubicBezTo>
                    <a:pt x="52" y="71"/>
                    <a:pt x="54" y="71"/>
                    <a:pt x="55" y="69"/>
                  </a:cubicBezTo>
                  <a:cubicBezTo>
                    <a:pt x="57" y="67"/>
                    <a:pt x="59" y="64"/>
                    <a:pt x="59" y="61"/>
                  </a:cubicBezTo>
                  <a:cubicBezTo>
                    <a:pt x="60" y="59"/>
                    <a:pt x="59" y="58"/>
                    <a:pt x="59" y="56"/>
                  </a:cubicBezTo>
                  <a:cubicBezTo>
                    <a:pt x="61" y="55"/>
                    <a:pt x="63" y="54"/>
                    <a:pt x="65" y="53"/>
                  </a:cubicBezTo>
                  <a:cubicBezTo>
                    <a:pt x="67" y="52"/>
                    <a:pt x="71" y="53"/>
                    <a:pt x="73" y="51"/>
                  </a:cubicBezTo>
                  <a:cubicBezTo>
                    <a:pt x="75" y="50"/>
                    <a:pt x="77" y="48"/>
                    <a:pt x="79" y="47"/>
                  </a:cubicBezTo>
                  <a:cubicBezTo>
                    <a:pt x="80" y="45"/>
                    <a:pt x="79" y="43"/>
                    <a:pt x="80" y="42"/>
                  </a:cubicBezTo>
                  <a:cubicBezTo>
                    <a:pt x="84" y="40"/>
                    <a:pt x="88" y="39"/>
                    <a:pt x="92" y="37"/>
                  </a:cubicBezTo>
                  <a:cubicBezTo>
                    <a:pt x="95" y="36"/>
                    <a:pt x="98" y="35"/>
                    <a:pt x="102" y="33"/>
                  </a:cubicBezTo>
                  <a:cubicBezTo>
                    <a:pt x="105" y="32"/>
                    <a:pt x="107" y="30"/>
                    <a:pt x="110" y="29"/>
                  </a:cubicBezTo>
                  <a:cubicBezTo>
                    <a:pt x="112" y="28"/>
                    <a:pt x="114" y="27"/>
                    <a:pt x="116" y="27"/>
                  </a:cubicBezTo>
                  <a:cubicBezTo>
                    <a:pt x="119" y="26"/>
                    <a:pt x="122" y="27"/>
                    <a:pt x="124" y="26"/>
                  </a:cubicBezTo>
                  <a:cubicBezTo>
                    <a:pt x="126" y="25"/>
                    <a:pt x="127" y="24"/>
                    <a:pt x="128" y="2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0" name="Freeform 3573"/>
            <p:cNvSpPr>
              <a:spLocks noChangeAspect="1"/>
            </p:cNvSpPr>
            <p:nvPr/>
          </p:nvSpPr>
          <p:spPr bwMode="auto">
            <a:xfrm>
              <a:off x="4731919" y="-685599"/>
              <a:ext cx="719602" cy="315923"/>
            </a:xfrm>
            <a:custGeom>
              <a:avLst/>
              <a:gdLst>
                <a:gd name="T0" fmla="*/ 168 w 137"/>
                <a:gd name="T1" fmla="*/ 35 h 60"/>
                <a:gd name="T2" fmla="*/ 153 w 137"/>
                <a:gd name="T3" fmla="*/ 37 h 60"/>
                <a:gd name="T4" fmla="*/ 153 w 137"/>
                <a:gd name="T5" fmla="*/ 24 h 60"/>
                <a:gd name="T6" fmla="*/ 152 w 137"/>
                <a:gd name="T7" fmla="*/ 14 h 60"/>
                <a:gd name="T8" fmla="*/ 151 w 137"/>
                <a:gd name="T9" fmla="*/ 0 h 60"/>
                <a:gd name="T10" fmla="*/ 129 w 137"/>
                <a:gd name="T11" fmla="*/ 13 h 60"/>
                <a:gd name="T12" fmla="*/ 129 w 137"/>
                <a:gd name="T13" fmla="*/ 23 h 60"/>
                <a:gd name="T14" fmla="*/ 124 w 137"/>
                <a:gd name="T15" fmla="*/ 34 h 60"/>
                <a:gd name="T16" fmla="*/ 138 w 137"/>
                <a:gd name="T17" fmla="*/ 38 h 60"/>
                <a:gd name="T18" fmla="*/ 128 w 137"/>
                <a:gd name="T19" fmla="*/ 44 h 60"/>
                <a:gd name="T20" fmla="*/ 110 w 137"/>
                <a:gd name="T21" fmla="*/ 42 h 60"/>
                <a:gd name="T22" fmla="*/ 104 w 137"/>
                <a:gd name="T23" fmla="*/ 37 h 60"/>
                <a:gd name="T24" fmla="*/ 90 w 137"/>
                <a:gd name="T25" fmla="*/ 37 h 60"/>
                <a:gd name="T26" fmla="*/ 86 w 137"/>
                <a:gd name="T27" fmla="*/ 24 h 60"/>
                <a:gd name="T28" fmla="*/ 74 w 137"/>
                <a:gd name="T29" fmla="*/ 20 h 60"/>
                <a:gd name="T30" fmla="*/ 67 w 137"/>
                <a:gd name="T31" fmla="*/ 16 h 60"/>
                <a:gd name="T32" fmla="*/ 56 w 137"/>
                <a:gd name="T33" fmla="*/ 13 h 60"/>
                <a:gd name="T34" fmla="*/ 38 w 137"/>
                <a:gd name="T35" fmla="*/ 20 h 60"/>
                <a:gd name="T36" fmla="*/ 50 w 137"/>
                <a:gd name="T37" fmla="*/ 23 h 60"/>
                <a:gd name="T38" fmla="*/ 35 w 137"/>
                <a:gd name="T39" fmla="*/ 23 h 60"/>
                <a:gd name="T40" fmla="*/ 20 w 137"/>
                <a:gd name="T41" fmla="*/ 35 h 60"/>
                <a:gd name="T42" fmla="*/ 44 w 137"/>
                <a:gd name="T43" fmla="*/ 34 h 60"/>
                <a:gd name="T44" fmla="*/ 35 w 137"/>
                <a:gd name="T45" fmla="*/ 36 h 60"/>
                <a:gd name="T46" fmla="*/ 17 w 137"/>
                <a:gd name="T47" fmla="*/ 37 h 60"/>
                <a:gd name="T48" fmla="*/ 10 w 137"/>
                <a:gd name="T49" fmla="*/ 46 h 60"/>
                <a:gd name="T50" fmla="*/ 36 w 137"/>
                <a:gd name="T51" fmla="*/ 42 h 60"/>
                <a:gd name="T52" fmla="*/ 35 w 137"/>
                <a:gd name="T53" fmla="*/ 46 h 60"/>
                <a:gd name="T54" fmla="*/ 8 w 137"/>
                <a:gd name="T55" fmla="*/ 50 h 60"/>
                <a:gd name="T56" fmla="*/ 1 w 137"/>
                <a:gd name="T57" fmla="*/ 56 h 60"/>
                <a:gd name="T58" fmla="*/ 22 w 137"/>
                <a:gd name="T59" fmla="*/ 56 h 60"/>
                <a:gd name="T60" fmla="*/ 34 w 137"/>
                <a:gd name="T61" fmla="*/ 64 h 60"/>
                <a:gd name="T62" fmla="*/ 41 w 137"/>
                <a:gd name="T63" fmla="*/ 58 h 60"/>
                <a:gd name="T64" fmla="*/ 51 w 137"/>
                <a:gd name="T65" fmla="*/ 60 h 60"/>
                <a:gd name="T66" fmla="*/ 56 w 137"/>
                <a:gd name="T67" fmla="*/ 53 h 60"/>
                <a:gd name="T68" fmla="*/ 60 w 137"/>
                <a:gd name="T69" fmla="*/ 56 h 60"/>
                <a:gd name="T70" fmla="*/ 74 w 137"/>
                <a:gd name="T71" fmla="*/ 59 h 60"/>
                <a:gd name="T72" fmla="*/ 83 w 137"/>
                <a:gd name="T73" fmla="*/ 59 h 60"/>
                <a:gd name="T74" fmla="*/ 97 w 137"/>
                <a:gd name="T75" fmla="*/ 56 h 60"/>
                <a:gd name="T76" fmla="*/ 92 w 137"/>
                <a:gd name="T77" fmla="*/ 65 h 60"/>
                <a:gd name="T78" fmla="*/ 72 w 137"/>
                <a:gd name="T79" fmla="*/ 66 h 60"/>
                <a:gd name="T80" fmla="*/ 61 w 137"/>
                <a:gd name="T81" fmla="*/ 70 h 60"/>
                <a:gd name="T82" fmla="*/ 48 w 137"/>
                <a:gd name="T83" fmla="*/ 78 h 60"/>
                <a:gd name="T84" fmla="*/ 74 w 137"/>
                <a:gd name="T85" fmla="*/ 85 h 60"/>
                <a:gd name="T86" fmla="*/ 99 w 137"/>
                <a:gd name="T87" fmla="*/ 78 h 60"/>
                <a:gd name="T88" fmla="*/ 123 w 137"/>
                <a:gd name="T89" fmla="*/ 67 h 60"/>
                <a:gd name="T90" fmla="*/ 144 w 137"/>
                <a:gd name="T91" fmla="*/ 67 h 60"/>
                <a:gd name="T92" fmla="*/ 156 w 137"/>
                <a:gd name="T93" fmla="*/ 70 h 60"/>
                <a:gd name="T94" fmla="*/ 177 w 137"/>
                <a:gd name="T95" fmla="*/ 60 h 60"/>
                <a:gd name="T96" fmla="*/ 189 w 137"/>
                <a:gd name="T97" fmla="*/ 50 h 60"/>
                <a:gd name="T98" fmla="*/ 189 w 137"/>
                <a:gd name="T99" fmla="*/ 31 h 60"/>
                <a:gd name="T100" fmla="*/ 174 w 137"/>
                <a:gd name="T101" fmla="*/ 31 h 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7"/>
                <a:gd name="T154" fmla="*/ 0 h 60"/>
                <a:gd name="T155" fmla="*/ 137 w 137"/>
                <a:gd name="T156" fmla="*/ 60 h 6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7" h="60">
                  <a:moveTo>
                    <a:pt x="119" y="29"/>
                  </a:moveTo>
                  <a:cubicBezTo>
                    <a:pt x="117" y="30"/>
                    <a:pt x="118" y="25"/>
                    <a:pt x="117" y="24"/>
                  </a:cubicBezTo>
                  <a:cubicBezTo>
                    <a:pt x="116" y="23"/>
                    <a:pt x="114" y="22"/>
                    <a:pt x="113" y="23"/>
                  </a:cubicBezTo>
                  <a:cubicBezTo>
                    <a:pt x="111" y="23"/>
                    <a:pt x="109" y="27"/>
                    <a:pt x="107" y="26"/>
                  </a:cubicBezTo>
                  <a:cubicBezTo>
                    <a:pt x="106" y="24"/>
                    <a:pt x="110" y="22"/>
                    <a:pt x="110" y="20"/>
                  </a:cubicBezTo>
                  <a:cubicBezTo>
                    <a:pt x="110" y="18"/>
                    <a:pt x="107" y="19"/>
                    <a:pt x="107" y="17"/>
                  </a:cubicBezTo>
                  <a:cubicBezTo>
                    <a:pt x="106" y="16"/>
                    <a:pt x="108" y="15"/>
                    <a:pt x="108" y="14"/>
                  </a:cubicBezTo>
                  <a:cubicBezTo>
                    <a:pt x="108" y="13"/>
                    <a:pt x="106" y="12"/>
                    <a:pt x="106" y="10"/>
                  </a:cubicBezTo>
                  <a:cubicBezTo>
                    <a:pt x="106" y="8"/>
                    <a:pt x="108" y="6"/>
                    <a:pt x="108" y="3"/>
                  </a:cubicBezTo>
                  <a:cubicBezTo>
                    <a:pt x="108" y="2"/>
                    <a:pt x="107" y="0"/>
                    <a:pt x="105" y="0"/>
                  </a:cubicBezTo>
                  <a:cubicBezTo>
                    <a:pt x="103" y="0"/>
                    <a:pt x="101" y="3"/>
                    <a:pt x="98" y="4"/>
                  </a:cubicBezTo>
                  <a:cubicBezTo>
                    <a:pt x="96" y="6"/>
                    <a:pt x="93" y="7"/>
                    <a:pt x="90" y="9"/>
                  </a:cubicBezTo>
                  <a:cubicBezTo>
                    <a:pt x="88" y="10"/>
                    <a:pt x="86" y="12"/>
                    <a:pt x="86" y="14"/>
                  </a:cubicBezTo>
                  <a:cubicBezTo>
                    <a:pt x="86" y="16"/>
                    <a:pt x="89" y="15"/>
                    <a:pt x="90" y="16"/>
                  </a:cubicBezTo>
                  <a:cubicBezTo>
                    <a:pt x="92" y="17"/>
                    <a:pt x="95" y="18"/>
                    <a:pt x="94" y="20"/>
                  </a:cubicBezTo>
                  <a:cubicBezTo>
                    <a:pt x="93" y="22"/>
                    <a:pt x="88" y="20"/>
                    <a:pt x="87" y="23"/>
                  </a:cubicBezTo>
                  <a:cubicBezTo>
                    <a:pt x="86" y="24"/>
                    <a:pt x="90" y="24"/>
                    <a:pt x="91" y="24"/>
                  </a:cubicBezTo>
                  <a:cubicBezTo>
                    <a:pt x="93" y="25"/>
                    <a:pt x="95" y="25"/>
                    <a:pt x="96" y="27"/>
                  </a:cubicBezTo>
                  <a:cubicBezTo>
                    <a:pt x="97" y="28"/>
                    <a:pt x="96" y="30"/>
                    <a:pt x="95" y="31"/>
                  </a:cubicBezTo>
                  <a:cubicBezTo>
                    <a:pt x="93" y="32"/>
                    <a:pt x="91" y="31"/>
                    <a:pt x="89" y="31"/>
                  </a:cubicBezTo>
                  <a:cubicBezTo>
                    <a:pt x="87" y="31"/>
                    <a:pt x="85" y="31"/>
                    <a:pt x="83" y="31"/>
                  </a:cubicBezTo>
                  <a:cubicBezTo>
                    <a:pt x="81" y="30"/>
                    <a:pt x="79" y="29"/>
                    <a:pt x="77" y="29"/>
                  </a:cubicBezTo>
                  <a:cubicBezTo>
                    <a:pt x="75" y="29"/>
                    <a:pt x="74" y="32"/>
                    <a:pt x="72" y="31"/>
                  </a:cubicBezTo>
                  <a:cubicBezTo>
                    <a:pt x="71" y="30"/>
                    <a:pt x="75" y="28"/>
                    <a:pt x="73" y="26"/>
                  </a:cubicBezTo>
                  <a:cubicBezTo>
                    <a:pt x="72" y="25"/>
                    <a:pt x="70" y="26"/>
                    <a:pt x="68" y="26"/>
                  </a:cubicBezTo>
                  <a:cubicBezTo>
                    <a:pt x="66" y="26"/>
                    <a:pt x="63" y="28"/>
                    <a:pt x="63" y="26"/>
                  </a:cubicBezTo>
                  <a:cubicBezTo>
                    <a:pt x="63" y="25"/>
                    <a:pt x="68" y="25"/>
                    <a:pt x="67" y="23"/>
                  </a:cubicBezTo>
                  <a:cubicBezTo>
                    <a:pt x="67" y="20"/>
                    <a:pt x="63" y="19"/>
                    <a:pt x="60" y="17"/>
                  </a:cubicBezTo>
                  <a:cubicBezTo>
                    <a:pt x="59" y="16"/>
                    <a:pt x="59" y="14"/>
                    <a:pt x="57" y="14"/>
                  </a:cubicBezTo>
                  <a:cubicBezTo>
                    <a:pt x="56" y="13"/>
                    <a:pt x="54" y="14"/>
                    <a:pt x="52" y="14"/>
                  </a:cubicBezTo>
                  <a:cubicBezTo>
                    <a:pt x="50" y="15"/>
                    <a:pt x="47" y="17"/>
                    <a:pt x="46" y="15"/>
                  </a:cubicBezTo>
                  <a:cubicBezTo>
                    <a:pt x="44" y="15"/>
                    <a:pt x="47" y="13"/>
                    <a:pt x="47" y="11"/>
                  </a:cubicBezTo>
                  <a:cubicBezTo>
                    <a:pt x="47" y="11"/>
                    <a:pt x="48" y="9"/>
                    <a:pt x="47" y="9"/>
                  </a:cubicBezTo>
                  <a:cubicBezTo>
                    <a:pt x="44" y="9"/>
                    <a:pt x="42" y="9"/>
                    <a:pt x="39" y="9"/>
                  </a:cubicBezTo>
                  <a:cubicBezTo>
                    <a:pt x="37" y="10"/>
                    <a:pt x="34" y="10"/>
                    <a:pt x="32" y="11"/>
                  </a:cubicBezTo>
                  <a:cubicBezTo>
                    <a:pt x="30" y="12"/>
                    <a:pt x="27" y="12"/>
                    <a:pt x="27" y="14"/>
                  </a:cubicBezTo>
                  <a:cubicBezTo>
                    <a:pt x="27" y="16"/>
                    <a:pt x="30" y="15"/>
                    <a:pt x="32" y="16"/>
                  </a:cubicBezTo>
                  <a:cubicBezTo>
                    <a:pt x="33" y="16"/>
                    <a:pt x="36" y="15"/>
                    <a:pt x="35" y="16"/>
                  </a:cubicBezTo>
                  <a:cubicBezTo>
                    <a:pt x="35" y="17"/>
                    <a:pt x="33" y="18"/>
                    <a:pt x="32" y="18"/>
                  </a:cubicBezTo>
                  <a:cubicBezTo>
                    <a:pt x="29" y="18"/>
                    <a:pt x="27" y="15"/>
                    <a:pt x="24" y="16"/>
                  </a:cubicBezTo>
                  <a:cubicBezTo>
                    <a:pt x="21" y="16"/>
                    <a:pt x="18" y="18"/>
                    <a:pt x="16" y="20"/>
                  </a:cubicBezTo>
                  <a:cubicBezTo>
                    <a:pt x="15" y="21"/>
                    <a:pt x="12" y="24"/>
                    <a:pt x="14" y="24"/>
                  </a:cubicBezTo>
                  <a:cubicBezTo>
                    <a:pt x="17" y="26"/>
                    <a:pt x="20" y="23"/>
                    <a:pt x="23" y="23"/>
                  </a:cubicBezTo>
                  <a:cubicBezTo>
                    <a:pt x="26" y="23"/>
                    <a:pt x="29" y="22"/>
                    <a:pt x="31" y="23"/>
                  </a:cubicBezTo>
                  <a:cubicBezTo>
                    <a:pt x="32" y="23"/>
                    <a:pt x="33" y="25"/>
                    <a:pt x="32" y="25"/>
                  </a:cubicBezTo>
                  <a:cubicBezTo>
                    <a:pt x="30" y="26"/>
                    <a:pt x="27" y="25"/>
                    <a:pt x="24" y="25"/>
                  </a:cubicBezTo>
                  <a:cubicBezTo>
                    <a:pt x="22" y="25"/>
                    <a:pt x="20" y="26"/>
                    <a:pt x="18" y="26"/>
                  </a:cubicBezTo>
                  <a:cubicBezTo>
                    <a:pt x="16" y="27"/>
                    <a:pt x="13" y="26"/>
                    <a:pt x="12" y="26"/>
                  </a:cubicBezTo>
                  <a:cubicBezTo>
                    <a:pt x="10" y="27"/>
                    <a:pt x="8" y="28"/>
                    <a:pt x="7" y="30"/>
                  </a:cubicBezTo>
                  <a:cubicBezTo>
                    <a:pt x="7" y="30"/>
                    <a:pt x="7" y="32"/>
                    <a:pt x="7" y="32"/>
                  </a:cubicBezTo>
                  <a:cubicBezTo>
                    <a:pt x="10" y="32"/>
                    <a:pt x="13" y="32"/>
                    <a:pt x="16" y="32"/>
                  </a:cubicBezTo>
                  <a:cubicBezTo>
                    <a:pt x="19" y="31"/>
                    <a:pt x="22" y="29"/>
                    <a:pt x="25" y="29"/>
                  </a:cubicBezTo>
                  <a:cubicBezTo>
                    <a:pt x="26" y="29"/>
                    <a:pt x="29" y="29"/>
                    <a:pt x="29" y="30"/>
                  </a:cubicBezTo>
                  <a:cubicBezTo>
                    <a:pt x="28" y="32"/>
                    <a:pt x="25" y="31"/>
                    <a:pt x="24" y="32"/>
                  </a:cubicBezTo>
                  <a:cubicBezTo>
                    <a:pt x="21" y="33"/>
                    <a:pt x="17" y="35"/>
                    <a:pt x="14" y="35"/>
                  </a:cubicBezTo>
                  <a:cubicBezTo>
                    <a:pt x="11" y="36"/>
                    <a:pt x="9" y="35"/>
                    <a:pt x="6" y="35"/>
                  </a:cubicBezTo>
                  <a:cubicBezTo>
                    <a:pt x="4" y="35"/>
                    <a:pt x="3" y="35"/>
                    <a:pt x="1" y="36"/>
                  </a:cubicBezTo>
                  <a:cubicBezTo>
                    <a:pt x="0" y="37"/>
                    <a:pt x="0" y="39"/>
                    <a:pt x="1" y="39"/>
                  </a:cubicBezTo>
                  <a:cubicBezTo>
                    <a:pt x="3" y="41"/>
                    <a:pt x="6" y="42"/>
                    <a:pt x="9" y="42"/>
                  </a:cubicBezTo>
                  <a:cubicBezTo>
                    <a:pt x="11" y="42"/>
                    <a:pt x="13" y="39"/>
                    <a:pt x="15" y="39"/>
                  </a:cubicBezTo>
                  <a:cubicBezTo>
                    <a:pt x="16" y="40"/>
                    <a:pt x="16" y="43"/>
                    <a:pt x="18" y="44"/>
                  </a:cubicBezTo>
                  <a:cubicBezTo>
                    <a:pt x="19" y="45"/>
                    <a:pt x="21" y="45"/>
                    <a:pt x="23" y="44"/>
                  </a:cubicBezTo>
                  <a:cubicBezTo>
                    <a:pt x="24" y="43"/>
                    <a:pt x="22" y="41"/>
                    <a:pt x="23" y="40"/>
                  </a:cubicBezTo>
                  <a:cubicBezTo>
                    <a:pt x="24" y="39"/>
                    <a:pt x="27" y="39"/>
                    <a:pt x="28" y="40"/>
                  </a:cubicBezTo>
                  <a:cubicBezTo>
                    <a:pt x="29" y="42"/>
                    <a:pt x="25" y="45"/>
                    <a:pt x="27" y="45"/>
                  </a:cubicBezTo>
                  <a:cubicBezTo>
                    <a:pt x="30" y="46"/>
                    <a:pt x="34" y="44"/>
                    <a:pt x="36" y="42"/>
                  </a:cubicBezTo>
                  <a:cubicBezTo>
                    <a:pt x="37" y="41"/>
                    <a:pt x="36" y="39"/>
                    <a:pt x="37" y="37"/>
                  </a:cubicBezTo>
                  <a:cubicBezTo>
                    <a:pt x="37" y="36"/>
                    <a:pt x="38" y="37"/>
                    <a:pt x="39" y="37"/>
                  </a:cubicBezTo>
                  <a:cubicBezTo>
                    <a:pt x="41" y="37"/>
                    <a:pt x="42" y="35"/>
                    <a:pt x="44" y="36"/>
                  </a:cubicBezTo>
                  <a:cubicBezTo>
                    <a:pt x="45" y="36"/>
                    <a:pt x="42" y="38"/>
                    <a:pt x="42" y="39"/>
                  </a:cubicBezTo>
                  <a:cubicBezTo>
                    <a:pt x="41" y="39"/>
                    <a:pt x="39" y="41"/>
                    <a:pt x="40" y="42"/>
                  </a:cubicBezTo>
                  <a:cubicBezTo>
                    <a:pt x="44" y="43"/>
                    <a:pt x="48" y="42"/>
                    <a:pt x="52" y="41"/>
                  </a:cubicBezTo>
                  <a:cubicBezTo>
                    <a:pt x="54" y="41"/>
                    <a:pt x="54" y="39"/>
                    <a:pt x="56" y="39"/>
                  </a:cubicBezTo>
                  <a:cubicBezTo>
                    <a:pt x="57" y="39"/>
                    <a:pt x="57" y="41"/>
                    <a:pt x="58" y="41"/>
                  </a:cubicBezTo>
                  <a:cubicBezTo>
                    <a:pt x="59" y="41"/>
                    <a:pt x="60" y="41"/>
                    <a:pt x="61" y="41"/>
                  </a:cubicBezTo>
                  <a:cubicBezTo>
                    <a:pt x="64" y="40"/>
                    <a:pt x="66" y="39"/>
                    <a:pt x="68" y="39"/>
                  </a:cubicBezTo>
                  <a:cubicBezTo>
                    <a:pt x="69" y="39"/>
                    <a:pt x="72" y="39"/>
                    <a:pt x="71" y="40"/>
                  </a:cubicBezTo>
                  <a:cubicBezTo>
                    <a:pt x="70" y="42"/>
                    <a:pt x="67" y="44"/>
                    <a:pt x="64" y="45"/>
                  </a:cubicBezTo>
                  <a:cubicBezTo>
                    <a:pt x="62" y="46"/>
                    <a:pt x="60" y="44"/>
                    <a:pt x="57" y="45"/>
                  </a:cubicBezTo>
                  <a:cubicBezTo>
                    <a:pt x="55" y="45"/>
                    <a:pt x="52" y="45"/>
                    <a:pt x="50" y="46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44" y="48"/>
                    <a:pt x="43" y="48"/>
                    <a:pt x="43" y="48"/>
                  </a:cubicBezTo>
                  <a:cubicBezTo>
                    <a:pt x="39" y="49"/>
                    <a:pt x="36" y="50"/>
                    <a:pt x="33" y="52"/>
                  </a:cubicBezTo>
                  <a:cubicBezTo>
                    <a:pt x="33" y="52"/>
                    <a:pt x="33" y="54"/>
                    <a:pt x="33" y="54"/>
                  </a:cubicBezTo>
                  <a:cubicBezTo>
                    <a:pt x="35" y="57"/>
                    <a:pt x="38" y="59"/>
                    <a:pt x="40" y="59"/>
                  </a:cubicBezTo>
                  <a:cubicBezTo>
                    <a:pt x="44" y="60"/>
                    <a:pt x="48" y="60"/>
                    <a:pt x="52" y="59"/>
                  </a:cubicBezTo>
                  <a:cubicBezTo>
                    <a:pt x="55" y="59"/>
                    <a:pt x="57" y="56"/>
                    <a:pt x="61" y="55"/>
                  </a:cubicBezTo>
                  <a:cubicBezTo>
                    <a:pt x="63" y="54"/>
                    <a:pt x="66" y="55"/>
                    <a:pt x="69" y="54"/>
                  </a:cubicBezTo>
                  <a:cubicBezTo>
                    <a:pt x="71" y="53"/>
                    <a:pt x="71" y="49"/>
                    <a:pt x="73" y="48"/>
                  </a:cubicBezTo>
                  <a:cubicBezTo>
                    <a:pt x="78" y="47"/>
                    <a:pt x="82" y="48"/>
                    <a:pt x="86" y="47"/>
                  </a:cubicBezTo>
                  <a:cubicBezTo>
                    <a:pt x="90" y="46"/>
                    <a:pt x="92" y="42"/>
                    <a:pt x="95" y="42"/>
                  </a:cubicBezTo>
                  <a:cubicBezTo>
                    <a:pt x="97" y="42"/>
                    <a:pt x="98" y="47"/>
                    <a:pt x="100" y="47"/>
                  </a:cubicBezTo>
                  <a:cubicBezTo>
                    <a:pt x="102" y="47"/>
                    <a:pt x="103" y="43"/>
                    <a:pt x="106" y="43"/>
                  </a:cubicBezTo>
                  <a:cubicBezTo>
                    <a:pt x="108" y="43"/>
                    <a:pt x="107" y="48"/>
                    <a:pt x="109" y="48"/>
                  </a:cubicBezTo>
                  <a:cubicBezTo>
                    <a:pt x="112" y="48"/>
                    <a:pt x="114" y="44"/>
                    <a:pt x="116" y="43"/>
                  </a:cubicBezTo>
                  <a:cubicBezTo>
                    <a:pt x="119" y="42"/>
                    <a:pt x="122" y="43"/>
                    <a:pt x="124" y="42"/>
                  </a:cubicBezTo>
                  <a:cubicBezTo>
                    <a:pt x="126" y="41"/>
                    <a:pt x="125" y="38"/>
                    <a:pt x="126" y="37"/>
                  </a:cubicBezTo>
                  <a:cubicBezTo>
                    <a:pt x="127" y="35"/>
                    <a:pt x="131" y="37"/>
                    <a:pt x="132" y="35"/>
                  </a:cubicBezTo>
                  <a:cubicBezTo>
                    <a:pt x="133" y="32"/>
                    <a:pt x="135" y="29"/>
                    <a:pt x="136" y="25"/>
                  </a:cubicBezTo>
                  <a:cubicBezTo>
                    <a:pt x="137" y="24"/>
                    <a:pt x="133" y="23"/>
                    <a:pt x="132" y="22"/>
                  </a:cubicBezTo>
                  <a:cubicBezTo>
                    <a:pt x="129" y="21"/>
                    <a:pt x="127" y="18"/>
                    <a:pt x="125" y="18"/>
                  </a:cubicBezTo>
                  <a:cubicBezTo>
                    <a:pt x="123" y="18"/>
                    <a:pt x="122" y="20"/>
                    <a:pt x="121" y="22"/>
                  </a:cubicBezTo>
                  <a:cubicBezTo>
                    <a:pt x="120" y="24"/>
                    <a:pt x="122" y="28"/>
                    <a:pt x="119" y="2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1" name="Freeform 3574"/>
            <p:cNvSpPr>
              <a:spLocks noChangeAspect="1"/>
            </p:cNvSpPr>
            <p:nvPr/>
          </p:nvSpPr>
          <p:spPr bwMode="auto">
            <a:xfrm>
              <a:off x="4473038" y="-764581"/>
              <a:ext cx="460721" cy="219390"/>
            </a:xfrm>
            <a:custGeom>
              <a:avLst/>
              <a:gdLst>
                <a:gd name="T0" fmla="*/ 110 w 88"/>
                <a:gd name="T1" fmla="*/ 0 h 42"/>
                <a:gd name="T2" fmla="*/ 124 w 88"/>
                <a:gd name="T3" fmla="*/ 8 h 42"/>
                <a:gd name="T4" fmla="*/ 123 w 88"/>
                <a:gd name="T5" fmla="*/ 12 h 42"/>
                <a:gd name="T6" fmla="*/ 113 w 88"/>
                <a:gd name="T7" fmla="*/ 14 h 42"/>
                <a:gd name="T8" fmla="*/ 110 w 88"/>
                <a:gd name="T9" fmla="*/ 14 h 42"/>
                <a:gd name="T10" fmla="*/ 112 w 88"/>
                <a:gd name="T11" fmla="*/ 24 h 42"/>
                <a:gd name="T12" fmla="*/ 105 w 88"/>
                <a:gd name="T13" fmla="*/ 24 h 42"/>
                <a:gd name="T14" fmla="*/ 109 w 88"/>
                <a:gd name="T15" fmla="*/ 30 h 42"/>
                <a:gd name="T16" fmla="*/ 94 w 88"/>
                <a:gd name="T17" fmla="*/ 31 h 42"/>
                <a:gd name="T18" fmla="*/ 88 w 88"/>
                <a:gd name="T19" fmla="*/ 42 h 42"/>
                <a:gd name="T20" fmla="*/ 80 w 88"/>
                <a:gd name="T21" fmla="*/ 44 h 42"/>
                <a:gd name="T22" fmla="*/ 74 w 88"/>
                <a:gd name="T23" fmla="*/ 37 h 42"/>
                <a:gd name="T24" fmla="*/ 79 w 88"/>
                <a:gd name="T25" fmla="*/ 30 h 42"/>
                <a:gd name="T26" fmla="*/ 81 w 88"/>
                <a:gd name="T27" fmla="*/ 25 h 42"/>
                <a:gd name="T28" fmla="*/ 74 w 88"/>
                <a:gd name="T29" fmla="*/ 27 h 42"/>
                <a:gd name="T30" fmla="*/ 67 w 88"/>
                <a:gd name="T31" fmla="*/ 35 h 42"/>
                <a:gd name="T32" fmla="*/ 61 w 88"/>
                <a:gd name="T33" fmla="*/ 36 h 42"/>
                <a:gd name="T34" fmla="*/ 67 w 88"/>
                <a:gd name="T35" fmla="*/ 43 h 42"/>
                <a:gd name="T36" fmla="*/ 57 w 88"/>
                <a:gd name="T37" fmla="*/ 46 h 42"/>
                <a:gd name="T38" fmla="*/ 54 w 88"/>
                <a:gd name="T39" fmla="*/ 45 h 42"/>
                <a:gd name="T40" fmla="*/ 53 w 88"/>
                <a:gd name="T41" fmla="*/ 43 h 42"/>
                <a:gd name="T42" fmla="*/ 51 w 88"/>
                <a:gd name="T43" fmla="*/ 45 h 42"/>
                <a:gd name="T44" fmla="*/ 44 w 88"/>
                <a:gd name="T45" fmla="*/ 57 h 42"/>
                <a:gd name="T46" fmla="*/ 35 w 88"/>
                <a:gd name="T47" fmla="*/ 57 h 42"/>
                <a:gd name="T48" fmla="*/ 35 w 88"/>
                <a:gd name="T49" fmla="*/ 45 h 42"/>
                <a:gd name="T50" fmla="*/ 31 w 88"/>
                <a:gd name="T51" fmla="*/ 44 h 42"/>
                <a:gd name="T52" fmla="*/ 27 w 88"/>
                <a:gd name="T53" fmla="*/ 54 h 42"/>
                <a:gd name="T54" fmla="*/ 23 w 88"/>
                <a:gd name="T55" fmla="*/ 54 h 42"/>
                <a:gd name="T56" fmla="*/ 14 w 88"/>
                <a:gd name="T57" fmla="*/ 50 h 42"/>
                <a:gd name="T58" fmla="*/ 6 w 88"/>
                <a:gd name="T59" fmla="*/ 55 h 42"/>
                <a:gd name="T60" fmla="*/ 0 w 88"/>
                <a:gd name="T61" fmla="*/ 51 h 42"/>
                <a:gd name="T62" fmla="*/ 6 w 88"/>
                <a:gd name="T63" fmla="*/ 43 h 42"/>
                <a:gd name="T64" fmla="*/ 17 w 88"/>
                <a:gd name="T65" fmla="*/ 38 h 42"/>
                <a:gd name="T66" fmla="*/ 23 w 88"/>
                <a:gd name="T67" fmla="*/ 39 h 42"/>
                <a:gd name="T68" fmla="*/ 31 w 88"/>
                <a:gd name="T69" fmla="*/ 30 h 42"/>
                <a:gd name="T70" fmla="*/ 44 w 88"/>
                <a:gd name="T71" fmla="*/ 24 h 42"/>
                <a:gd name="T72" fmla="*/ 61 w 88"/>
                <a:gd name="T73" fmla="*/ 13 h 42"/>
                <a:gd name="T74" fmla="*/ 67 w 88"/>
                <a:gd name="T75" fmla="*/ 7 h 42"/>
                <a:gd name="T76" fmla="*/ 80 w 88"/>
                <a:gd name="T77" fmla="*/ 6 h 42"/>
                <a:gd name="T78" fmla="*/ 88 w 88"/>
                <a:gd name="T79" fmla="*/ 6 h 42"/>
                <a:gd name="T80" fmla="*/ 97 w 88"/>
                <a:gd name="T81" fmla="*/ 10 h 42"/>
                <a:gd name="T82" fmla="*/ 103 w 88"/>
                <a:gd name="T83" fmla="*/ 8 h 42"/>
                <a:gd name="T84" fmla="*/ 103 w 88"/>
                <a:gd name="T85" fmla="*/ 2 h 42"/>
                <a:gd name="T86" fmla="*/ 110 w 88"/>
                <a:gd name="T87" fmla="*/ 0 h 4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8"/>
                <a:gd name="T133" fmla="*/ 0 h 42"/>
                <a:gd name="T134" fmla="*/ 88 w 88"/>
                <a:gd name="T135" fmla="*/ 42 h 4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8" h="42">
                  <a:moveTo>
                    <a:pt x="77" y="0"/>
                  </a:moveTo>
                  <a:cubicBezTo>
                    <a:pt x="81" y="1"/>
                    <a:pt x="85" y="3"/>
                    <a:pt x="87" y="6"/>
                  </a:cubicBezTo>
                  <a:cubicBezTo>
                    <a:pt x="88" y="6"/>
                    <a:pt x="87" y="8"/>
                    <a:pt x="86" y="8"/>
                  </a:cubicBezTo>
                  <a:cubicBezTo>
                    <a:pt x="84" y="9"/>
                    <a:pt x="82" y="10"/>
                    <a:pt x="80" y="10"/>
                  </a:cubicBezTo>
                  <a:cubicBezTo>
                    <a:pt x="79" y="11"/>
                    <a:pt x="77" y="9"/>
                    <a:pt x="77" y="10"/>
                  </a:cubicBezTo>
                  <a:cubicBezTo>
                    <a:pt x="77" y="13"/>
                    <a:pt x="80" y="15"/>
                    <a:pt x="79" y="17"/>
                  </a:cubicBezTo>
                  <a:cubicBezTo>
                    <a:pt x="79" y="19"/>
                    <a:pt x="75" y="16"/>
                    <a:pt x="74" y="17"/>
                  </a:cubicBezTo>
                  <a:cubicBezTo>
                    <a:pt x="73" y="18"/>
                    <a:pt x="77" y="20"/>
                    <a:pt x="76" y="21"/>
                  </a:cubicBezTo>
                  <a:cubicBezTo>
                    <a:pt x="74" y="23"/>
                    <a:pt x="69" y="21"/>
                    <a:pt x="66" y="22"/>
                  </a:cubicBezTo>
                  <a:cubicBezTo>
                    <a:pt x="64" y="24"/>
                    <a:pt x="64" y="27"/>
                    <a:pt x="62" y="29"/>
                  </a:cubicBezTo>
                  <a:cubicBezTo>
                    <a:pt x="60" y="30"/>
                    <a:pt x="58" y="31"/>
                    <a:pt x="56" y="31"/>
                  </a:cubicBezTo>
                  <a:cubicBezTo>
                    <a:pt x="54" y="30"/>
                    <a:pt x="53" y="28"/>
                    <a:pt x="52" y="26"/>
                  </a:cubicBezTo>
                  <a:cubicBezTo>
                    <a:pt x="52" y="24"/>
                    <a:pt x="54" y="23"/>
                    <a:pt x="55" y="21"/>
                  </a:cubicBezTo>
                  <a:cubicBezTo>
                    <a:pt x="56" y="20"/>
                    <a:pt x="58" y="18"/>
                    <a:pt x="57" y="18"/>
                  </a:cubicBezTo>
                  <a:cubicBezTo>
                    <a:pt x="56" y="17"/>
                    <a:pt x="54" y="18"/>
                    <a:pt x="52" y="19"/>
                  </a:cubicBezTo>
                  <a:cubicBezTo>
                    <a:pt x="50" y="21"/>
                    <a:pt x="49" y="23"/>
                    <a:pt x="47" y="24"/>
                  </a:cubicBezTo>
                  <a:cubicBezTo>
                    <a:pt x="46" y="25"/>
                    <a:pt x="43" y="24"/>
                    <a:pt x="43" y="25"/>
                  </a:cubicBezTo>
                  <a:cubicBezTo>
                    <a:pt x="43" y="27"/>
                    <a:pt x="47" y="28"/>
                    <a:pt x="47" y="30"/>
                  </a:cubicBezTo>
                  <a:cubicBezTo>
                    <a:pt x="46" y="32"/>
                    <a:pt x="42" y="33"/>
                    <a:pt x="40" y="33"/>
                  </a:cubicBezTo>
                  <a:cubicBezTo>
                    <a:pt x="39" y="34"/>
                    <a:pt x="39" y="32"/>
                    <a:pt x="38" y="32"/>
                  </a:cubicBezTo>
                  <a:cubicBezTo>
                    <a:pt x="38" y="31"/>
                    <a:pt x="38" y="29"/>
                    <a:pt x="37" y="30"/>
                  </a:cubicBezTo>
                  <a:cubicBezTo>
                    <a:pt x="36" y="30"/>
                    <a:pt x="36" y="32"/>
                    <a:pt x="36" y="32"/>
                  </a:cubicBezTo>
                  <a:cubicBezTo>
                    <a:pt x="34" y="35"/>
                    <a:pt x="34" y="38"/>
                    <a:pt x="31" y="40"/>
                  </a:cubicBezTo>
                  <a:cubicBezTo>
                    <a:pt x="29" y="41"/>
                    <a:pt x="25" y="42"/>
                    <a:pt x="24" y="40"/>
                  </a:cubicBezTo>
                  <a:cubicBezTo>
                    <a:pt x="22" y="38"/>
                    <a:pt x="25" y="35"/>
                    <a:pt x="24" y="32"/>
                  </a:cubicBezTo>
                  <a:cubicBezTo>
                    <a:pt x="24" y="31"/>
                    <a:pt x="22" y="31"/>
                    <a:pt x="22" y="31"/>
                  </a:cubicBezTo>
                  <a:cubicBezTo>
                    <a:pt x="20" y="33"/>
                    <a:pt x="21" y="36"/>
                    <a:pt x="19" y="38"/>
                  </a:cubicBezTo>
                  <a:cubicBezTo>
                    <a:pt x="18" y="39"/>
                    <a:pt x="17" y="39"/>
                    <a:pt x="16" y="38"/>
                  </a:cubicBezTo>
                  <a:cubicBezTo>
                    <a:pt x="13" y="38"/>
                    <a:pt x="12" y="35"/>
                    <a:pt x="10" y="35"/>
                  </a:cubicBezTo>
                  <a:cubicBezTo>
                    <a:pt x="7" y="35"/>
                    <a:pt x="6" y="39"/>
                    <a:pt x="4" y="39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34"/>
                    <a:pt x="2" y="31"/>
                    <a:pt x="4" y="30"/>
                  </a:cubicBezTo>
                  <a:cubicBezTo>
                    <a:pt x="7" y="28"/>
                    <a:pt x="9" y="27"/>
                    <a:pt x="12" y="27"/>
                  </a:cubicBezTo>
                  <a:cubicBezTo>
                    <a:pt x="13" y="27"/>
                    <a:pt x="15" y="29"/>
                    <a:pt x="16" y="28"/>
                  </a:cubicBezTo>
                  <a:cubicBezTo>
                    <a:pt x="19" y="27"/>
                    <a:pt x="20" y="23"/>
                    <a:pt x="22" y="21"/>
                  </a:cubicBezTo>
                  <a:cubicBezTo>
                    <a:pt x="25" y="19"/>
                    <a:pt x="28" y="19"/>
                    <a:pt x="31" y="17"/>
                  </a:cubicBezTo>
                  <a:cubicBezTo>
                    <a:pt x="35" y="15"/>
                    <a:pt x="39" y="12"/>
                    <a:pt x="43" y="9"/>
                  </a:cubicBezTo>
                  <a:cubicBezTo>
                    <a:pt x="44" y="8"/>
                    <a:pt x="45" y="6"/>
                    <a:pt x="47" y="5"/>
                  </a:cubicBezTo>
                  <a:cubicBezTo>
                    <a:pt x="50" y="4"/>
                    <a:pt x="53" y="4"/>
                    <a:pt x="56" y="4"/>
                  </a:cubicBezTo>
                  <a:cubicBezTo>
                    <a:pt x="58" y="3"/>
                    <a:pt x="60" y="3"/>
                    <a:pt x="62" y="4"/>
                  </a:cubicBezTo>
                  <a:cubicBezTo>
                    <a:pt x="64" y="4"/>
                    <a:pt x="66" y="7"/>
                    <a:pt x="68" y="7"/>
                  </a:cubicBezTo>
                  <a:cubicBezTo>
                    <a:pt x="70" y="8"/>
                    <a:pt x="71" y="7"/>
                    <a:pt x="72" y="6"/>
                  </a:cubicBezTo>
                  <a:cubicBezTo>
                    <a:pt x="73" y="5"/>
                    <a:pt x="71" y="3"/>
                    <a:pt x="72" y="2"/>
                  </a:cubicBezTo>
                  <a:cubicBezTo>
                    <a:pt x="73" y="0"/>
                    <a:pt x="75" y="0"/>
                    <a:pt x="77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2" name="Freeform 3575"/>
            <p:cNvSpPr>
              <a:spLocks noChangeAspect="1"/>
            </p:cNvSpPr>
            <p:nvPr/>
          </p:nvSpPr>
          <p:spPr bwMode="auto">
            <a:xfrm>
              <a:off x="4652939" y="-584680"/>
              <a:ext cx="109695" cy="78980"/>
            </a:xfrm>
            <a:custGeom>
              <a:avLst/>
              <a:gdLst>
                <a:gd name="T0" fmla="*/ 1 w 21"/>
                <a:gd name="T1" fmla="*/ 13 h 15"/>
                <a:gd name="T2" fmla="*/ 1 w 21"/>
                <a:gd name="T3" fmla="*/ 16 h 15"/>
                <a:gd name="T4" fmla="*/ 12 w 21"/>
                <a:gd name="T5" fmla="*/ 22 h 15"/>
                <a:gd name="T6" fmla="*/ 17 w 21"/>
                <a:gd name="T7" fmla="*/ 14 h 15"/>
                <a:gd name="T8" fmla="*/ 30 w 21"/>
                <a:gd name="T9" fmla="*/ 5 h 15"/>
                <a:gd name="T10" fmla="*/ 29 w 21"/>
                <a:gd name="T11" fmla="*/ 1 h 15"/>
                <a:gd name="T12" fmla="*/ 21 w 21"/>
                <a:gd name="T13" fmla="*/ 5 h 15"/>
                <a:gd name="T14" fmla="*/ 12 w 21"/>
                <a:gd name="T15" fmla="*/ 7 h 15"/>
                <a:gd name="T16" fmla="*/ 1 w 21"/>
                <a:gd name="T17" fmla="*/ 13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1" y="9"/>
                  </a:moveTo>
                  <a:cubicBezTo>
                    <a:pt x="0" y="9"/>
                    <a:pt x="0" y="11"/>
                    <a:pt x="1" y="11"/>
                  </a:cubicBezTo>
                  <a:cubicBezTo>
                    <a:pt x="3" y="13"/>
                    <a:pt x="5" y="15"/>
                    <a:pt x="8" y="15"/>
                  </a:cubicBezTo>
                  <a:cubicBezTo>
                    <a:pt x="10" y="15"/>
                    <a:pt x="11" y="12"/>
                    <a:pt x="12" y="10"/>
                  </a:cubicBezTo>
                  <a:cubicBezTo>
                    <a:pt x="15" y="8"/>
                    <a:pt x="19" y="6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8" y="0"/>
                    <a:pt x="17" y="2"/>
                    <a:pt x="15" y="3"/>
                  </a:cubicBezTo>
                  <a:cubicBezTo>
                    <a:pt x="13" y="4"/>
                    <a:pt x="10" y="4"/>
                    <a:pt x="8" y="5"/>
                  </a:cubicBezTo>
                  <a:cubicBezTo>
                    <a:pt x="5" y="6"/>
                    <a:pt x="3" y="7"/>
                    <a:pt x="1" y="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3" name="Freeform 3576"/>
            <p:cNvSpPr>
              <a:spLocks noChangeAspect="1"/>
            </p:cNvSpPr>
            <p:nvPr/>
          </p:nvSpPr>
          <p:spPr bwMode="auto">
            <a:xfrm>
              <a:off x="4942535" y="-685599"/>
              <a:ext cx="83368" cy="26327"/>
            </a:xfrm>
            <a:custGeom>
              <a:avLst/>
              <a:gdLst>
                <a:gd name="T0" fmla="*/ 2 w 16"/>
                <a:gd name="T1" fmla="*/ 0 h 5"/>
                <a:gd name="T2" fmla="*/ 1 w 16"/>
                <a:gd name="T3" fmla="*/ 5 h 5"/>
                <a:gd name="T4" fmla="*/ 18 w 16"/>
                <a:gd name="T5" fmla="*/ 7 h 5"/>
                <a:gd name="T6" fmla="*/ 23 w 16"/>
                <a:gd name="T7" fmla="*/ 2 h 5"/>
                <a:gd name="T8" fmla="*/ 15 w 16"/>
                <a:gd name="T9" fmla="*/ 1 h 5"/>
                <a:gd name="T10" fmla="*/ 8 w 16"/>
                <a:gd name="T11" fmla="*/ 1 h 5"/>
                <a:gd name="T12" fmla="*/ 2 w 1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5"/>
                <a:gd name="T23" fmla="*/ 16 w 16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5">
                  <a:moveTo>
                    <a:pt x="2" y="0"/>
                  </a:moveTo>
                  <a:cubicBezTo>
                    <a:pt x="1" y="1"/>
                    <a:pt x="0" y="3"/>
                    <a:pt x="1" y="3"/>
                  </a:cubicBezTo>
                  <a:cubicBezTo>
                    <a:pt x="4" y="5"/>
                    <a:pt x="9" y="5"/>
                    <a:pt x="13" y="5"/>
                  </a:cubicBezTo>
                  <a:cubicBezTo>
                    <a:pt x="14" y="5"/>
                    <a:pt x="16" y="3"/>
                    <a:pt x="16" y="2"/>
                  </a:cubicBezTo>
                  <a:cubicBezTo>
                    <a:pt x="15" y="1"/>
                    <a:pt x="13" y="1"/>
                    <a:pt x="11" y="1"/>
                  </a:cubicBezTo>
                  <a:cubicBezTo>
                    <a:pt x="9" y="0"/>
                    <a:pt x="7" y="1"/>
                    <a:pt x="6" y="1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4" name="Freeform 3577"/>
            <p:cNvSpPr>
              <a:spLocks noChangeAspect="1"/>
            </p:cNvSpPr>
            <p:nvPr/>
          </p:nvSpPr>
          <p:spPr bwMode="auto">
            <a:xfrm>
              <a:off x="4977636" y="-826009"/>
              <a:ext cx="74592" cy="52655"/>
            </a:xfrm>
            <a:custGeom>
              <a:avLst/>
              <a:gdLst>
                <a:gd name="T0" fmla="*/ 0 w 14"/>
                <a:gd name="T1" fmla="*/ 2 h 10"/>
                <a:gd name="T2" fmla="*/ 0 w 14"/>
                <a:gd name="T3" fmla="*/ 6 h 10"/>
                <a:gd name="T4" fmla="*/ 9 w 14"/>
                <a:gd name="T5" fmla="*/ 10 h 10"/>
                <a:gd name="T6" fmla="*/ 12 w 14"/>
                <a:gd name="T7" fmla="*/ 14 h 10"/>
                <a:gd name="T8" fmla="*/ 19 w 14"/>
                <a:gd name="T9" fmla="*/ 10 h 10"/>
                <a:gd name="T10" fmla="*/ 16 w 14"/>
                <a:gd name="T11" fmla="*/ 5 h 10"/>
                <a:gd name="T12" fmla="*/ 13 w 14"/>
                <a:gd name="T13" fmla="*/ 1 h 10"/>
                <a:gd name="T14" fmla="*/ 5 w 14"/>
                <a:gd name="T15" fmla="*/ 1 h 10"/>
                <a:gd name="T16" fmla="*/ 0 w 14"/>
                <a:gd name="T17" fmla="*/ 2 h 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10"/>
                <a:gd name="T29" fmla="*/ 14 w 14"/>
                <a:gd name="T30" fmla="*/ 10 h 1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10">
                  <a:moveTo>
                    <a:pt x="0" y="2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2" y="6"/>
                    <a:pt x="4" y="6"/>
                    <a:pt x="6" y="7"/>
                  </a:cubicBezTo>
                  <a:cubicBezTo>
                    <a:pt x="7" y="8"/>
                    <a:pt x="7" y="10"/>
                    <a:pt x="8" y="10"/>
                  </a:cubicBezTo>
                  <a:cubicBezTo>
                    <a:pt x="10" y="9"/>
                    <a:pt x="13" y="9"/>
                    <a:pt x="13" y="7"/>
                  </a:cubicBezTo>
                  <a:cubicBezTo>
                    <a:pt x="14" y="6"/>
                    <a:pt x="12" y="4"/>
                    <a:pt x="11" y="3"/>
                  </a:cubicBezTo>
                  <a:cubicBezTo>
                    <a:pt x="10" y="2"/>
                    <a:pt x="10" y="1"/>
                    <a:pt x="9" y="1"/>
                  </a:cubicBezTo>
                  <a:cubicBezTo>
                    <a:pt x="7" y="0"/>
                    <a:pt x="5" y="1"/>
                    <a:pt x="3" y="1"/>
                  </a:cubicBezTo>
                  <a:cubicBezTo>
                    <a:pt x="2" y="1"/>
                    <a:pt x="1" y="1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5" name="Freeform 3578"/>
            <p:cNvSpPr>
              <a:spLocks noChangeAspect="1"/>
            </p:cNvSpPr>
            <p:nvPr/>
          </p:nvSpPr>
          <p:spPr bwMode="auto">
            <a:xfrm>
              <a:off x="5061006" y="-839173"/>
              <a:ext cx="223778" cy="109695"/>
            </a:xfrm>
            <a:custGeom>
              <a:avLst/>
              <a:gdLst>
                <a:gd name="T0" fmla="*/ 2 w 42"/>
                <a:gd name="T1" fmla="*/ 8 h 21"/>
                <a:gd name="T2" fmla="*/ 0 w 42"/>
                <a:gd name="T3" fmla="*/ 20 h 21"/>
                <a:gd name="T4" fmla="*/ 7 w 42"/>
                <a:gd name="T5" fmla="*/ 27 h 21"/>
                <a:gd name="T6" fmla="*/ 15 w 42"/>
                <a:gd name="T7" fmla="*/ 30 h 21"/>
                <a:gd name="T8" fmla="*/ 28 w 42"/>
                <a:gd name="T9" fmla="*/ 24 h 21"/>
                <a:gd name="T10" fmla="*/ 35 w 42"/>
                <a:gd name="T11" fmla="*/ 25 h 21"/>
                <a:gd name="T12" fmla="*/ 41 w 42"/>
                <a:gd name="T13" fmla="*/ 24 h 21"/>
                <a:gd name="T14" fmla="*/ 50 w 42"/>
                <a:gd name="T15" fmla="*/ 20 h 21"/>
                <a:gd name="T16" fmla="*/ 50 w 42"/>
                <a:gd name="T17" fmla="*/ 15 h 21"/>
                <a:gd name="T18" fmla="*/ 41 w 42"/>
                <a:gd name="T19" fmla="*/ 14 h 21"/>
                <a:gd name="T20" fmla="*/ 35 w 42"/>
                <a:gd name="T21" fmla="*/ 13 h 21"/>
                <a:gd name="T22" fmla="*/ 44 w 42"/>
                <a:gd name="T23" fmla="*/ 8 h 21"/>
                <a:gd name="T24" fmla="*/ 56 w 42"/>
                <a:gd name="T25" fmla="*/ 8 h 21"/>
                <a:gd name="T26" fmla="*/ 61 w 42"/>
                <a:gd name="T27" fmla="*/ 2 h 21"/>
                <a:gd name="T28" fmla="*/ 55 w 42"/>
                <a:gd name="T29" fmla="*/ 0 h 21"/>
                <a:gd name="T30" fmla="*/ 39 w 42"/>
                <a:gd name="T31" fmla="*/ 1 h 21"/>
                <a:gd name="T32" fmla="*/ 23 w 42"/>
                <a:gd name="T33" fmla="*/ 5 h 21"/>
                <a:gd name="T34" fmla="*/ 13 w 42"/>
                <a:gd name="T35" fmla="*/ 7 h 21"/>
                <a:gd name="T36" fmla="*/ 2 w 42"/>
                <a:gd name="T37" fmla="*/ 8 h 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21"/>
                <a:gd name="T59" fmla="*/ 42 w 42"/>
                <a:gd name="T60" fmla="*/ 21 h 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21">
                  <a:moveTo>
                    <a:pt x="2" y="6"/>
                  </a:moveTo>
                  <a:cubicBezTo>
                    <a:pt x="0" y="8"/>
                    <a:pt x="0" y="11"/>
                    <a:pt x="0" y="14"/>
                  </a:cubicBezTo>
                  <a:cubicBezTo>
                    <a:pt x="1" y="16"/>
                    <a:pt x="3" y="18"/>
                    <a:pt x="5" y="19"/>
                  </a:cubicBezTo>
                  <a:cubicBezTo>
                    <a:pt x="7" y="20"/>
                    <a:pt x="9" y="21"/>
                    <a:pt x="10" y="21"/>
                  </a:cubicBezTo>
                  <a:cubicBezTo>
                    <a:pt x="13" y="20"/>
                    <a:pt x="16" y="17"/>
                    <a:pt x="19" y="17"/>
                  </a:cubicBezTo>
                  <a:cubicBezTo>
                    <a:pt x="21" y="17"/>
                    <a:pt x="22" y="18"/>
                    <a:pt x="24" y="18"/>
                  </a:cubicBezTo>
                  <a:cubicBezTo>
                    <a:pt x="26" y="19"/>
                    <a:pt x="27" y="18"/>
                    <a:pt x="28" y="17"/>
                  </a:cubicBezTo>
                  <a:cubicBezTo>
                    <a:pt x="30" y="17"/>
                    <a:pt x="32" y="16"/>
                    <a:pt x="34" y="14"/>
                  </a:cubicBezTo>
                  <a:cubicBezTo>
                    <a:pt x="34" y="13"/>
                    <a:pt x="35" y="12"/>
                    <a:pt x="34" y="11"/>
                  </a:cubicBezTo>
                  <a:cubicBezTo>
                    <a:pt x="32" y="10"/>
                    <a:pt x="30" y="11"/>
                    <a:pt x="28" y="10"/>
                  </a:cubicBezTo>
                  <a:cubicBezTo>
                    <a:pt x="27" y="10"/>
                    <a:pt x="23" y="10"/>
                    <a:pt x="24" y="9"/>
                  </a:cubicBezTo>
                  <a:cubicBezTo>
                    <a:pt x="25" y="7"/>
                    <a:pt x="28" y="7"/>
                    <a:pt x="30" y="6"/>
                  </a:cubicBezTo>
                  <a:cubicBezTo>
                    <a:pt x="33" y="6"/>
                    <a:pt x="35" y="6"/>
                    <a:pt x="38" y="6"/>
                  </a:cubicBezTo>
                  <a:cubicBezTo>
                    <a:pt x="39" y="5"/>
                    <a:pt x="42" y="4"/>
                    <a:pt x="41" y="2"/>
                  </a:cubicBezTo>
                  <a:cubicBezTo>
                    <a:pt x="41" y="1"/>
                    <a:pt x="39" y="1"/>
                    <a:pt x="37" y="0"/>
                  </a:cubicBezTo>
                  <a:cubicBezTo>
                    <a:pt x="33" y="0"/>
                    <a:pt x="30" y="1"/>
                    <a:pt x="26" y="1"/>
                  </a:cubicBezTo>
                  <a:cubicBezTo>
                    <a:pt x="23" y="2"/>
                    <a:pt x="20" y="2"/>
                    <a:pt x="16" y="3"/>
                  </a:cubicBezTo>
                  <a:cubicBezTo>
                    <a:pt x="14" y="4"/>
                    <a:pt x="11" y="4"/>
                    <a:pt x="9" y="5"/>
                  </a:cubicBezTo>
                  <a:cubicBezTo>
                    <a:pt x="6" y="6"/>
                    <a:pt x="4" y="5"/>
                    <a:pt x="2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6" name="Freeform 3579"/>
            <p:cNvSpPr>
              <a:spLocks noChangeAspect="1"/>
            </p:cNvSpPr>
            <p:nvPr/>
          </p:nvSpPr>
          <p:spPr bwMode="auto">
            <a:xfrm>
              <a:off x="5087333" y="-922542"/>
              <a:ext cx="210614" cy="70204"/>
            </a:xfrm>
            <a:custGeom>
              <a:avLst/>
              <a:gdLst>
                <a:gd name="T0" fmla="*/ 50 w 40"/>
                <a:gd name="T1" fmla="*/ 1 h 13"/>
                <a:gd name="T2" fmla="*/ 56 w 40"/>
                <a:gd name="T3" fmla="*/ 9 h 13"/>
                <a:gd name="T4" fmla="*/ 56 w 40"/>
                <a:gd name="T5" fmla="*/ 18 h 13"/>
                <a:gd name="T6" fmla="*/ 50 w 40"/>
                <a:gd name="T7" fmla="*/ 18 h 13"/>
                <a:gd name="T8" fmla="*/ 43 w 40"/>
                <a:gd name="T9" fmla="*/ 18 h 13"/>
                <a:gd name="T10" fmla="*/ 35 w 40"/>
                <a:gd name="T11" fmla="*/ 15 h 13"/>
                <a:gd name="T12" fmla="*/ 30 w 40"/>
                <a:gd name="T13" fmla="*/ 20 h 13"/>
                <a:gd name="T14" fmla="*/ 24 w 40"/>
                <a:gd name="T15" fmla="*/ 18 h 13"/>
                <a:gd name="T16" fmla="*/ 19 w 40"/>
                <a:gd name="T17" fmla="*/ 14 h 13"/>
                <a:gd name="T18" fmla="*/ 8 w 40"/>
                <a:gd name="T19" fmla="*/ 18 h 13"/>
                <a:gd name="T20" fmla="*/ 1 w 40"/>
                <a:gd name="T21" fmla="*/ 18 h 13"/>
                <a:gd name="T22" fmla="*/ 2 w 40"/>
                <a:gd name="T23" fmla="*/ 12 h 13"/>
                <a:gd name="T24" fmla="*/ 22 w 40"/>
                <a:gd name="T25" fmla="*/ 7 h 13"/>
                <a:gd name="T26" fmla="*/ 30 w 40"/>
                <a:gd name="T27" fmla="*/ 7 h 13"/>
                <a:gd name="T28" fmla="*/ 41 w 40"/>
                <a:gd name="T29" fmla="*/ 1 h 13"/>
                <a:gd name="T30" fmla="*/ 50 w 40"/>
                <a:gd name="T31" fmla="*/ 1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0"/>
                <a:gd name="T49" fmla="*/ 0 h 13"/>
                <a:gd name="T50" fmla="*/ 40 w 40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0" h="13">
                  <a:moveTo>
                    <a:pt x="35" y="1"/>
                  </a:moveTo>
                  <a:cubicBezTo>
                    <a:pt x="37" y="2"/>
                    <a:pt x="39" y="4"/>
                    <a:pt x="39" y="6"/>
                  </a:cubicBezTo>
                  <a:cubicBezTo>
                    <a:pt x="40" y="8"/>
                    <a:pt x="40" y="11"/>
                    <a:pt x="39" y="12"/>
                  </a:cubicBezTo>
                  <a:cubicBezTo>
                    <a:pt x="38" y="13"/>
                    <a:pt x="36" y="12"/>
                    <a:pt x="35" y="12"/>
                  </a:cubicBezTo>
                  <a:cubicBezTo>
                    <a:pt x="33" y="12"/>
                    <a:pt x="31" y="13"/>
                    <a:pt x="30" y="12"/>
                  </a:cubicBezTo>
                  <a:cubicBezTo>
                    <a:pt x="28" y="12"/>
                    <a:pt x="26" y="9"/>
                    <a:pt x="24" y="10"/>
                  </a:cubicBezTo>
                  <a:cubicBezTo>
                    <a:pt x="23" y="10"/>
                    <a:pt x="22" y="12"/>
                    <a:pt x="21" y="13"/>
                  </a:cubicBezTo>
                  <a:cubicBezTo>
                    <a:pt x="19" y="13"/>
                    <a:pt x="18" y="12"/>
                    <a:pt x="17" y="12"/>
                  </a:cubicBezTo>
                  <a:cubicBezTo>
                    <a:pt x="15" y="11"/>
                    <a:pt x="15" y="9"/>
                    <a:pt x="13" y="9"/>
                  </a:cubicBezTo>
                  <a:cubicBezTo>
                    <a:pt x="10" y="9"/>
                    <a:pt x="9" y="11"/>
                    <a:pt x="6" y="12"/>
                  </a:cubicBezTo>
                  <a:cubicBezTo>
                    <a:pt x="5" y="13"/>
                    <a:pt x="2" y="13"/>
                    <a:pt x="1" y="12"/>
                  </a:cubicBezTo>
                  <a:cubicBezTo>
                    <a:pt x="0" y="11"/>
                    <a:pt x="1" y="9"/>
                    <a:pt x="2" y="8"/>
                  </a:cubicBezTo>
                  <a:cubicBezTo>
                    <a:pt x="6" y="6"/>
                    <a:pt x="11" y="6"/>
                    <a:pt x="15" y="5"/>
                  </a:cubicBezTo>
                  <a:cubicBezTo>
                    <a:pt x="17" y="5"/>
                    <a:pt x="19" y="5"/>
                    <a:pt x="21" y="5"/>
                  </a:cubicBezTo>
                  <a:cubicBezTo>
                    <a:pt x="24" y="4"/>
                    <a:pt x="26" y="2"/>
                    <a:pt x="28" y="1"/>
                  </a:cubicBezTo>
                  <a:cubicBezTo>
                    <a:pt x="30" y="0"/>
                    <a:pt x="33" y="0"/>
                    <a:pt x="3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7" name="Freeform 3580"/>
            <p:cNvSpPr>
              <a:spLocks noChangeAspect="1"/>
            </p:cNvSpPr>
            <p:nvPr/>
          </p:nvSpPr>
          <p:spPr bwMode="auto">
            <a:xfrm>
              <a:off x="5442745" y="-510088"/>
              <a:ext cx="78980" cy="61430"/>
            </a:xfrm>
            <a:custGeom>
              <a:avLst/>
              <a:gdLst>
                <a:gd name="T0" fmla="*/ 10 w 15"/>
                <a:gd name="T1" fmla="*/ 1 h 12"/>
                <a:gd name="T2" fmla="*/ 17 w 15"/>
                <a:gd name="T3" fmla="*/ 1 h 12"/>
                <a:gd name="T4" fmla="*/ 20 w 15"/>
                <a:gd name="T5" fmla="*/ 11 h 12"/>
                <a:gd name="T6" fmla="*/ 13 w 15"/>
                <a:gd name="T7" fmla="*/ 16 h 12"/>
                <a:gd name="T8" fmla="*/ 6 w 15"/>
                <a:gd name="T9" fmla="*/ 14 h 12"/>
                <a:gd name="T10" fmla="*/ 0 w 15"/>
                <a:gd name="T11" fmla="*/ 11 h 12"/>
                <a:gd name="T12" fmla="*/ 6 w 15"/>
                <a:gd name="T13" fmla="*/ 2 h 12"/>
                <a:gd name="T14" fmla="*/ 10 w 15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2"/>
                <a:gd name="T26" fmla="*/ 15 w 15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2">
                  <a:moveTo>
                    <a:pt x="7" y="1"/>
                  </a:moveTo>
                  <a:cubicBezTo>
                    <a:pt x="9" y="1"/>
                    <a:pt x="11" y="0"/>
                    <a:pt x="12" y="1"/>
                  </a:cubicBezTo>
                  <a:cubicBezTo>
                    <a:pt x="14" y="3"/>
                    <a:pt x="15" y="6"/>
                    <a:pt x="14" y="8"/>
                  </a:cubicBezTo>
                  <a:cubicBezTo>
                    <a:pt x="14" y="10"/>
                    <a:pt x="11" y="11"/>
                    <a:pt x="9" y="12"/>
                  </a:cubicBezTo>
                  <a:cubicBezTo>
                    <a:pt x="7" y="12"/>
                    <a:pt x="5" y="11"/>
                    <a:pt x="4" y="10"/>
                  </a:cubicBezTo>
                  <a:cubicBezTo>
                    <a:pt x="2" y="9"/>
                    <a:pt x="0" y="9"/>
                    <a:pt x="0" y="8"/>
                  </a:cubicBezTo>
                  <a:cubicBezTo>
                    <a:pt x="1" y="5"/>
                    <a:pt x="3" y="3"/>
                    <a:pt x="4" y="2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8" name="Freeform 3581"/>
            <p:cNvSpPr>
              <a:spLocks noChangeAspect="1"/>
            </p:cNvSpPr>
            <p:nvPr/>
          </p:nvSpPr>
          <p:spPr bwMode="auto">
            <a:xfrm>
              <a:off x="5473460" y="-795296"/>
              <a:ext cx="78980" cy="87755"/>
            </a:xfrm>
            <a:custGeom>
              <a:avLst/>
              <a:gdLst>
                <a:gd name="T0" fmla="*/ 5 w 15"/>
                <a:gd name="T1" fmla="*/ 1 h 17"/>
                <a:gd name="T2" fmla="*/ 14 w 15"/>
                <a:gd name="T3" fmla="*/ 8 h 17"/>
                <a:gd name="T4" fmla="*/ 22 w 15"/>
                <a:gd name="T5" fmla="*/ 18 h 17"/>
                <a:gd name="T6" fmla="*/ 14 w 15"/>
                <a:gd name="T7" fmla="*/ 22 h 17"/>
                <a:gd name="T8" fmla="*/ 7 w 15"/>
                <a:gd name="T9" fmla="*/ 15 h 17"/>
                <a:gd name="T10" fmla="*/ 0 w 15"/>
                <a:gd name="T11" fmla="*/ 5 h 17"/>
                <a:gd name="T12" fmla="*/ 0 w 15"/>
                <a:gd name="T13" fmla="*/ 1 h 17"/>
                <a:gd name="T14" fmla="*/ 5 w 15"/>
                <a:gd name="T15" fmla="*/ 1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7"/>
                <a:gd name="T26" fmla="*/ 15 w 15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7">
                  <a:moveTo>
                    <a:pt x="3" y="1"/>
                  </a:moveTo>
                  <a:cubicBezTo>
                    <a:pt x="6" y="2"/>
                    <a:pt x="8" y="4"/>
                    <a:pt x="10" y="6"/>
                  </a:cubicBezTo>
                  <a:cubicBezTo>
                    <a:pt x="12" y="8"/>
                    <a:pt x="15" y="10"/>
                    <a:pt x="15" y="13"/>
                  </a:cubicBezTo>
                  <a:cubicBezTo>
                    <a:pt x="15" y="15"/>
                    <a:pt x="11" y="17"/>
                    <a:pt x="10" y="16"/>
                  </a:cubicBezTo>
                  <a:cubicBezTo>
                    <a:pt x="7" y="16"/>
                    <a:pt x="6" y="13"/>
                    <a:pt x="5" y="11"/>
                  </a:cubicBezTo>
                  <a:cubicBezTo>
                    <a:pt x="3" y="8"/>
                    <a:pt x="1" y="6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3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89" name="Freeform 3582"/>
            <p:cNvSpPr>
              <a:spLocks noChangeAspect="1"/>
            </p:cNvSpPr>
            <p:nvPr/>
          </p:nvSpPr>
          <p:spPr bwMode="auto">
            <a:xfrm>
              <a:off x="5504175" y="-668050"/>
              <a:ext cx="100919" cy="52655"/>
            </a:xfrm>
            <a:custGeom>
              <a:avLst/>
              <a:gdLst>
                <a:gd name="T0" fmla="*/ 16 w 19"/>
                <a:gd name="T1" fmla="*/ 2 h 10"/>
                <a:gd name="T2" fmla="*/ 27 w 19"/>
                <a:gd name="T3" fmla="*/ 12 h 10"/>
                <a:gd name="T4" fmla="*/ 19 w 19"/>
                <a:gd name="T5" fmla="*/ 14 h 10"/>
                <a:gd name="T6" fmla="*/ 8 w 19"/>
                <a:gd name="T7" fmla="*/ 12 h 10"/>
                <a:gd name="T8" fmla="*/ 1 w 19"/>
                <a:gd name="T9" fmla="*/ 2 h 10"/>
                <a:gd name="T10" fmla="*/ 16 w 19"/>
                <a:gd name="T11" fmla="*/ 2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1" y="2"/>
                  </a:moveTo>
                  <a:cubicBezTo>
                    <a:pt x="14" y="3"/>
                    <a:pt x="18" y="5"/>
                    <a:pt x="18" y="8"/>
                  </a:cubicBezTo>
                  <a:cubicBezTo>
                    <a:pt x="19" y="10"/>
                    <a:pt x="15" y="10"/>
                    <a:pt x="13" y="10"/>
                  </a:cubicBezTo>
                  <a:cubicBezTo>
                    <a:pt x="11" y="10"/>
                    <a:pt x="8" y="10"/>
                    <a:pt x="6" y="8"/>
                  </a:cubicBezTo>
                  <a:cubicBezTo>
                    <a:pt x="4" y="7"/>
                    <a:pt x="0" y="4"/>
                    <a:pt x="1" y="2"/>
                  </a:cubicBezTo>
                  <a:cubicBezTo>
                    <a:pt x="4" y="0"/>
                    <a:pt x="8" y="1"/>
                    <a:pt x="1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0" name="Freeform 3583"/>
            <p:cNvSpPr>
              <a:spLocks noChangeAspect="1"/>
            </p:cNvSpPr>
            <p:nvPr/>
          </p:nvSpPr>
          <p:spPr bwMode="auto">
            <a:xfrm>
              <a:off x="5512951" y="-615395"/>
              <a:ext cx="114083" cy="30715"/>
            </a:xfrm>
            <a:custGeom>
              <a:avLst/>
              <a:gdLst>
                <a:gd name="T0" fmla="*/ 30 w 21"/>
                <a:gd name="T1" fmla="*/ 0 h 6"/>
                <a:gd name="T2" fmla="*/ 32 w 21"/>
                <a:gd name="T3" fmla="*/ 1 h 6"/>
                <a:gd name="T4" fmla="*/ 25 w 21"/>
                <a:gd name="T5" fmla="*/ 7 h 6"/>
                <a:gd name="T6" fmla="*/ 9 w 21"/>
                <a:gd name="T7" fmla="*/ 8 h 6"/>
                <a:gd name="T8" fmla="*/ 1 w 21"/>
                <a:gd name="T9" fmla="*/ 7 h 6"/>
                <a:gd name="T10" fmla="*/ 1 w 21"/>
                <a:gd name="T11" fmla="*/ 2 h 6"/>
                <a:gd name="T12" fmla="*/ 19 w 21"/>
                <a:gd name="T13" fmla="*/ 1 h 6"/>
                <a:gd name="T14" fmla="*/ 30 w 21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6"/>
                <a:gd name="T26" fmla="*/ 21 w 21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6">
                  <a:moveTo>
                    <a:pt x="19" y="0"/>
                  </a:moveTo>
                  <a:cubicBezTo>
                    <a:pt x="20" y="0"/>
                    <a:pt x="21" y="1"/>
                    <a:pt x="21" y="1"/>
                  </a:cubicBezTo>
                  <a:cubicBezTo>
                    <a:pt x="20" y="3"/>
                    <a:pt x="18" y="4"/>
                    <a:pt x="16" y="5"/>
                  </a:cubicBezTo>
                  <a:cubicBezTo>
                    <a:pt x="13" y="6"/>
                    <a:pt x="9" y="6"/>
                    <a:pt x="6" y="6"/>
                  </a:cubicBezTo>
                  <a:cubicBezTo>
                    <a:pt x="4" y="6"/>
                    <a:pt x="2" y="6"/>
                    <a:pt x="1" y="5"/>
                  </a:cubicBezTo>
                  <a:cubicBezTo>
                    <a:pt x="0" y="4"/>
                    <a:pt x="0" y="2"/>
                    <a:pt x="1" y="2"/>
                  </a:cubicBezTo>
                  <a:cubicBezTo>
                    <a:pt x="4" y="0"/>
                    <a:pt x="8" y="2"/>
                    <a:pt x="12" y="1"/>
                  </a:cubicBezTo>
                  <a:cubicBezTo>
                    <a:pt x="14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1" name="Freeform 3584"/>
            <p:cNvSpPr>
              <a:spLocks noChangeAspect="1"/>
            </p:cNvSpPr>
            <p:nvPr/>
          </p:nvSpPr>
          <p:spPr bwMode="auto">
            <a:xfrm>
              <a:off x="5530500" y="-584680"/>
              <a:ext cx="100919" cy="30715"/>
            </a:xfrm>
            <a:custGeom>
              <a:avLst/>
              <a:gdLst>
                <a:gd name="T0" fmla="*/ 12 w 19"/>
                <a:gd name="T1" fmla="*/ 2 h 6"/>
                <a:gd name="T2" fmla="*/ 22 w 19"/>
                <a:gd name="T3" fmla="*/ 0 h 6"/>
                <a:gd name="T4" fmla="*/ 27 w 19"/>
                <a:gd name="T5" fmla="*/ 1 h 6"/>
                <a:gd name="T6" fmla="*/ 15 w 19"/>
                <a:gd name="T7" fmla="*/ 5 h 6"/>
                <a:gd name="T8" fmla="*/ 6 w 19"/>
                <a:gd name="T9" fmla="*/ 8 h 6"/>
                <a:gd name="T10" fmla="*/ 1 w 19"/>
                <a:gd name="T11" fmla="*/ 6 h 6"/>
                <a:gd name="T12" fmla="*/ 12 w 19"/>
                <a:gd name="T13" fmla="*/ 2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"/>
                <a:gd name="T23" fmla="*/ 19 w 19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">
                  <a:moveTo>
                    <a:pt x="8" y="2"/>
                  </a:moveTo>
                  <a:cubicBezTo>
                    <a:pt x="10" y="2"/>
                    <a:pt x="13" y="0"/>
                    <a:pt x="15" y="0"/>
                  </a:cubicBezTo>
                  <a:cubicBezTo>
                    <a:pt x="16" y="0"/>
                    <a:pt x="19" y="0"/>
                    <a:pt x="18" y="1"/>
                  </a:cubicBezTo>
                  <a:cubicBezTo>
                    <a:pt x="16" y="2"/>
                    <a:pt x="13" y="2"/>
                    <a:pt x="10" y="3"/>
                  </a:cubicBezTo>
                  <a:cubicBezTo>
                    <a:pt x="8" y="4"/>
                    <a:pt x="6" y="6"/>
                    <a:pt x="4" y="6"/>
                  </a:cubicBezTo>
                  <a:cubicBezTo>
                    <a:pt x="3" y="6"/>
                    <a:pt x="0" y="4"/>
                    <a:pt x="1" y="4"/>
                  </a:cubicBezTo>
                  <a:cubicBezTo>
                    <a:pt x="3" y="2"/>
                    <a:pt x="6" y="3"/>
                    <a:pt x="8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2" name="Freeform 3585"/>
            <p:cNvSpPr>
              <a:spLocks noChangeAspect="1"/>
            </p:cNvSpPr>
            <p:nvPr/>
          </p:nvSpPr>
          <p:spPr bwMode="auto">
            <a:xfrm>
              <a:off x="5565603" y="-571516"/>
              <a:ext cx="74592" cy="39491"/>
            </a:xfrm>
            <a:custGeom>
              <a:avLst/>
              <a:gdLst>
                <a:gd name="T0" fmla="*/ 0 w 14"/>
                <a:gd name="T1" fmla="*/ 8 h 7"/>
                <a:gd name="T2" fmla="*/ 6 w 14"/>
                <a:gd name="T3" fmla="*/ 10 h 7"/>
                <a:gd name="T4" fmla="*/ 13 w 14"/>
                <a:gd name="T5" fmla="*/ 5 h 7"/>
                <a:gd name="T6" fmla="*/ 21 w 14"/>
                <a:gd name="T7" fmla="*/ 1 h 7"/>
                <a:gd name="T8" fmla="*/ 18 w 14"/>
                <a:gd name="T9" fmla="*/ 0 h 7"/>
                <a:gd name="T10" fmla="*/ 6 w 14"/>
                <a:gd name="T11" fmla="*/ 4 h 7"/>
                <a:gd name="T12" fmla="*/ 0 w 14"/>
                <a:gd name="T13" fmla="*/ 8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7"/>
                <a:gd name="T23" fmla="*/ 14 w 14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7">
                  <a:moveTo>
                    <a:pt x="0" y="5"/>
                  </a:moveTo>
                  <a:cubicBezTo>
                    <a:pt x="0" y="7"/>
                    <a:pt x="3" y="6"/>
                    <a:pt x="4" y="6"/>
                  </a:cubicBezTo>
                  <a:cubicBezTo>
                    <a:pt x="6" y="5"/>
                    <a:pt x="7" y="4"/>
                    <a:pt x="9" y="3"/>
                  </a:cubicBezTo>
                  <a:cubicBezTo>
                    <a:pt x="11" y="2"/>
                    <a:pt x="13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9" y="0"/>
                    <a:pt x="6" y="1"/>
                    <a:pt x="4" y="2"/>
                  </a:cubicBezTo>
                  <a:cubicBezTo>
                    <a:pt x="2" y="3"/>
                    <a:pt x="0" y="4"/>
                    <a:pt x="0" y="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3" name="Freeform 3586"/>
            <p:cNvSpPr>
              <a:spLocks noChangeAspect="1"/>
            </p:cNvSpPr>
            <p:nvPr/>
          </p:nvSpPr>
          <p:spPr bwMode="auto">
            <a:xfrm>
              <a:off x="5587543" y="-659274"/>
              <a:ext cx="311535" cy="210614"/>
            </a:xfrm>
            <a:custGeom>
              <a:avLst/>
              <a:gdLst>
                <a:gd name="T0" fmla="*/ 31 w 59"/>
                <a:gd name="T1" fmla="*/ 41 h 40"/>
                <a:gd name="T2" fmla="*/ 29 w 59"/>
                <a:gd name="T3" fmla="*/ 44 h 40"/>
                <a:gd name="T4" fmla="*/ 34 w 59"/>
                <a:gd name="T5" fmla="*/ 48 h 40"/>
                <a:gd name="T6" fmla="*/ 29 w 59"/>
                <a:gd name="T7" fmla="*/ 49 h 40"/>
                <a:gd name="T8" fmla="*/ 30 w 59"/>
                <a:gd name="T9" fmla="*/ 56 h 40"/>
                <a:gd name="T10" fmla="*/ 37 w 59"/>
                <a:gd name="T11" fmla="*/ 56 h 40"/>
                <a:gd name="T12" fmla="*/ 43 w 59"/>
                <a:gd name="T13" fmla="*/ 53 h 40"/>
                <a:gd name="T14" fmla="*/ 48 w 59"/>
                <a:gd name="T15" fmla="*/ 56 h 40"/>
                <a:gd name="T16" fmla="*/ 55 w 59"/>
                <a:gd name="T17" fmla="*/ 56 h 40"/>
                <a:gd name="T18" fmla="*/ 66 w 59"/>
                <a:gd name="T19" fmla="*/ 55 h 40"/>
                <a:gd name="T20" fmla="*/ 66 w 59"/>
                <a:gd name="T21" fmla="*/ 50 h 40"/>
                <a:gd name="T22" fmla="*/ 72 w 59"/>
                <a:gd name="T23" fmla="*/ 52 h 40"/>
                <a:gd name="T24" fmla="*/ 70 w 59"/>
                <a:gd name="T25" fmla="*/ 46 h 40"/>
                <a:gd name="T26" fmla="*/ 70 w 59"/>
                <a:gd name="T27" fmla="*/ 41 h 40"/>
                <a:gd name="T28" fmla="*/ 73 w 59"/>
                <a:gd name="T29" fmla="*/ 37 h 40"/>
                <a:gd name="T30" fmla="*/ 79 w 59"/>
                <a:gd name="T31" fmla="*/ 42 h 40"/>
                <a:gd name="T32" fmla="*/ 83 w 59"/>
                <a:gd name="T33" fmla="*/ 35 h 40"/>
                <a:gd name="T34" fmla="*/ 78 w 59"/>
                <a:gd name="T35" fmla="*/ 30 h 40"/>
                <a:gd name="T36" fmla="*/ 83 w 59"/>
                <a:gd name="T37" fmla="*/ 20 h 40"/>
                <a:gd name="T38" fmla="*/ 84 w 59"/>
                <a:gd name="T39" fmla="*/ 13 h 40"/>
                <a:gd name="T40" fmla="*/ 85 w 59"/>
                <a:gd name="T41" fmla="*/ 6 h 40"/>
                <a:gd name="T42" fmla="*/ 78 w 59"/>
                <a:gd name="T43" fmla="*/ 0 h 40"/>
                <a:gd name="T44" fmla="*/ 72 w 59"/>
                <a:gd name="T45" fmla="*/ 1 h 40"/>
                <a:gd name="T46" fmla="*/ 69 w 59"/>
                <a:gd name="T47" fmla="*/ 7 h 40"/>
                <a:gd name="T48" fmla="*/ 57 w 59"/>
                <a:gd name="T49" fmla="*/ 1 h 40"/>
                <a:gd name="T50" fmla="*/ 41 w 59"/>
                <a:gd name="T51" fmla="*/ 2 h 40"/>
                <a:gd name="T52" fmla="*/ 37 w 59"/>
                <a:gd name="T53" fmla="*/ 8 h 40"/>
                <a:gd name="T54" fmla="*/ 43 w 59"/>
                <a:gd name="T55" fmla="*/ 10 h 40"/>
                <a:gd name="T56" fmla="*/ 42 w 59"/>
                <a:gd name="T57" fmla="*/ 14 h 40"/>
                <a:gd name="T58" fmla="*/ 49 w 59"/>
                <a:gd name="T59" fmla="*/ 14 h 40"/>
                <a:gd name="T60" fmla="*/ 47 w 59"/>
                <a:gd name="T61" fmla="*/ 20 h 40"/>
                <a:gd name="T62" fmla="*/ 51 w 59"/>
                <a:gd name="T63" fmla="*/ 26 h 40"/>
                <a:gd name="T64" fmla="*/ 39 w 59"/>
                <a:gd name="T65" fmla="*/ 22 h 40"/>
                <a:gd name="T66" fmla="*/ 31 w 59"/>
                <a:gd name="T67" fmla="*/ 10 h 40"/>
                <a:gd name="T68" fmla="*/ 22 w 59"/>
                <a:gd name="T69" fmla="*/ 7 h 40"/>
                <a:gd name="T70" fmla="*/ 16 w 59"/>
                <a:gd name="T71" fmla="*/ 14 h 40"/>
                <a:gd name="T72" fmla="*/ 23 w 59"/>
                <a:gd name="T73" fmla="*/ 17 h 40"/>
                <a:gd name="T74" fmla="*/ 19 w 59"/>
                <a:gd name="T75" fmla="*/ 22 h 40"/>
                <a:gd name="T76" fmla="*/ 24 w 59"/>
                <a:gd name="T77" fmla="*/ 22 h 40"/>
                <a:gd name="T78" fmla="*/ 26 w 59"/>
                <a:gd name="T79" fmla="*/ 29 h 40"/>
                <a:gd name="T80" fmla="*/ 17 w 59"/>
                <a:gd name="T81" fmla="*/ 28 h 40"/>
                <a:gd name="T82" fmla="*/ 8 w 59"/>
                <a:gd name="T83" fmla="*/ 34 h 40"/>
                <a:gd name="T84" fmla="*/ 1 w 59"/>
                <a:gd name="T85" fmla="*/ 35 h 40"/>
                <a:gd name="T86" fmla="*/ 1 w 59"/>
                <a:gd name="T87" fmla="*/ 41 h 40"/>
                <a:gd name="T88" fmla="*/ 16 w 59"/>
                <a:gd name="T89" fmla="*/ 37 h 40"/>
                <a:gd name="T90" fmla="*/ 22 w 59"/>
                <a:gd name="T91" fmla="*/ 35 h 40"/>
                <a:gd name="T92" fmla="*/ 31 w 59"/>
                <a:gd name="T93" fmla="*/ 35 h 40"/>
                <a:gd name="T94" fmla="*/ 41 w 59"/>
                <a:gd name="T95" fmla="*/ 31 h 40"/>
                <a:gd name="T96" fmla="*/ 52 w 59"/>
                <a:gd name="T97" fmla="*/ 31 h 40"/>
                <a:gd name="T98" fmla="*/ 47 w 59"/>
                <a:gd name="T99" fmla="*/ 35 h 40"/>
                <a:gd name="T100" fmla="*/ 41 w 59"/>
                <a:gd name="T101" fmla="*/ 38 h 40"/>
                <a:gd name="T102" fmla="*/ 31 w 59"/>
                <a:gd name="T103" fmla="*/ 41 h 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"/>
                <a:gd name="T157" fmla="*/ 0 h 40"/>
                <a:gd name="T158" fmla="*/ 59 w 59"/>
                <a:gd name="T159" fmla="*/ 40 h 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" h="40">
                  <a:moveTo>
                    <a:pt x="22" y="28"/>
                  </a:moveTo>
                  <a:cubicBezTo>
                    <a:pt x="21" y="28"/>
                    <a:pt x="19" y="31"/>
                    <a:pt x="20" y="31"/>
                  </a:cubicBezTo>
                  <a:cubicBezTo>
                    <a:pt x="20" y="33"/>
                    <a:pt x="23" y="32"/>
                    <a:pt x="23" y="33"/>
                  </a:cubicBezTo>
                  <a:cubicBezTo>
                    <a:pt x="23" y="34"/>
                    <a:pt x="21" y="33"/>
                    <a:pt x="20" y="34"/>
                  </a:cubicBezTo>
                  <a:cubicBezTo>
                    <a:pt x="20" y="35"/>
                    <a:pt x="19" y="38"/>
                    <a:pt x="21" y="39"/>
                  </a:cubicBezTo>
                  <a:cubicBezTo>
                    <a:pt x="22" y="40"/>
                    <a:pt x="25" y="40"/>
                    <a:pt x="26" y="39"/>
                  </a:cubicBezTo>
                  <a:cubicBezTo>
                    <a:pt x="28" y="39"/>
                    <a:pt x="28" y="37"/>
                    <a:pt x="30" y="37"/>
                  </a:cubicBezTo>
                  <a:cubicBezTo>
                    <a:pt x="31" y="37"/>
                    <a:pt x="32" y="39"/>
                    <a:pt x="33" y="39"/>
                  </a:cubicBezTo>
                  <a:cubicBezTo>
                    <a:pt x="34" y="39"/>
                    <a:pt x="36" y="39"/>
                    <a:pt x="38" y="39"/>
                  </a:cubicBezTo>
                  <a:cubicBezTo>
                    <a:pt x="40" y="39"/>
                    <a:pt x="43" y="39"/>
                    <a:pt x="46" y="38"/>
                  </a:cubicBezTo>
                  <a:cubicBezTo>
                    <a:pt x="47" y="38"/>
                    <a:pt x="45" y="36"/>
                    <a:pt x="46" y="35"/>
                  </a:cubicBezTo>
                  <a:cubicBezTo>
                    <a:pt x="47" y="35"/>
                    <a:pt x="49" y="37"/>
                    <a:pt x="50" y="36"/>
                  </a:cubicBezTo>
                  <a:cubicBezTo>
                    <a:pt x="51" y="35"/>
                    <a:pt x="48" y="34"/>
                    <a:pt x="48" y="32"/>
                  </a:cubicBezTo>
                  <a:cubicBezTo>
                    <a:pt x="48" y="31"/>
                    <a:pt x="48" y="29"/>
                    <a:pt x="48" y="28"/>
                  </a:cubicBezTo>
                  <a:cubicBezTo>
                    <a:pt x="49" y="27"/>
                    <a:pt x="50" y="25"/>
                    <a:pt x="51" y="26"/>
                  </a:cubicBezTo>
                  <a:cubicBezTo>
                    <a:pt x="53" y="26"/>
                    <a:pt x="54" y="30"/>
                    <a:pt x="55" y="29"/>
                  </a:cubicBezTo>
                  <a:cubicBezTo>
                    <a:pt x="57" y="29"/>
                    <a:pt x="57" y="26"/>
                    <a:pt x="57" y="24"/>
                  </a:cubicBezTo>
                  <a:cubicBezTo>
                    <a:pt x="57" y="22"/>
                    <a:pt x="54" y="22"/>
                    <a:pt x="54" y="21"/>
                  </a:cubicBezTo>
                  <a:cubicBezTo>
                    <a:pt x="54" y="18"/>
                    <a:pt x="56" y="17"/>
                    <a:pt x="57" y="14"/>
                  </a:cubicBezTo>
                  <a:cubicBezTo>
                    <a:pt x="57" y="13"/>
                    <a:pt x="58" y="11"/>
                    <a:pt x="58" y="9"/>
                  </a:cubicBezTo>
                  <a:cubicBezTo>
                    <a:pt x="58" y="7"/>
                    <a:pt x="59" y="5"/>
                    <a:pt x="59" y="4"/>
                  </a:cubicBezTo>
                  <a:cubicBezTo>
                    <a:pt x="58" y="2"/>
                    <a:pt x="56" y="1"/>
                    <a:pt x="54" y="0"/>
                  </a:cubicBezTo>
                  <a:cubicBezTo>
                    <a:pt x="53" y="0"/>
                    <a:pt x="51" y="1"/>
                    <a:pt x="50" y="1"/>
                  </a:cubicBezTo>
                  <a:cubicBezTo>
                    <a:pt x="49" y="2"/>
                    <a:pt x="48" y="5"/>
                    <a:pt x="47" y="5"/>
                  </a:cubicBezTo>
                  <a:cubicBezTo>
                    <a:pt x="44" y="5"/>
                    <a:pt x="42" y="1"/>
                    <a:pt x="39" y="1"/>
                  </a:cubicBezTo>
                  <a:cubicBezTo>
                    <a:pt x="36" y="0"/>
                    <a:pt x="32" y="1"/>
                    <a:pt x="28" y="2"/>
                  </a:cubicBezTo>
                  <a:cubicBezTo>
                    <a:pt x="27" y="3"/>
                    <a:pt x="25" y="4"/>
                    <a:pt x="26" y="6"/>
                  </a:cubicBezTo>
                  <a:cubicBezTo>
                    <a:pt x="26" y="7"/>
                    <a:pt x="29" y="6"/>
                    <a:pt x="30" y="7"/>
                  </a:cubicBezTo>
                  <a:cubicBezTo>
                    <a:pt x="31" y="8"/>
                    <a:pt x="28" y="9"/>
                    <a:pt x="29" y="10"/>
                  </a:cubicBezTo>
                  <a:cubicBezTo>
                    <a:pt x="30" y="11"/>
                    <a:pt x="33" y="9"/>
                    <a:pt x="34" y="10"/>
                  </a:cubicBezTo>
                  <a:cubicBezTo>
                    <a:pt x="35" y="11"/>
                    <a:pt x="32" y="12"/>
                    <a:pt x="32" y="14"/>
                  </a:cubicBezTo>
                  <a:cubicBezTo>
                    <a:pt x="32" y="15"/>
                    <a:pt x="36" y="17"/>
                    <a:pt x="35" y="18"/>
                  </a:cubicBezTo>
                  <a:cubicBezTo>
                    <a:pt x="32" y="18"/>
                    <a:pt x="29" y="17"/>
                    <a:pt x="27" y="15"/>
                  </a:cubicBezTo>
                  <a:cubicBezTo>
                    <a:pt x="25" y="13"/>
                    <a:pt x="25" y="9"/>
                    <a:pt x="22" y="7"/>
                  </a:cubicBezTo>
                  <a:cubicBezTo>
                    <a:pt x="20" y="6"/>
                    <a:pt x="18" y="5"/>
                    <a:pt x="15" y="5"/>
                  </a:cubicBezTo>
                  <a:cubicBezTo>
                    <a:pt x="13" y="6"/>
                    <a:pt x="10" y="8"/>
                    <a:pt x="11" y="10"/>
                  </a:cubicBezTo>
                  <a:cubicBezTo>
                    <a:pt x="11" y="12"/>
                    <a:pt x="15" y="10"/>
                    <a:pt x="16" y="12"/>
                  </a:cubicBezTo>
                  <a:cubicBezTo>
                    <a:pt x="16" y="13"/>
                    <a:pt x="12" y="14"/>
                    <a:pt x="13" y="15"/>
                  </a:cubicBezTo>
                  <a:cubicBezTo>
                    <a:pt x="14" y="17"/>
                    <a:pt x="16" y="14"/>
                    <a:pt x="17" y="15"/>
                  </a:cubicBezTo>
                  <a:cubicBezTo>
                    <a:pt x="19" y="16"/>
                    <a:pt x="19" y="19"/>
                    <a:pt x="18" y="20"/>
                  </a:cubicBezTo>
                  <a:cubicBezTo>
                    <a:pt x="16" y="21"/>
                    <a:pt x="14" y="18"/>
                    <a:pt x="12" y="19"/>
                  </a:cubicBezTo>
                  <a:cubicBezTo>
                    <a:pt x="10" y="19"/>
                    <a:pt x="8" y="22"/>
                    <a:pt x="6" y="23"/>
                  </a:cubicBezTo>
                  <a:cubicBezTo>
                    <a:pt x="5" y="24"/>
                    <a:pt x="2" y="23"/>
                    <a:pt x="1" y="24"/>
                  </a:cubicBezTo>
                  <a:cubicBezTo>
                    <a:pt x="0" y="25"/>
                    <a:pt x="0" y="28"/>
                    <a:pt x="1" y="28"/>
                  </a:cubicBezTo>
                  <a:cubicBezTo>
                    <a:pt x="5" y="29"/>
                    <a:pt x="8" y="27"/>
                    <a:pt x="11" y="26"/>
                  </a:cubicBezTo>
                  <a:cubicBezTo>
                    <a:pt x="13" y="25"/>
                    <a:pt x="14" y="24"/>
                    <a:pt x="15" y="24"/>
                  </a:cubicBezTo>
                  <a:cubicBezTo>
                    <a:pt x="17" y="24"/>
                    <a:pt x="20" y="24"/>
                    <a:pt x="22" y="24"/>
                  </a:cubicBezTo>
                  <a:cubicBezTo>
                    <a:pt x="24" y="24"/>
                    <a:pt x="26" y="23"/>
                    <a:pt x="28" y="22"/>
                  </a:cubicBezTo>
                  <a:cubicBezTo>
                    <a:pt x="31" y="22"/>
                    <a:pt x="33" y="21"/>
                    <a:pt x="36" y="22"/>
                  </a:cubicBezTo>
                  <a:cubicBezTo>
                    <a:pt x="37" y="23"/>
                    <a:pt x="33" y="23"/>
                    <a:pt x="32" y="24"/>
                  </a:cubicBezTo>
                  <a:cubicBezTo>
                    <a:pt x="30" y="25"/>
                    <a:pt x="30" y="27"/>
                    <a:pt x="28" y="27"/>
                  </a:cubicBezTo>
                  <a:cubicBezTo>
                    <a:pt x="26" y="28"/>
                    <a:pt x="24" y="28"/>
                    <a:pt x="22" y="2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4" name="Freeform 3587"/>
            <p:cNvSpPr>
              <a:spLocks noChangeAspect="1"/>
            </p:cNvSpPr>
            <p:nvPr/>
          </p:nvSpPr>
          <p:spPr bwMode="auto">
            <a:xfrm>
              <a:off x="5688462" y="-668050"/>
              <a:ext cx="70204" cy="26327"/>
            </a:xfrm>
            <a:custGeom>
              <a:avLst/>
              <a:gdLst>
                <a:gd name="T0" fmla="*/ 0 w 13"/>
                <a:gd name="T1" fmla="*/ 6 h 5"/>
                <a:gd name="T2" fmla="*/ 0 w 13"/>
                <a:gd name="T3" fmla="*/ 7 h 5"/>
                <a:gd name="T4" fmla="*/ 7 w 13"/>
                <a:gd name="T5" fmla="*/ 7 h 5"/>
                <a:gd name="T6" fmla="*/ 18 w 13"/>
                <a:gd name="T7" fmla="*/ 1 h 5"/>
                <a:gd name="T8" fmla="*/ 15 w 13"/>
                <a:gd name="T9" fmla="*/ 1 h 5"/>
                <a:gd name="T10" fmla="*/ 7 w 13"/>
                <a:gd name="T11" fmla="*/ 1 h 5"/>
                <a:gd name="T12" fmla="*/ 5 w 13"/>
                <a:gd name="T13" fmla="*/ 5 h 5"/>
                <a:gd name="T14" fmla="*/ 0 w 13"/>
                <a:gd name="T15" fmla="*/ 6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"/>
                <a:gd name="T25" fmla="*/ 0 h 5"/>
                <a:gd name="T26" fmla="*/ 13 w 13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" h="5"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2" y="5"/>
                    <a:pt x="3" y="5"/>
                    <a:pt x="5" y="5"/>
                  </a:cubicBezTo>
                  <a:cubicBezTo>
                    <a:pt x="7" y="4"/>
                    <a:pt x="10" y="3"/>
                    <a:pt x="12" y="1"/>
                  </a:cubicBezTo>
                  <a:cubicBezTo>
                    <a:pt x="13" y="1"/>
                    <a:pt x="11" y="1"/>
                    <a:pt x="10" y="1"/>
                  </a:cubicBezTo>
                  <a:cubicBezTo>
                    <a:pt x="9" y="1"/>
                    <a:pt x="7" y="0"/>
                    <a:pt x="5" y="1"/>
                  </a:cubicBezTo>
                  <a:cubicBezTo>
                    <a:pt x="4" y="1"/>
                    <a:pt x="4" y="3"/>
                    <a:pt x="3" y="3"/>
                  </a:cubicBezTo>
                  <a:cubicBezTo>
                    <a:pt x="2" y="4"/>
                    <a:pt x="1" y="3"/>
                    <a:pt x="0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5" name="Freeform 3588"/>
            <p:cNvSpPr>
              <a:spLocks noChangeAspect="1"/>
            </p:cNvSpPr>
            <p:nvPr/>
          </p:nvSpPr>
          <p:spPr bwMode="auto">
            <a:xfrm>
              <a:off x="5679686" y="-817233"/>
              <a:ext cx="83368" cy="30715"/>
            </a:xfrm>
            <a:custGeom>
              <a:avLst/>
              <a:gdLst>
                <a:gd name="T0" fmla="*/ 0 w 16"/>
                <a:gd name="T1" fmla="*/ 5 h 6"/>
                <a:gd name="T2" fmla="*/ 7 w 16"/>
                <a:gd name="T3" fmla="*/ 8 h 6"/>
                <a:gd name="T4" fmla="*/ 15 w 16"/>
                <a:gd name="T5" fmla="*/ 5 h 6"/>
                <a:gd name="T6" fmla="*/ 21 w 16"/>
                <a:gd name="T7" fmla="*/ 6 h 6"/>
                <a:gd name="T8" fmla="*/ 14 w 16"/>
                <a:gd name="T9" fmla="*/ 1 h 6"/>
                <a:gd name="T10" fmla="*/ 7 w 16"/>
                <a:gd name="T11" fmla="*/ 1 h 6"/>
                <a:gd name="T12" fmla="*/ 0 w 16"/>
                <a:gd name="T13" fmla="*/ 5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6"/>
                <a:gd name="T23" fmla="*/ 16 w 16"/>
                <a:gd name="T24" fmla="*/ 6 h 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6">
                  <a:moveTo>
                    <a:pt x="0" y="3"/>
                  </a:moveTo>
                  <a:cubicBezTo>
                    <a:pt x="0" y="5"/>
                    <a:pt x="3" y="6"/>
                    <a:pt x="5" y="6"/>
                  </a:cubicBezTo>
                  <a:cubicBezTo>
                    <a:pt x="7" y="6"/>
                    <a:pt x="9" y="4"/>
                    <a:pt x="11" y="3"/>
                  </a:cubicBezTo>
                  <a:cubicBezTo>
                    <a:pt x="13" y="3"/>
                    <a:pt x="16" y="5"/>
                    <a:pt x="15" y="4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0"/>
                    <a:pt x="7" y="0"/>
                    <a:pt x="5" y="1"/>
                  </a:cubicBezTo>
                  <a:cubicBezTo>
                    <a:pt x="3" y="1"/>
                    <a:pt x="0" y="1"/>
                    <a:pt x="0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6" name="Freeform 3589"/>
            <p:cNvSpPr>
              <a:spLocks noChangeAspect="1"/>
            </p:cNvSpPr>
            <p:nvPr/>
          </p:nvSpPr>
          <p:spPr bwMode="auto">
            <a:xfrm>
              <a:off x="5530500" y="-1005910"/>
              <a:ext cx="342250" cy="219390"/>
            </a:xfrm>
            <a:custGeom>
              <a:avLst/>
              <a:gdLst>
                <a:gd name="T0" fmla="*/ 82 w 65"/>
                <a:gd name="T1" fmla="*/ 39 h 42"/>
                <a:gd name="T2" fmla="*/ 92 w 65"/>
                <a:gd name="T3" fmla="*/ 46 h 42"/>
                <a:gd name="T4" fmla="*/ 88 w 65"/>
                <a:gd name="T5" fmla="*/ 54 h 42"/>
                <a:gd name="T6" fmla="*/ 74 w 65"/>
                <a:gd name="T7" fmla="*/ 58 h 42"/>
                <a:gd name="T8" fmla="*/ 67 w 65"/>
                <a:gd name="T9" fmla="*/ 52 h 42"/>
                <a:gd name="T10" fmla="*/ 62 w 65"/>
                <a:gd name="T11" fmla="*/ 43 h 42"/>
                <a:gd name="T12" fmla="*/ 53 w 65"/>
                <a:gd name="T13" fmla="*/ 42 h 42"/>
                <a:gd name="T14" fmla="*/ 41 w 65"/>
                <a:gd name="T15" fmla="*/ 42 h 42"/>
                <a:gd name="T16" fmla="*/ 35 w 65"/>
                <a:gd name="T17" fmla="*/ 37 h 42"/>
                <a:gd name="T18" fmla="*/ 19 w 65"/>
                <a:gd name="T19" fmla="*/ 43 h 42"/>
                <a:gd name="T20" fmla="*/ 7 w 65"/>
                <a:gd name="T21" fmla="*/ 36 h 42"/>
                <a:gd name="T22" fmla="*/ 10 w 65"/>
                <a:gd name="T23" fmla="*/ 30 h 42"/>
                <a:gd name="T24" fmla="*/ 23 w 65"/>
                <a:gd name="T25" fmla="*/ 32 h 42"/>
                <a:gd name="T26" fmla="*/ 31 w 65"/>
                <a:gd name="T27" fmla="*/ 32 h 42"/>
                <a:gd name="T28" fmla="*/ 30 w 65"/>
                <a:gd name="T29" fmla="*/ 27 h 42"/>
                <a:gd name="T30" fmla="*/ 34 w 65"/>
                <a:gd name="T31" fmla="*/ 24 h 42"/>
                <a:gd name="T32" fmla="*/ 22 w 65"/>
                <a:gd name="T33" fmla="*/ 23 h 42"/>
                <a:gd name="T34" fmla="*/ 24 w 65"/>
                <a:gd name="T35" fmla="*/ 18 h 42"/>
                <a:gd name="T36" fmla="*/ 19 w 65"/>
                <a:gd name="T37" fmla="*/ 18 h 42"/>
                <a:gd name="T38" fmla="*/ 12 w 65"/>
                <a:gd name="T39" fmla="*/ 23 h 42"/>
                <a:gd name="T40" fmla="*/ 13 w 65"/>
                <a:gd name="T41" fmla="*/ 15 h 42"/>
                <a:gd name="T42" fmla="*/ 12 w 65"/>
                <a:gd name="T43" fmla="*/ 14 h 42"/>
                <a:gd name="T44" fmla="*/ 6 w 65"/>
                <a:gd name="T45" fmla="*/ 18 h 42"/>
                <a:gd name="T46" fmla="*/ 0 w 65"/>
                <a:gd name="T47" fmla="*/ 10 h 42"/>
                <a:gd name="T48" fmla="*/ 7 w 65"/>
                <a:gd name="T49" fmla="*/ 6 h 42"/>
                <a:gd name="T50" fmla="*/ 7 w 65"/>
                <a:gd name="T51" fmla="*/ 1 h 42"/>
                <a:gd name="T52" fmla="*/ 16 w 65"/>
                <a:gd name="T53" fmla="*/ 6 h 42"/>
                <a:gd name="T54" fmla="*/ 29 w 65"/>
                <a:gd name="T55" fmla="*/ 0 h 42"/>
                <a:gd name="T56" fmla="*/ 42 w 65"/>
                <a:gd name="T57" fmla="*/ 2 h 42"/>
                <a:gd name="T58" fmla="*/ 46 w 65"/>
                <a:gd name="T59" fmla="*/ 13 h 42"/>
                <a:gd name="T60" fmla="*/ 48 w 65"/>
                <a:gd name="T61" fmla="*/ 17 h 42"/>
                <a:gd name="T62" fmla="*/ 58 w 65"/>
                <a:gd name="T63" fmla="*/ 13 h 42"/>
                <a:gd name="T64" fmla="*/ 67 w 65"/>
                <a:gd name="T65" fmla="*/ 20 h 42"/>
                <a:gd name="T66" fmla="*/ 67 w 65"/>
                <a:gd name="T67" fmla="*/ 24 h 42"/>
                <a:gd name="T68" fmla="*/ 79 w 65"/>
                <a:gd name="T69" fmla="*/ 23 h 42"/>
                <a:gd name="T70" fmla="*/ 85 w 65"/>
                <a:gd name="T71" fmla="*/ 31 h 42"/>
                <a:gd name="T72" fmla="*/ 82 w 65"/>
                <a:gd name="T73" fmla="*/ 39 h 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5"/>
                <a:gd name="T112" fmla="*/ 0 h 42"/>
                <a:gd name="T113" fmla="*/ 65 w 65"/>
                <a:gd name="T114" fmla="*/ 42 h 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5" h="42">
                  <a:moveTo>
                    <a:pt x="57" y="28"/>
                  </a:moveTo>
                  <a:cubicBezTo>
                    <a:pt x="59" y="30"/>
                    <a:pt x="63" y="30"/>
                    <a:pt x="64" y="33"/>
                  </a:cubicBezTo>
                  <a:cubicBezTo>
                    <a:pt x="65" y="35"/>
                    <a:pt x="63" y="38"/>
                    <a:pt x="61" y="38"/>
                  </a:cubicBezTo>
                  <a:cubicBezTo>
                    <a:pt x="58" y="38"/>
                    <a:pt x="54" y="39"/>
                    <a:pt x="52" y="41"/>
                  </a:cubicBezTo>
                  <a:cubicBezTo>
                    <a:pt x="50" y="42"/>
                    <a:pt x="48" y="38"/>
                    <a:pt x="47" y="37"/>
                  </a:cubicBezTo>
                  <a:cubicBezTo>
                    <a:pt x="45" y="35"/>
                    <a:pt x="45" y="31"/>
                    <a:pt x="43" y="30"/>
                  </a:cubicBezTo>
                  <a:cubicBezTo>
                    <a:pt x="42" y="28"/>
                    <a:pt x="39" y="29"/>
                    <a:pt x="37" y="29"/>
                  </a:cubicBezTo>
                  <a:cubicBezTo>
                    <a:pt x="34" y="29"/>
                    <a:pt x="31" y="29"/>
                    <a:pt x="28" y="29"/>
                  </a:cubicBezTo>
                  <a:cubicBezTo>
                    <a:pt x="26" y="28"/>
                    <a:pt x="26" y="26"/>
                    <a:pt x="24" y="26"/>
                  </a:cubicBezTo>
                  <a:cubicBezTo>
                    <a:pt x="20" y="27"/>
                    <a:pt x="17" y="30"/>
                    <a:pt x="13" y="30"/>
                  </a:cubicBezTo>
                  <a:cubicBezTo>
                    <a:pt x="10" y="30"/>
                    <a:pt x="7" y="27"/>
                    <a:pt x="5" y="25"/>
                  </a:cubicBezTo>
                  <a:cubicBezTo>
                    <a:pt x="4" y="24"/>
                    <a:pt x="5" y="21"/>
                    <a:pt x="7" y="21"/>
                  </a:cubicBezTo>
                  <a:cubicBezTo>
                    <a:pt x="10" y="21"/>
                    <a:pt x="13" y="23"/>
                    <a:pt x="16" y="23"/>
                  </a:cubicBezTo>
                  <a:cubicBezTo>
                    <a:pt x="18" y="24"/>
                    <a:pt x="20" y="24"/>
                    <a:pt x="22" y="23"/>
                  </a:cubicBezTo>
                  <a:cubicBezTo>
                    <a:pt x="23" y="22"/>
                    <a:pt x="21" y="20"/>
                    <a:pt x="21" y="19"/>
                  </a:cubicBezTo>
                  <a:cubicBezTo>
                    <a:pt x="21" y="18"/>
                    <a:pt x="24" y="17"/>
                    <a:pt x="23" y="17"/>
                  </a:cubicBezTo>
                  <a:cubicBezTo>
                    <a:pt x="20" y="16"/>
                    <a:pt x="17" y="18"/>
                    <a:pt x="15" y="16"/>
                  </a:cubicBezTo>
                  <a:cubicBezTo>
                    <a:pt x="14" y="15"/>
                    <a:pt x="17" y="14"/>
                    <a:pt x="17" y="13"/>
                  </a:cubicBezTo>
                  <a:cubicBezTo>
                    <a:pt x="17" y="12"/>
                    <a:pt x="15" y="12"/>
                    <a:pt x="13" y="13"/>
                  </a:cubicBezTo>
                  <a:cubicBezTo>
                    <a:pt x="11" y="14"/>
                    <a:pt x="10" y="17"/>
                    <a:pt x="8" y="16"/>
                  </a:cubicBezTo>
                  <a:cubicBezTo>
                    <a:pt x="6" y="16"/>
                    <a:pt x="9" y="13"/>
                    <a:pt x="9" y="11"/>
                  </a:cubicBezTo>
                  <a:cubicBezTo>
                    <a:pt x="9" y="10"/>
                    <a:pt x="9" y="9"/>
                    <a:pt x="8" y="10"/>
                  </a:cubicBezTo>
                  <a:cubicBezTo>
                    <a:pt x="6" y="10"/>
                    <a:pt x="5" y="13"/>
                    <a:pt x="4" y="13"/>
                  </a:cubicBezTo>
                  <a:cubicBezTo>
                    <a:pt x="2" y="12"/>
                    <a:pt x="0" y="9"/>
                    <a:pt x="0" y="7"/>
                  </a:cubicBezTo>
                  <a:cubicBezTo>
                    <a:pt x="1" y="5"/>
                    <a:pt x="4" y="6"/>
                    <a:pt x="5" y="4"/>
                  </a:cubicBezTo>
                  <a:cubicBezTo>
                    <a:pt x="6" y="3"/>
                    <a:pt x="4" y="1"/>
                    <a:pt x="5" y="1"/>
                  </a:cubicBezTo>
                  <a:cubicBezTo>
                    <a:pt x="7" y="1"/>
                    <a:pt x="8" y="4"/>
                    <a:pt x="11" y="4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3" y="0"/>
                    <a:pt x="26" y="0"/>
                    <a:pt x="29" y="2"/>
                  </a:cubicBezTo>
                  <a:cubicBezTo>
                    <a:pt x="31" y="4"/>
                    <a:pt x="31" y="6"/>
                    <a:pt x="32" y="9"/>
                  </a:cubicBezTo>
                  <a:cubicBezTo>
                    <a:pt x="33" y="10"/>
                    <a:pt x="32" y="12"/>
                    <a:pt x="33" y="12"/>
                  </a:cubicBezTo>
                  <a:cubicBezTo>
                    <a:pt x="35" y="12"/>
                    <a:pt x="38" y="9"/>
                    <a:pt x="40" y="9"/>
                  </a:cubicBezTo>
                  <a:cubicBezTo>
                    <a:pt x="43" y="9"/>
                    <a:pt x="45" y="12"/>
                    <a:pt x="47" y="14"/>
                  </a:cubicBezTo>
                  <a:cubicBezTo>
                    <a:pt x="48" y="15"/>
                    <a:pt x="47" y="16"/>
                    <a:pt x="47" y="17"/>
                  </a:cubicBezTo>
                  <a:cubicBezTo>
                    <a:pt x="50" y="17"/>
                    <a:pt x="53" y="15"/>
                    <a:pt x="55" y="16"/>
                  </a:cubicBezTo>
                  <a:cubicBezTo>
                    <a:pt x="57" y="17"/>
                    <a:pt x="58" y="20"/>
                    <a:pt x="59" y="22"/>
                  </a:cubicBezTo>
                  <a:cubicBezTo>
                    <a:pt x="59" y="24"/>
                    <a:pt x="56" y="26"/>
                    <a:pt x="57" y="2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7" name="Freeform 3590"/>
            <p:cNvSpPr>
              <a:spLocks noChangeAspect="1"/>
            </p:cNvSpPr>
            <p:nvPr/>
          </p:nvSpPr>
          <p:spPr bwMode="auto">
            <a:xfrm>
              <a:off x="5907854" y="-1102441"/>
              <a:ext cx="78980" cy="70204"/>
            </a:xfrm>
            <a:custGeom>
              <a:avLst/>
              <a:gdLst>
                <a:gd name="T0" fmla="*/ 7 w 15"/>
                <a:gd name="T1" fmla="*/ 1 h 13"/>
                <a:gd name="T2" fmla="*/ 1 w 15"/>
                <a:gd name="T3" fmla="*/ 12 h 13"/>
                <a:gd name="T4" fmla="*/ 10 w 15"/>
                <a:gd name="T5" fmla="*/ 15 h 13"/>
                <a:gd name="T6" fmla="*/ 14 w 15"/>
                <a:gd name="T7" fmla="*/ 20 h 13"/>
                <a:gd name="T8" fmla="*/ 19 w 15"/>
                <a:gd name="T9" fmla="*/ 15 h 13"/>
                <a:gd name="T10" fmla="*/ 19 w 15"/>
                <a:gd name="T11" fmla="*/ 5 h 13"/>
                <a:gd name="T12" fmla="*/ 12 w 15"/>
                <a:gd name="T13" fmla="*/ 5 h 13"/>
                <a:gd name="T14" fmla="*/ 7 w 15"/>
                <a:gd name="T15" fmla="*/ 1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"/>
                <a:gd name="T25" fmla="*/ 0 h 13"/>
                <a:gd name="T26" fmla="*/ 15 w 15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" h="13">
                  <a:moveTo>
                    <a:pt x="5" y="1"/>
                  </a:moveTo>
                  <a:cubicBezTo>
                    <a:pt x="2" y="2"/>
                    <a:pt x="0" y="5"/>
                    <a:pt x="1" y="8"/>
                  </a:cubicBezTo>
                  <a:cubicBezTo>
                    <a:pt x="1" y="10"/>
                    <a:pt x="5" y="9"/>
                    <a:pt x="7" y="10"/>
                  </a:cubicBezTo>
                  <a:cubicBezTo>
                    <a:pt x="8" y="11"/>
                    <a:pt x="9" y="13"/>
                    <a:pt x="10" y="13"/>
                  </a:cubicBezTo>
                  <a:cubicBezTo>
                    <a:pt x="12" y="13"/>
                    <a:pt x="13" y="11"/>
                    <a:pt x="13" y="10"/>
                  </a:cubicBezTo>
                  <a:cubicBezTo>
                    <a:pt x="14" y="8"/>
                    <a:pt x="15" y="5"/>
                    <a:pt x="13" y="3"/>
                  </a:cubicBezTo>
                  <a:cubicBezTo>
                    <a:pt x="12" y="2"/>
                    <a:pt x="10" y="4"/>
                    <a:pt x="8" y="3"/>
                  </a:cubicBezTo>
                  <a:cubicBezTo>
                    <a:pt x="7" y="3"/>
                    <a:pt x="6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8" name="Freeform 3591"/>
            <p:cNvSpPr>
              <a:spLocks noChangeAspect="1"/>
            </p:cNvSpPr>
            <p:nvPr/>
          </p:nvSpPr>
          <p:spPr bwMode="auto">
            <a:xfrm>
              <a:off x="5929793" y="-940094"/>
              <a:ext cx="184289" cy="153574"/>
            </a:xfrm>
            <a:custGeom>
              <a:avLst/>
              <a:gdLst>
                <a:gd name="T0" fmla="*/ 7 w 35"/>
                <a:gd name="T1" fmla="*/ 0 h 29"/>
                <a:gd name="T2" fmla="*/ 26 w 35"/>
                <a:gd name="T3" fmla="*/ 6 h 29"/>
                <a:gd name="T4" fmla="*/ 34 w 35"/>
                <a:gd name="T5" fmla="*/ 10 h 29"/>
                <a:gd name="T6" fmla="*/ 41 w 35"/>
                <a:gd name="T7" fmla="*/ 13 h 29"/>
                <a:gd name="T8" fmla="*/ 49 w 35"/>
                <a:gd name="T9" fmla="*/ 19 h 29"/>
                <a:gd name="T10" fmla="*/ 43 w 35"/>
                <a:gd name="T11" fmla="*/ 25 h 29"/>
                <a:gd name="T12" fmla="*/ 44 w 35"/>
                <a:gd name="T13" fmla="*/ 34 h 29"/>
                <a:gd name="T14" fmla="*/ 29 w 35"/>
                <a:gd name="T15" fmla="*/ 40 h 29"/>
                <a:gd name="T16" fmla="*/ 22 w 35"/>
                <a:gd name="T17" fmla="*/ 36 h 29"/>
                <a:gd name="T18" fmla="*/ 12 w 35"/>
                <a:gd name="T19" fmla="*/ 42 h 29"/>
                <a:gd name="T20" fmla="*/ 10 w 35"/>
                <a:gd name="T21" fmla="*/ 35 h 29"/>
                <a:gd name="T22" fmla="*/ 5 w 35"/>
                <a:gd name="T23" fmla="*/ 29 h 29"/>
                <a:gd name="T24" fmla="*/ 0 w 35"/>
                <a:gd name="T25" fmla="*/ 14 h 29"/>
                <a:gd name="T26" fmla="*/ 2 w 35"/>
                <a:gd name="T27" fmla="*/ 2 h 29"/>
                <a:gd name="T28" fmla="*/ 7 w 35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29"/>
                <a:gd name="T47" fmla="*/ 35 w 35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29">
                  <a:moveTo>
                    <a:pt x="5" y="0"/>
                  </a:moveTo>
                  <a:cubicBezTo>
                    <a:pt x="10" y="0"/>
                    <a:pt x="14" y="2"/>
                    <a:pt x="18" y="4"/>
                  </a:cubicBezTo>
                  <a:cubicBezTo>
                    <a:pt x="20" y="5"/>
                    <a:pt x="21" y="6"/>
                    <a:pt x="23" y="7"/>
                  </a:cubicBezTo>
                  <a:cubicBezTo>
                    <a:pt x="25" y="8"/>
                    <a:pt x="26" y="9"/>
                    <a:pt x="28" y="9"/>
                  </a:cubicBezTo>
                  <a:cubicBezTo>
                    <a:pt x="30" y="10"/>
                    <a:pt x="33" y="10"/>
                    <a:pt x="34" y="13"/>
                  </a:cubicBezTo>
                  <a:cubicBezTo>
                    <a:pt x="35" y="14"/>
                    <a:pt x="31" y="15"/>
                    <a:pt x="30" y="17"/>
                  </a:cubicBezTo>
                  <a:cubicBezTo>
                    <a:pt x="30" y="19"/>
                    <a:pt x="32" y="22"/>
                    <a:pt x="31" y="23"/>
                  </a:cubicBezTo>
                  <a:cubicBezTo>
                    <a:pt x="28" y="26"/>
                    <a:pt x="24" y="26"/>
                    <a:pt x="20" y="27"/>
                  </a:cubicBezTo>
                  <a:cubicBezTo>
                    <a:pt x="18" y="27"/>
                    <a:pt x="16" y="25"/>
                    <a:pt x="15" y="25"/>
                  </a:cubicBezTo>
                  <a:cubicBezTo>
                    <a:pt x="12" y="26"/>
                    <a:pt x="11" y="29"/>
                    <a:pt x="8" y="29"/>
                  </a:cubicBezTo>
                  <a:cubicBezTo>
                    <a:pt x="7" y="29"/>
                    <a:pt x="8" y="26"/>
                    <a:pt x="7" y="24"/>
                  </a:cubicBezTo>
                  <a:cubicBezTo>
                    <a:pt x="6" y="23"/>
                    <a:pt x="4" y="22"/>
                    <a:pt x="3" y="20"/>
                  </a:cubicBezTo>
                  <a:cubicBezTo>
                    <a:pt x="1" y="17"/>
                    <a:pt x="0" y="14"/>
                    <a:pt x="0" y="10"/>
                  </a:cubicBezTo>
                  <a:cubicBezTo>
                    <a:pt x="0" y="8"/>
                    <a:pt x="1" y="5"/>
                    <a:pt x="2" y="2"/>
                  </a:cubicBezTo>
                  <a:cubicBezTo>
                    <a:pt x="2" y="1"/>
                    <a:pt x="4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099" name="Freeform 3592"/>
            <p:cNvSpPr>
              <a:spLocks noChangeAspect="1"/>
            </p:cNvSpPr>
            <p:nvPr/>
          </p:nvSpPr>
          <p:spPr bwMode="auto">
            <a:xfrm>
              <a:off x="6008773" y="-782132"/>
              <a:ext cx="184289" cy="48267"/>
            </a:xfrm>
            <a:custGeom>
              <a:avLst/>
              <a:gdLst>
                <a:gd name="T0" fmla="*/ 13 w 35"/>
                <a:gd name="T1" fmla="*/ 0 h 9"/>
                <a:gd name="T2" fmla="*/ 1 w 35"/>
                <a:gd name="T3" fmla="*/ 2 h 9"/>
                <a:gd name="T4" fmla="*/ 2 w 35"/>
                <a:gd name="T5" fmla="*/ 11 h 9"/>
                <a:gd name="T6" fmla="*/ 26 w 35"/>
                <a:gd name="T7" fmla="*/ 11 h 9"/>
                <a:gd name="T8" fmla="*/ 42 w 35"/>
                <a:gd name="T9" fmla="*/ 12 h 9"/>
                <a:gd name="T10" fmla="*/ 46 w 35"/>
                <a:gd name="T11" fmla="*/ 6 h 9"/>
                <a:gd name="T12" fmla="*/ 49 w 35"/>
                <a:gd name="T13" fmla="*/ 2 h 9"/>
                <a:gd name="T14" fmla="*/ 43 w 35"/>
                <a:gd name="T15" fmla="*/ 0 h 9"/>
                <a:gd name="T16" fmla="*/ 36 w 35"/>
                <a:gd name="T17" fmla="*/ 1 h 9"/>
                <a:gd name="T18" fmla="*/ 19 w 35"/>
                <a:gd name="T19" fmla="*/ 0 h 9"/>
                <a:gd name="T20" fmla="*/ 13 w 35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5"/>
                <a:gd name="T34" fmla="*/ 0 h 9"/>
                <a:gd name="T35" fmla="*/ 35 w 35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5" h="9">
                  <a:moveTo>
                    <a:pt x="9" y="0"/>
                  </a:moveTo>
                  <a:cubicBezTo>
                    <a:pt x="6" y="0"/>
                    <a:pt x="3" y="0"/>
                    <a:pt x="1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8"/>
                    <a:pt x="13" y="7"/>
                    <a:pt x="18" y="7"/>
                  </a:cubicBezTo>
                  <a:cubicBezTo>
                    <a:pt x="22" y="7"/>
                    <a:pt x="25" y="9"/>
                    <a:pt x="29" y="8"/>
                  </a:cubicBezTo>
                  <a:cubicBezTo>
                    <a:pt x="30" y="7"/>
                    <a:pt x="31" y="5"/>
                    <a:pt x="32" y="4"/>
                  </a:cubicBezTo>
                  <a:cubicBezTo>
                    <a:pt x="33" y="3"/>
                    <a:pt x="35" y="3"/>
                    <a:pt x="34" y="2"/>
                  </a:cubicBezTo>
                  <a:cubicBezTo>
                    <a:pt x="34" y="0"/>
                    <a:pt x="32" y="0"/>
                    <a:pt x="30" y="0"/>
                  </a:cubicBezTo>
                  <a:cubicBezTo>
                    <a:pt x="28" y="0"/>
                    <a:pt x="27" y="1"/>
                    <a:pt x="25" y="1"/>
                  </a:cubicBezTo>
                  <a:cubicBezTo>
                    <a:pt x="21" y="1"/>
                    <a:pt x="17" y="0"/>
                    <a:pt x="13" y="0"/>
                  </a:cubicBezTo>
                  <a:cubicBezTo>
                    <a:pt x="11" y="0"/>
                    <a:pt x="10" y="0"/>
                    <a:pt x="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0" name="Freeform 3593"/>
            <p:cNvSpPr>
              <a:spLocks noChangeAspect="1"/>
            </p:cNvSpPr>
            <p:nvPr/>
          </p:nvSpPr>
          <p:spPr bwMode="auto">
            <a:xfrm>
              <a:off x="6298369" y="-768969"/>
              <a:ext cx="65818" cy="48267"/>
            </a:xfrm>
            <a:custGeom>
              <a:avLst/>
              <a:gdLst>
                <a:gd name="T0" fmla="*/ 5 w 12"/>
                <a:gd name="T1" fmla="*/ 1 h 9"/>
                <a:gd name="T2" fmla="*/ 0 w 12"/>
                <a:gd name="T3" fmla="*/ 6 h 9"/>
                <a:gd name="T4" fmla="*/ 6 w 12"/>
                <a:gd name="T5" fmla="*/ 12 h 9"/>
                <a:gd name="T6" fmla="*/ 14 w 12"/>
                <a:gd name="T7" fmla="*/ 12 h 9"/>
                <a:gd name="T8" fmla="*/ 18 w 12"/>
                <a:gd name="T9" fmla="*/ 5 h 9"/>
                <a:gd name="T10" fmla="*/ 10 w 12"/>
                <a:gd name="T11" fmla="*/ 2 h 9"/>
                <a:gd name="T12" fmla="*/ 5 w 12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"/>
                <a:gd name="T22" fmla="*/ 0 h 9"/>
                <a:gd name="T23" fmla="*/ 12 w 1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" h="9">
                  <a:moveTo>
                    <a:pt x="3" y="1"/>
                  </a:moveTo>
                  <a:cubicBezTo>
                    <a:pt x="2" y="1"/>
                    <a:pt x="0" y="3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5" y="9"/>
                    <a:pt x="8" y="9"/>
                    <a:pt x="9" y="8"/>
                  </a:cubicBezTo>
                  <a:cubicBezTo>
                    <a:pt x="11" y="7"/>
                    <a:pt x="12" y="5"/>
                    <a:pt x="11" y="3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5" y="1"/>
                    <a:pt x="4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1" name="Freeform 3594"/>
            <p:cNvSpPr>
              <a:spLocks noChangeAspect="1"/>
            </p:cNvSpPr>
            <p:nvPr/>
          </p:nvSpPr>
          <p:spPr bwMode="auto">
            <a:xfrm>
              <a:off x="5942955" y="-703150"/>
              <a:ext cx="930216" cy="333475"/>
            </a:xfrm>
            <a:custGeom>
              <a:avLst/>
              <a:gdLst>
                <a:gd name="T0" fmla="*/ 246 w 177"/>
                <a:gd name="T1" fmla="*/ 51 h 63"/>
                <a:gd name="T2" fmla="*/ 252 w 177"/>
                <a:gd name="T3" fmla="*/ 62 h 63"/>
                <a:gd name="T4" fmla="*/ 242 w 177"/>
                <a:gd name="T5" fmla="*/ 71 h 63"/>
                <a:gd name="T6" fmla="*/ 252 w 177"/>
                <a:gd name="T7" fmla="*/ 75 h 63"/>
                <a:gd name="T8" fmla="*/ 240 w 177"/>
                <a:gd name="T9" fmla="*/ 75 h 63"/>
                <a:gd name="T10" fmla="*/ 241 w 177"/>
                <a:gd name="T11" fmla="*/ 84 h 63"/>
                <a:gd name="T12" fmla="*/ 224 w 177"/>
                <a:gd name="T13" fmla="*/ 83 h 63"/>
                <a:gd name="T14" fmla="*/ 201 w 177"/>
                <a:gd name="T15" fmla="*/ 87 h 63"/>
                <a:gd name="T16" fmla="*/ 189 w 177"/>
                <a:gd name="T17" fmla="*/ 86 h 63"/>
                <a:gd name="T18" fmla="*/ 168 w 177"/>
                <a:gd name="T19" fmla="*/ 86 h 63"/>
                <a:gd name="T20" fmla="*/ 162 w 177"/>
                <a:gd name="T21" fmla="*/ 86 h 63"/>
                <a:gd name="T22" fmla="*/ 153 w 177"/>
                <a:gd name="T23" fmla="*/ 89 h 63"/>
                <a:gd name="T24" fmla="*/ 145 w 177"/>
                <a:gd name="T25" fmla="*/ 87 h 63"/>
                <a:gd name="T26" fmla="*/ 138 w 177"/>
                <a:gd name="T27" fmla="*/ 89 h 63"/>
                <a:gd name="T28" fmla="*/ 111 w 177"/>
                <a:gd name="T29" fmla="*/ 76 h 63"/>
                <a:gd name="T30" fmla="*/ 103 w 177"/>
                <a:gd name="T31" fmla="*/ 78 h 63"/>
                <a:gd name="T32" fmla="*/ 86 w 177"/>
                <a:gd name="T33" fmla="*/ 84 h 63"/>
                <a:gd name="T34" fmla="*/ 72 w 177"/>
                <a:gd name="T35" fmla="*/ 83 h 63"/>
                <a:gd name="T36" fmla="*/ 60 w 177"/>
                <a:gd name="T37" fmla="*/ 66 h 63"/>
                <a:gd name="T38" fmla="*/ 60 w 177"/>
                <a:gd name="T39" fmla="*/ 63 h 63"/>
                <a:gd name="T40" fmla="*/ 67 w 177"/>
                <a:gd name="T41" fmla="*/ 49 h 63"/>
                <a:gd name="T42" fmla="*/ 60 w 177"/>
                <a:gd name="T43" fmla="*/ 35 h 63"/>
                <a:gd name="T44" fmla="*/ 50 w 177"/>
                <a:gd name="T45" fmla="*/ 29 h 63"/>
                <a:gd name="T46" fmla="*/ 24 w 177"/>
                <a:gd name="T47" fmla="*/ 29 h 63"/>
                <a:gd name="T48" fmla="*/ 26 w 177"/>
                <a:gd name="T49" fmla="*/ 23 h 63"/>
                <a:gd name="T50" fmla="*/ 10 w 177"/>
                <a:gd name="T51" fmla="*/ 19 h 63"/>
                <a:gd name="T52" fmla="*/ 5 w 177"/>
                <a:gd name="T53" fmla="*/ 16 h 63"/>
                <a:gd name="T54" fmla="*/ 7 w 177"/>
                <a:gd name="T55" fmla="*/ 10 h 63"/>
                <a:gd name="T56" fmla="*/ 12 w 177"/>
                <a:gd name="T57" fmla="*/ 1 h 63"/>
                <a:gd name="T58" fmla="*/ 35 w 177"/>
                <a:gd name="T59" fmla="*/ 1 h 63"/>
                <a:gd name="T60" fmla="*/ 52 w 177"/>
                <a:gd name="T61" fmla="*/ 5 h 63"/>
                <a:gd name="T62" fmla="*/ 57 w 177"/>
                <a:gd name="T63" fmla="*/ 13 h 63"/>
                <a:gd name="T64" fmla="*/ 62 w 177"/>
                <a:gd name="T65" fmla="*/ 14 h 63"/>
                <a:gd name="T66" fmla="*/ 86 w 177"/>
                <a:gd name="T67" fmla="*/ 12 h 63"/>
                <a:gd name="T68" fmla="*/ 96 w 177"/>
                <a:gd name="T69" fmla="*/ 22 h 63"/>
                <a:gd name="T70" fmla="*/ 85 w 177"/>
                <a:gd name="T71" fmla="*/ 22 h 63"/>
                <a:gd name="T72" fmla="*/ 109 w 177"/>
                <a:gd name="T73" fmla="*/ 25 h 63"/>
                <a:gd name="T74" fmla="*/ 111 w 177"/>
                <a:gd name="T75" fmla="*/ 33 h 63"/>
                <a:gd name="T76" fmla="*/ 79 w 177"/>
                <a:gd name="T77" fmla="*/ 25 h 63"/>
                <a:gd name="T78" fmla="*/ 92 w 177"/>
                <a:gd name="T79" fmla="*/ 35 h 63"/>
                <a:gd name="T80" fmla="*/ 85 w 177"/>
                <a:gd name="T81" fmla="*/ 42 h 63"/>
                <a:gd name="T82" fmla="*/ 102 w 177"/>
                <a:gd name="T83" fmla="*/ 42 h 63"/>
                <a:gd name="T84" fmla="*/ 104 w 177"/>
                <a:gd name="T85" fmla="*/ 49 h 63"/>
                <a:gd name="T86" fmla="*/ 101 w 177"/>
                <a:gd name="T87" fmla="*/ 54 h 63"/>
                <a:gd name="T88" fmla="*/ 109 w 177"/>
                <a:gd name="T89" fmla="*/ 58 h 63"/>
                <a:gd name="T90" fmla="*/ 114 w 177"/>
                <a:gd name="T91" fmla="*/ 52 h 63"/>
                <a:gd name="T92" fmla="*/ 125 w 177"/>
                <a:gd name="T93" fmla="*/ 55 h 63"/>
                <a:gd name="T94" fmla="*/ 133 w 177"/>
                <a:gd name="T95" fmla="*/ 55 h 63"/>
                <a:gd name="T96" fmla="*/ 150 w 177"/>
                <a:gd name="T97" fmla="*/ 57 h 63"/>
                <a:gd name="T98" fmla="*/ 162 w 177"/>
                <a:gd name="T99" fmla="*/ 59 h 63"/>
                <a:gd name="T100" fmla="*/ 172 w 177"/>
                <a:gd name="T101" fmla="*/ 49 h 63"/>
                <a:gd name="T102" fmla="*/ 194 w 177"/>
                <a:gd name="T103" fmla="*/ 42 h 63"/>
                <a:gd name="T104" fmla="*/ 217 w 177"/>
                <a:gd name="T105" fmla="*/ 41 h 63"/>
                <a:gd name="T106" fmla="*/ 235 w 177"/>
                <a:gd name="T107" fmla="*/ 45 h 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7"/>
                <a:gd name="T163" fmla="*/ 0 h 63"/>
                <a:gd name="T164" fmla="*/ 177 w 177"/>
                <a:gd name="T165" fmla="*/ 63 h 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7" h="63">
                  <a:moveTo>
                    <a:pt x="173" y="33"/>
                  </a:moveTo>
                  <a:cubicBezTo>
                    <a:pt x="174" y="33"/>
                    <a:pt x="170" y="35"/>
                    <a:pt x="171" y="35"/>
                  </a:cubicBezTo>
                  <a:cubicBezTo>
                    <a:pt x="173" y="36"/>
                    <a:pt x="176" y="34"/>
                    <a:pt x="176" y="35"/>
                  </a:cubicBezTo>
                  <a:cubicBezTo>
                    <a:pt x="177" y="37"/>
                    <a:pt x="176" y="40"/>
                    <a:pt x="175" y="42"/>
                  </a:cubicBezTo>
                  <a:cubicBezTo>
                    <a:pt x="173" y="44"/>
                    <a:pt x="169" y="44"/>
                    <a:pt x="168" y="46"/>
                  </a:cubicBezTo>
                  <a:cubicBezTo>
                    <a:pt x="167" y="47"/>
                    <a:pt x="168" y="49"/>
                    <a:pt x="169" y="49"/>
                  </a:cubicBezTo>
                  <a:cubicBezTo>
                    <a:pt x="171" y="49"/>
                    <a:pt x="173" y="45"/>
                    <a:pt x="174" y="46"/>
                  </a:cubicBezTo>
                  <a:cubicBezTo>
                    <a:pt x="176" y="46"/>
                    <a:pt x="176" y="49"/>
                    <a:pt x="175" y="51"/>
                  </a:cubicBezTo>
                  <a:cubicBezTo>
                    <a:pt x="174" y="52"/>
                    <a:pt x="172" y="54"/>
                    <a:pt x="171" y="54"/>
                  </a:cubicBezTo>
                  <a:cubicBezTo>
                    <a:pt x="169" y="54"/>
                    <a:pt x="169" y="50"/>
                    <a:pt x="167" y="51"/>
                  </a:cubicBezTo>
                  <a:cubicBezTo>
                    <a:pt x="166" y="51"/>
                    <a:pt x="167" y="53"/>
                    <a:pt x="167" y="54"/>
                  </a:cubicBezTo>
                  <a:cubicBezTo>
                    <a:pt x="168" y="55"/>
                    <a:pt x="169" y="57"/>
                    <a:pt x="168" y="58"/>
                  </a:cubicBezTo>
                  <a:cubicBezTo>
                    <a:pt x="167" y="59"/>
                    <a:pt x="164" y="58"/>
                    <a:pt x="162" y="58"/>
                  </a:cubicBezTo>
                  <a:cubicBezTo>
                    <a:pt x="160" y="58"/>
                    <a:pt x="158" y="57"/>
                    <a:pt x="156" y="57"/>
                  </a:cubicBezTo>
                  <a:cubicBezTo>
                    <a:pt x="154" y="57"/>
                    <a:pt x="152" y="59"/>
                    <a:pt x="150" y="60"/>
                  </a:cubicBezTo>
                  <a:cubicBezTo>
                    <a:pt x="147" y="60"/>
                    <a:pt x="143" y="61"/>
                    <a:pt x="140" y="60"/>
                  </a:cubicBezTo>
                  <a:cubicBezTo>
                    <a:pt x="137" y="58"/>
                    <a:pt x="138" y="52"/>
                    <a:pt x="135" y="52"/>
                  </a:cubicBezTo>
                  <a:cubicBezTo>
                    <a:pt x="133" y="52"/>
                    <a:pt x="135" y="58"/>
                    <a:pt x="132" y="59"/>
                  </a:cubicBezTo>
                  <a:cubicBezTo>
                    <a:pt x="130" y="61"/>
                    <a:pt x="126" y="59"/>
                    <a:pt x="123" y="59"/>
                  </a:cubicBezTo>
                  <a:cubicBezTo>
                    <a:pt x="121" y="59"/>
                    <a:pt x="119" y="60"/>
                    <a:pt x="117" y="59"/>
                  </a:cubicBezTo>
                  <a:cubicBezTo>
                    <a:pt x="116" y="59"/>
                    <a:pt x="116" y="56"/>
                    <a:pt x="115" y="56"/>
                  </a:cubicBezTo>
                  <a:cubicBezTo>
                    <a:pt x="114" y="56"/>
                    <a:pt x="114" y="59"/>
                    <a:pt x="113" y="59"/>
                  </a:cubicBezTo>
                  <a:cubicBezTo>
                    <a:pt x="111" y="59"/>
                    <a:pt x="111" y="55"/>
                    <a:pt x="110" y="56"/>
                  </a:cubicBezTo>
                  <a:cubicBezTo>
                    <a:pt x="108" y="57"/>
                    <a:pt x="109" y="61"/>
                    <a:pt x="107" y="61"/>
                  </a:cubicBezTo>
                  <a:cubicBezTo>
                    <a:pt x="105" y="61"/>
                    <a:pt x="105" y="58"/>
                    <a:pt x="103" y="58"/>
                  </a:cubicBezTo>
                  <a:cubicBezTo>
                    <a:pt x="102" y="57"/>
                    <a:pt x="102" y="60"/>
                    <a:pt x="101" y="60"/>
                  </a:cubicBezTo>
                  <a:cubicBezTo>
                    <a:pt x="99" y="60"/>
                    <a:pt x="98" y="57"/>
                    <a:pt x="96" y="58"/>
                  </a:cubicBezTo>
                  <a:cubicBezTo>
                    <a:pt x="95" y="58"/>
                    <a:pt x="97" y="61"/>
                    <a:pt x="96" y="61"/>
                  </a:cubicBezTo>
                  <a:cubicBezTo>
                    <a:pt x="90" y="62"/>
                    <a:pt x="83" y="63"/>
                    <a:pt x="78" y="61"/>
                  </a:cubicBezTo>
                  <a:cubicBezTo>
                    <a:pt x="76" y="60"/>
                    <a:pt x="80" y="54"/>
                    <a:pt x="78" y="52"/>
                  </a:cubicBezTo>
                  <a:cubicBezTo>
                    <a:pt x="76" y="51"/>
                    <a:pt x="76" y="56"/>
                    <a:pt x="74" y="56"/>
                  </a:cubicBezTo>
                  <a:cubicBezTo>
                    <a:pt x="73" y="57"/>
                    <a:pt x="73" y="53"/>
                    <a:pt x="72" y="54"/>
                  </a:cubicBezTo>
                  <a:cubicBezTo>
                    <a:pt x="70" y="54"/>
                    <a:pt x="72" y="58"/>
                    <a:pt x="70" y="58"/>
                  </a:cubicBezTo>
                  <a:cubicBezTo>
                    <a:pt x="67" y="59"/>
                    <a:pt x="63" y="59"/>
                    <a:pt x="60" y="58"/>
                  </a:cubicBezTo>
                  <a:cubicBezTo>
                    <a:pt x="57" y="57"/>
                    <a:pt x="56" y="52"/>
                    <a:pt x="53" y="52"/>
                  </a:cubicBezTo>
                  <a:cubicBezTo>
                    <a:pt x="52" y="52"/>
                    <a:pt x="52" y="57"/>
                    <a:pt x="50" y="57"/>
                  </a:cubicBezTo>
                  <a:cubicBezTo>
                    <a:pt x="48" y="57"/>
                    <a:pt x="45" y="55"/>
                    <a:pt x="43" y="53"/>
                  </a:cubicBezTo>
                  <a:cubicBezTo>
                    <a:pt x="42" y="51"/>
                    <a:pt x="42" y="48"/>
                    <a:pt x="42" y="46"/>
                  </a:cubicBezTo>
                  <a:cubicBezTo>
                    <a:pt x="43" y="45"/>
                    <a:pt x="45" y="45"/>
                    <a:pt x="45" y="44"/>
                  </a:cubicBezTo>
                  <a:cubicBezTo>
                    <a:pt x="45" y="43"/>
                    <a:pt x="42" y="44"/>
                    <a:pt x="42" y="43"/>
                  </a:cubicBezTo>
                  <a:cubicBezTo>
                    <a:pt x="41" y="41"/>
                    <a:pt x="42" y="38"/>
                    <a:pt x="43" y="36"/>
                  </a:cubicBezTo>
                  <a:cubicBezTo>
                    <a:pt x="44" y="35"/>
                    <a:pt x="46" y="35"/>
                    <a:pt x="47" y="34"/>
                  </a:cubicBezTo>
                  <a:cubicBezTo>
                    <a:pt x="47" y="32"/>
                    <a:pt x="47" y="30"/>
                    <a:pt x="47" y="29"/>
                  </a:cubicBezTo>
                  <a:cubicBezTo>
                    <a:pt x="46" y="27"/>
                    <a:pt x="44" y="26"/>
                    <a:pt x="42" y="24"/>
                  </a:cubicBezTo>
                  <a:cubicBezTo>
                    <a:pt x="41" y="23"/>
                    <a:pt x="42" y="20"/>
                    <a:pt x="41" y="19"/>
                  </a:cubicBezTo>
                  <a:cubicBezTo>
                    <a:pt x="39" y="18"/>
                    <a:pt x="37" y="20"/>
                    <a:pt x="35" y="20"/>
                  </a:cubicBezTo>
                  <a:cubicBezTo>
                    <a:pt x="30" y="19"/>
                    <a:pt x="25" y="18"/>
                    <a:pt x="20" y="18"/>
                  </a:cubicBezTo>
                  <a:cubicBezTo>
                    <a:pt x="19" y="18"/>
                    <a:pt x="18" y="20"/>
                    <a:pt x="17" y="20"/>
                  </a:cubicBezTo>
                  <a:cubicBezTo>
                    <a:pt x="16" y="20"/>
                    <a:pt x="14" y="19"/>
                    <a:pt x="14" y="18"/>
                  </a:cubicBezTo>
                  <a:cubicBezTo>
                    <a:pt x="15" y="17"/>
                    <a:pt x="19" y="17"/>
                    <a:pt x="18" y="16"/>
                  </a:cubicBezTo>
                  <a:cubicBezTo>
                    <a:pt x="16" y="14"/>
                    <a:pt x="13" y="16"/>
                    <a:pt x="10" y="15"/>
                  </a:cubicBezTo>
                  <a:cubicBezTo>
                    <a:pt x="9" y="15"/>
                    <a:pt x="7" y="15"/>
                    <a:pt x="7" y="13"/>
                  </a:cubicBezTo>
                  <a:cubicBezTo>
                    <a:pt x="6" y="12"/>
                    <a:pt x="10" y="12"/>
                    <a:pt x="9" y="12"/>
                  </a:cubicBezTo>
                  <a:cubicBezTo>
                    <a:pt x="8" y="10"/>
                    <a:pt x="5" y="12"/>
                    <a:pt x="3" y="11"/>
                  </a:cubicBezTo>
                  <a:cubicBezTo>
                    <a:pt x="2" y="10"/>
                    <a:pt x="0" y="9"/>
                    <a:pt x="0" y="8"/>
                  </a:cubicBezTo>
                  <a:cubicBezTo>
                    <a:pt x="1" y="6"/>
                    <a:pt x="5" y="9"/>
                    <a:pt x="5" y="7"/>
                  </a:cubicBezTo>
                  <a:cubicBezTo>
                    <a:pt x="6" y="6"/>
                    <a:pt x="1" y="5"/>
                    <a:pt x="2" y="4"/>
                  </a:cubicBezTo>
                  <a:cubicBezTo>
                    <a:pt x="3" y="2"/>
                    <a:pt x="6" y="2"/>
                    <a:pt x="8" y="1"/>
                  </a:cubicBezTo>
                  <a:cubicBezTo>
                    <a:pt x="10" y="1"/>
                    <a:pt x="13" y="0"/>
                    <a:pt x="15" y="0"/>
                  </a:cubicBezTo>
                  <a:cubicBezTo>
                    <a:pt x="18" y="0"/>
                    <a:pt x="21" y="0"/>
                    <a:pt x="24" y="1"/>
                  </a:cubicBezTo>
                  <a:cubicBezTo>
                    <a:pt x="27" y="2"/>
                    <a:pt x="29" y="4"/>
                    <a:pt x="32" y="4"/>
                  </a:cubicBezTo>
                  <a:cubicBezTo>
                    <a:pt x="33" y="4"/>
                    <a:pt x="34" y="3"/>
                    <a:pt x="36" y="3"/>
                  </a:cubicBezTo>
                  <a:cubicBezTo>
                    <a:pt x="37" y="4"/>
                    <a:pt x="39" y="5"/>
                    <a:pt x="40" y="6"/>
                  </a:cubicBezTo>
                  <a:cubicBezTo>
                    <a:pt x="41" y="7"/>
                    <a:pt x="40" y="8"/>
                    <a:pt x="40" y="9"/>
                  </a:cubicBezTo>
                  <a:cubicBezTo>
                    <a:pt x="39" y="11"/>
                    <a:pt x="35" y="14"/>
                    <a:pt x="37" y="15"/>
                  </a:cubicBezTo>
                  <a:cubicBezTo>
                    <a:pt x="40" y="15"/>
                    <a:pt x="41" y="11"/>
                    <a:pt x="43" y="10"/>
                  </a:cubicBezTo>
                  <a:cubicBezTo>
                    <a:pt x="45" y="9"/>
                    <a:pt x="48" y="11"/>
                    <a:pt x="50" y="11"/>
                  </a:cubicBezTo>
                  <a:cubicBezTo>
                    <a:pt x="53" y="11"/>
                    <a:pt x="56" y="8"/>
                    <a:pt x="60" y="8"/>
                  </a:cubicBezTo>
                  <a:cubicBezTo>
                    <a:pt x="63" y="8"/>
                    <a:pt x="66" y="11"/>
                    <a:pt x="68" y="13"/>
                  </a:cubicBezTo>
                  <a:cubicBezTo>
                    <a:pt x="69" y="14"/>
                    <a:pt x="67" y="15"/>
                    <a:pt x="67" y="15"/>
                  </a:cubicBezTo>
                  <a:cubicBezTo>
                    <a:pt x="64" y="15"/>
                    <a:pt x="62" y="13"/>
                    <a:pt x="59" y="13"/>
                  </a:cubicBezTo>
                  <a:cubicBezTo>
                    <a:pt x="59" y="13"/>
                    <a:pt x="59" y="15"/>
                    <a:pt x="59" y="15"/>
                  </a:cubicBezTo>
                  <a:cubicBezTo>
                    <a:pt x="64" y="17"/>
                    <a:pt x="68" y="17"/>
                    <a:pt x="72" y="17"/>
                  </a:cubicBezTo>
                  <a:cubicBezTo>
                    <a:pt x="74" y="17"/>
                    <a:pt x="75" y="17"/>
                    <a:pt x="76" y="17"/>
                  </a:cubicBezTo>
                  <a:cubicBezTo>
                    <a:pt x="77" y="17"/>
                    <a:pt x="79" y="17"/>
                    <a:pt x="79" y="17"/>
                  </a:cubicBezTo>
                  <a:cubicBezTo>
                    <a:pt x="80" y="19"/>
                    <a:pt x="80" y="21"/>
                    <a:pt x="78" y="22"/>
                  </a:cubicBezTo>
                  <a:cubicBezTo>
                    <a:pt x="75" y="23"/>
                    <a:pt x="71" y="22"/>
                    <a:pt x="67" y="21"/>
                  </a:cubicBezTo>
                  <a:cubicBezTo>
                    <a:pt x="63" y="21"/>
                    <a:pt x="59" y="18"/>
                    <a:pt x="55" y="17"/>
                  </a:cubicBezTo>
                  <a:cubicBezTo>
                    <a:pt x="55" y="17"/>
                    <a:pt x="55" y="19"/>
                    <a:pt x="55" y="20"/>
                  </a:cubicBezTo>
                  <a:cubicBezTo>
                    <a:pt x="58" y="22"/>
                    <a:pt x="63" y="21"/>
                    <a:pt x="64" y="24"/>
                  </a:cubicBezTo>
                  <a:cubicBezTo>
                    <a:pt x="65" y="26"/>
                    <a:pt x="59" y="25"/>
                    <a:pt x="57" y="27"/>
                  </a:cubicBezTo>
                  <a:cubicBezTo>
                    <a:pt x="56" y="27"/>
                    <a:pt x="58" y="29"/>
                    <a:pt x="59" y="29"/>
                  </a:cubicBezTo>
                  <a:cubicBezTo>
                    <a:pt x="62" y="29"/>
                    <a:pt x="65" y="26"/>
                    <a:pt x="68" y="26"/>
                  </a:cubicBezTo>
                  <a:cubicBezTo>
                    <a:pt x="70" y="26"/>
                    <a:pt x="70" y="28"/>
                    <a:pt x="71" y="29"/>
                  </a:cubicBezTo>
                  <a:cubicBezTo>
                    <a:pt x="73" y="30"/>
                    <a:pt x="76" y="29"/>
                    <a:pt x="77" y="31"/>
                  </a:cubicBezTo>
                  <a:cubicBezTo>
                    <a:pt x="77" y="32"/>
                    <a:pt x="75" y="34"/>
                    <a:pt x="73" y="34"/>
                  </a:cubicBezTo>
                  <a:cubicBezTo>
                    <a:pt x="72" y="35"/>
                    <a:pt x="71" y="34"/>
                    <a:pt x="70" y="35"/>
                  </a:cubicBezTo>
                  <a:cubicBezTo>
                    <a:pt x="70" y="35"/>
                    <a:pt x="70" y="37"/>
                    <a:pt x="70" y="37"/>
                  </a:cubicBezTo>
                  <a:cubicBezTo>
                    <a:pt x="72" y="37"/>
                    <a:pt x="74" y="35"/>
                    <a:pt x="75" y="36"/>
                  </a:cubicBezTo>
                  <a:cubicBezTo>
                    <a:pt x="77" y="37"/>
                    <a:pt x="75" y="39"/>
                    <a:pt x="76" y="40"/>
                  </a:cubicBezTo>
                  <a:cubicBezTo>
                    <a:pt x="77" y="40"/>
                    <a:pt x="79" y="41"/>
                    <a:pt x="79" y="40"/>
                  </a:cubicBezTo>
                  <a:cubicBezTo>
                    <a:pt x="80" y="39"/>
                    <a:pt x="79" y="37"/>
                    <a:pt x="79" y="36"/>
                  </a:cubicBezTo>
                  <a:cubicBezTo>
                    <a:pt x="80" y="35"/>
                    <a:pt x="81" y="34"/>
                    <a:pt x="82" y="34"/>
                  </a:cubicBezTo>
                  <a:cubicBezTo>
                    <a:pt x="84" y="35"/>
                    <a:pt x="85" y="38"/>
                    <a:pt x="87" y="38"/>
                  </a:cubicBezTo>
                  <a:cubicBezTo>
                    <a:pt x="89" y="39"/>
                    <a:pt x="89" y="36"/>
                    <a:pt x="90" y="36"/>
                  </a:cubicBezTo>
                  <a:cubicBezTo>
                    <a:pt x="91" y="36"/>
                    <a:pt x="92" y="38"/>
                    <a:pt x="93" y="38"/>
                  </a:cubicBezTo>
                  <a:cubicBezTo>
                    <a:pt x="94" y="37"/>
                    <a:pt x="94" y="34"/>
                    <a:pt x="95" y="34"/>
                  </a:cubicBezTo>
                  <a:cubicBezTo>
                    <a:pt x="98" y="35"/>
                    <a:pt x="101" y="37"/>
                    <a:pt x="104" y="39"/>
                  </a:cubicBezTo>
                  <a:cubicBezTo>
                    <a:pt x="104" y="39"/>
                    <a:pt x="103" y="41"/>
                    <a:pt x="104" y="41"/>
                  </a:cubicBezTo>
                  <a:cubicBezTo>
                    <a:pt x="107" y="42"/>
                    <a:pt x="111" y="43"/>
                    <a:pt x="113" y="41"/>
                  </a:cubicBezTo>
                  <a:cubicBezTo>
                    <a:pt x="114" y="40"/>
                    <a:pt x="107" y="38"/>
                    <a:pt x="108" y="37"/>
                  </a:cubicBezTo>
                  <a:cubicBezTo>
                    <a:pt x="111" y="34"/>
                    <a:pt x="116" y="35"/>
                    <a:pt x="120" y="34"/>
                  </a:cubicBezTo>
                  <a:cubicBezTo>
                    <a:pt x="124" y="33"/>
                    <a:pt x="129" y="31"/>
                    <a:pt x="133" y="30"/>
                  </a:cubicBezTo>
                  <a:cubicBezTo>
                    <a:pt x="134" y="29"/>
                    <a:pt x="135" y="29"/>
                    <a:pt x="135" y="29"/>
                  </a:cubicBezTo>
                  <a:cubicBezTo>
                    <a:pt x="137" y="29"/>
                    <a:pt x="139" y="30"/>
                    <a:pt x="141" y="30"/>
                  </a:cubicBezTo>
                  <a:cubicBezTo>
                    <a:pt x="144" y="30"/>
                    <a:pt x="148" y="28"/>
                    <a:pt x="151" y="28"/>
                  </a:cubicBezTo>
                  <a:cubicBezTo>
                    <a:pt x="155" y="28"/>
                    <a:pt x="160" y="28"/>
                    <a:pt x="164" y="29"/>
                  </a:cubicBezTo>
                  <a:cubicBezTo>
                    <a:pt x="165" y="29"/>
                    <a:pt x="164" y="31"/>
                    <a:pt x="164" y="31"/>
                  </a:cubicBezTo>
                  <a:cubicBezTo>
                    <a:pt x="167" y="32"/>
                    <a:pt x="171" y="31"/>
                    <a:pt x="173" y="3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2" name="Freeform 3595"/>
            <p:cNvSpPr>
              <a:spLocks noChangeAspect="1"/>
            </p:cNvSpPr>
            <p:nvPr/>
          </p:nvSpPr>
          <p:spPr bwMode="auto">
            <a:xfrm>
              <a:off x="6302757" y="-689987"/>
              <a:ext cx="39491" cy="65818"/>
            </a:xfrm>
            <a:custGeom>
              <a:avLst/>
              <a:gdLst>
                <a:gd name="T0" fmla="*/ 0 w 7"/>
                <a:gd name="T1" fmla="*/ 2 h 13"/>
                <a:gd name="T2" fmla="*/ 10 w 7"/>
                <a:gd name="T3" fmla="*/ 1 h 13"/>
                <a:gd name="T4" fmla="*/ 8 w 7"/>
                <a:gd name="T5" fmla="*/ 16 h 13"/>
                <a:gd name="T6" fmla="*/ 5 w 7"/>
                <a:gd name="T7" fmla="*/ 15 h 13"/>
                <a:gd name="T8" fmla="*/ 0 w 7"/>
                <a:gd name="T9" fmla="*/ 2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3"/>
                <a:gd name="T17" fmla="*/ 7 w 7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3">
                  <a:moveTo>
                    <a:pt x="0" y="2"/>
                  </a:moveTo>
                  <a:cubicBezTo>
                    <a:pt x="1" y="2"/>
                    <a:pt x="5" y="0"/>
                    <a:pt x="6" y="1"/>
                  </a:cubicBezTo>
                  <a:cubicBezTo>
                    <a:pt x="6" y="4"/>
                    <a:pt x="7" y="8"/>
                    <a:pt x="5" y="12"/>
                  </a:cubicBezTo>
                  <a:cubicBezTo>
                    <a:pt x="5" y="13"/>
                    <a:pt x="3" y="12"/>
                    <a:pt x="3" y="11"/>
                  </a:cubicBezTo>
                  <a:cubicBezTo>
                    <a:pt x="1" y="8"/>
                    <a:pt x="0" y="5"/>
                    <a:pt x="0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3" name="Freeform 3596"/>
            <p:cNvSpPr>
              <a:spLocks noChangeAspect="1"/>
            </p:cNvSpPr>
            <p:nvPr/>
          </p:nvSpPr>
          <p:spPr bwMode="auto">
            <a:xfrm>
              <a:off x="6100916" y="-1286730"/>
              <a:ext cx="592355" cy="460721"/>
            </a:xfrm>
            <a:custGeom>
              <a:avLst/>
              <a:gdLst>
                <a:gd name="T0" fmla="*/ 75 w 113"/>
                <a:gd name="T1" fmla="*/ 6 h 87"/>
                <a:gd name="T2" fmla="*/ 97 w 113"/>
                <a:gd name="T3" fmla="*/ 37 h 87"/>
                <a:gd name="T4" fmla="*/ 119 w 113"/>
                <a:gd name="T5" fmla="*/ 52 h 87"/>
                <a:gd name="T6" fmla="*/ 133 w 113"/>
                <a:gd name="T7" fmla="*/ 45 h 87"/>
                <a:gd name="T8" fmla="*/ 133 w 113"/>
                <a:gd name="T9" fmla="*/ 59 h 87"/>
                <a:gd name="T10" fmla="*/ 141 w 113"/>
                <a:gd name="T11" fmla="*/ 65 h 87"/>
                <a:gd name="T12" fmla="*/ 152 w 113"/>
                <a:gd name="T13" fmla="*/ 70 h 87"/>
                <a:gd name="T14" fmla="*/ 134 w 113"/>
                <a:gd name="T15" fmla="*/ 89 h 87"/>
                <a:gd name="T16" fmla="*/ 124 w 113"/>
                <a:gd name="T17" fmla="*/ 92 h 87"/>
                <a:gd name="T18" fmla="*/ 110 w 113"/>
                <a:gd name="T19" fmla="*/ 92 h 87"/>
                <a:gd name="T20" fmla="*/ 108 w 113"/>
                <a:gd name="T21" fmla="*/ 111 h 87"/>
                <a:gd name="T22" fmla="*/ 94 w 113"/>
                <a:gd name="T23" fmla="*/ 119 h 87"/>
                <a:gd name="T24" fmla="*/ 75 w 113"/>
                <a:gd name="T25" fmla="*/ 111 h 87"/>
                <a:gd name="T26" fmla="*/ 70 w 113"/>
                <a:gd name="T27" fmla="*/ 117 h 87"/>
                <a:gd name="T28" fmla="*/ 50 w 113"/>
                <a:gd name="T29" fmla="*/ 122 h 87"/>
                <a:gd name="T30" fmla="*/ 49 w 113"/>
                <a:gd name="T31" fmla="*/ 111 h 87"/>
                <a:gd name="T32" fmla="*/ 35 w 113"/>
                <a:gd name="T33" fmla="*/ 101 h 87"/>
                <a:gd name="T34" fmla="*/ 29 w 113"/>
                <a:gd name="T35" fmla="*/ 94 h 87"/>
                <a:gd name="T36" fmla="*/ 65 w 113"/>
                <a:gd name="T37" fmla="*/ 84 h 87"/>
                <a:gd name="T38" fmla="*/ 56 w 113"/>
                <a:gd name="T39" fmla="*/ 82 h 87"/>
                <a:gd name="T40" fmla="*/ 49 w 113"/>
                <a:gd name="T41" fmla="*/ 75 h 87"/>
                <a:gd name="T42" fmla="*/ 30 w 113"/>
                <a:gd name="T43" fmla="*/ 77 h 87"/>
                <a:gd name="T44" fmla="*/ 10 w 113"/>
                <a:gd name="T45" fmla="*/ 71 h 87"/>
                <a:gd name="T46" fmla="*/ 24 w 113"/>
                <a:gd name="T47" fmla="*/ 65 h 87"/>
                <a:gd name="T48" fmla="*/ 1 w 113"/>
                <a:gd name="T49" fmla="*/ 57 h 87"/>
                <a:gd name="T50" fmla="*/ 29 w 113"/>
                <a:gd name="T51" fmla="*/ 57 h 87"/>
                <a:gd name="T52" fmla="*/ 20 w 113"/>
                <a:gd name="T53" fmla="*/ 51 h 87"/>
                <a:gd name="T54" fmla="*/ 13 w 113"/>
                <a:gd name="T55" fmla="*/ 40 h 87"/>
                <a:gd name="T56" fmla="*/ 42 w 113"/>
                <a:gd name="T57" fmla="*/ 36 h 87"/>
                <a:gd name="T58" fmla="*/ 26 w 113"/>
                <a:gd name="T59" fmla="*/ 27 h 87"/>
                <a:gd name="T60" fmla="*/ 45 w 113"/>
                <a:gd name="T61" fmla="*/ 21 h 87"/>
                <a:gd name="T62" fmla="*/ 59 w 113"/>
                <a:gd name="T63" fmla="*/ 12 h 87"/>
                <a:gd name="T64" fmla="*/ 39 w 113"/>
                <a:gd name="T65" fmla="*/ 6 h 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3"/>
                <a:gd name="T100" fmla="*/ 0 h 87"/>
                <a:gd name="T101" fmla="*/ 113 w 113"/>
                <a:gd name="T102" fmla="*/ 87 h 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3" h="87">
                  <a:moveTo>
                    <a:pt x="31" y="2"/>
                  </a:moveTo>
                  <a:cubicBezTo>
                    <a:pt x="39" y="2"/>
                    <a:pt x="47" y="0"/>
                    <a:pt x="53" y="4"/>
                  </a:cubicBezTo>
                  <a:cubicBezTo>
                    <a:pt x="59" y="7"/>
                    <a:pt x="59" y="16"/>
                    <a:pt x="62" y="21"/>
                  </a:cubicBezTo>
                  <a:cubicBezTo>
                    <a:pt x="64" y="23"/>
                    <a:pt x="66" y="25"/>
                    <a:pt x="68" y="26"/>
                  </a:cubicBezTo>
                  <a:cubicBezTo>
                    <a:pt x="71" y="27"/>
                    <a:pt x="74" y="25"/>
                    <a:pt x="76" y="26"/>
                  </a:cubicBezTo>
                  <a:cubicBezTo>
                    <a:pt x="80" y="28"/>
                    <a:pt x="80" y="35"/>
                    <a:pt x="84" y="36"/>
                  </a:cubicBezTo>
                  <a:cubicBezTo>
                    <a:pt x="86" y="37"/>
                    <a:pt x="83" y="30"/>
                    <a:pt x="85" y="29"/>
                  </a:cubicBezTo>
                  <a:cubicBezTo>
                    <a:pt x="88" y="28"/>
                    <a:pt x="92" y="28"/>
                    <a:pt x="93" y="31"/>
                  </a:cubicBezTo>
                  <a:cubicBezTo>
                    <a:pt x="94" y="33"/>
                    <a:pt x="89" y="34"/>
                    <a:pt x="89" y="36"/>
                  </a:cubicBezTo>
                  <a:cubicBezTo>
                    <a:pt x="89" y="38"/>
                    <a:pt x="94" y="39"/>
                    <a:pt x="93" y="41"/>
                  </a:cubicBezTo>
                  <a:cubicBezTo>
                    <a:pt x="93" y="44"/>
                    <a:pt x="84" y="47"/>
                    <a:pt x="87" y="49"/>
                  </a:cubicBezTo>
                  <a:cubicBezTo>
                    <a:pt x="90" y="51"/>
                    <a:pt x="94" y="45"/>
                    <a:pt x="99" y="45"/>
                  </a:cubicBezTo>
                  <a:cubicBezTo>
                    <a:pt x="100" y="45"/>
                    <a:pt x="101" y="48"/>
                    <a:pt x="103" y="48"/>
                  </a:cubicBezTo>
                  <a:cubicBezTo>
                    <a:pt x="104" y="49"/>
                    <a:pt x="105" y="47"/>
                    <a:pt x="106" y="48"/>
                  </a:cubicBezTo>
                  <a:cubicBezTo>
                    <a:pt x="108" y="50"/>
                    <a:pt x="113" y="54"/>
                    <a:pt x="111" y="56"/>
                  </a:cubicBezTo>
                  <a:cubicBezTo>
                    <a:pt x="107" y="60"/>
                    <a:pt x="100" y="59"/>
                    <a:pt x="94" y="61"/>
                  </a:cubicBezTo>
                  <a:cubicBezTo>
                    <a:pt x="92" y="62"/>
                    <a:pt x="91" y="64"/>
                    <a:pt x="90" y="65"/>
                  </a:cubicBezTo>
                  <a:cubicBezTo>
                    <a:pt x="89" y="65"/>
                    <a:pt x="88" y="62"/>
                    <a:pt x="87" y="63"/>
                  </a:cubicBezTo>
                  <a:cubicBezTo>
                    <a:pt x="84" y="66"/>
                    <a:pt x="84" y="73"/>
                    <a:pt x="80" y="73"/>
                  </a:cubicBezTo>
                  <a:cubicBezTo>
                    <a:pt x="76" y="73"/>
                    <a:pt x="79" y="66"/>
                    <a:pt x="77" y="63"/>
                  </a:cubicBezTo>
                  <a:cubicBezTo>
                    <a:pt x="76" y="62"/>
                    <a:pt x="75" y="65"/>
                    <a:pt x="75" y="66"/>
                  </a:cubicBezTo>
                  <a:cubicBezTo>
                    <a:pt x="74" y="70"/>
                    <a:pt x="77" y="74"/>
                    <a:pt x="75" y="76"/>
                  </a:cubicBezTo>
                  <a:cubicBezTo>
                    <a:pt x="74" y="78"/>
                    <a:pt x="71" y="73"/>
                    <a:pt x="69" y="74"/>
                  </a:cubicBezTo>
                  <a:cubicBezTo>
                    <a:pt x="66" y="76"/>
                    <a:pt x="69" y="82"/>
                    <a:pt x="66" y="82"/>
                  </a:cubicBezTo>
                  <a:cubicBezTo>
                    <a:pt x="62" y="83"/>
                    <a:pt x="60" y="78"/>
                    <a:pt x="57" y="76"/>
                  </a:cubicBezTo>
                  <a:cubicBezTo>
                    <a:pt x="55" y="75"/>
                    <a:pt x="52" y="74"/>
                    <a:pt x="53" y="76"/>
                  </a:cubicBezTo>
                  <a:cubicBezTo>
                    <a:pt x="54" y="79"/>
                    <a:pt x="62" y="80"/>
                    <a:pt x="60" y="83"/>
                  </a:cubicBezTo>
                  <a:cubicBezTo>
                    <a:pt x="58" y="86"/>
                    <a:pt x="53" y="79"/>
                    <a:pt x="49" y="80"/>
                  </a:cubicBezTo>
                  <a:cubicBezTo>
                    <a:pt x="47" y="80"/>
                    <a:pt x="51" y="85"/>
                    <a:pt x="49" y="86"/>
                  </a:cubicBezTo>
                  <a:cubicBezTo>
                    <a:pt x="45" y="87"/>
                    <a:pt x="40" y="85"/>
                    <a:pt x="35" y="84"/>
                  </a:cubicBezTo>
                  <a:cubicBezTo>
                    <a:pt x="32" y="83"/>
                    <a:pt x="26" y="83"/>
                    <a:pt x="26" y="79"/>
                  </a:cubicBezTo>
                  <a:cubicBezTo>
                    <a:pt x="25" y="76"/>
                    <a:pt x="35" y="79"/>
                    <a:pt x="34" y="76"/>
                  </a:cubicBezTo>
                  <a:cubicBezTo>
                    <a:pt x="34" y="73"/>
                    <a:pt x="28" y="76"/>
                    <a:pt x="25" y="74"/>
                  </a:cubicBezTo>
                  <a:cubicBezTo>
                    <a:pt x="24" y="73"/>
                    <a:pt x="24" y="72"/>
                    <a:pt x="24" y="70"/>
                  </a:cubicBezTo>
                  <a:cubicBezTo>
                    <a:pt x="24" y="69"/>
                    <a:pt x="27" y="69"/>
                    <a:pt x="26" y="68"/>
                  </a:cubicBezTo>
                  <a:cubicBezTo>
                    <a:pt x="25" y="66"/>
                    <a:pt x="19" y="67"/>
                    <a:pt x="20" y="65"/>
                  </a:cubicBezTo>
                  <a:cubicBezTo>
                    <a:pt x="22" y="61"/>
                    <a:pt x="27" y="59"/>
                    <a:pt x="31" y="58"/>
                  </a:cubicBezTo>
                  <a:cubicBezTo>
                    <a:pt x="35" y="57"/>
                    <a:pt x="40" y="58"/>
                    <a:pt x="45" y="58"/>
                  </a:cubicBezTo>
                  <a:cubicBezTo>
                    <a:pt x="46" y="58"/>
                    <a:pt x="50" y="57"/>
                    <a:pt x="49" y="56"/>
                  </a:cubicBezTo>
                  <a:cubicBezTo>
                    <a:pt x="46" y="55"/>
                    <a:pt x="42" y="57"/>
                    <a:pt x="39" y="56"/>
                  </a:cubicBezTo>
                  <a:cubicBezTo>
                    <a:pt x="38" y="55"/>
                    <a:pt x="42" y="54"/>
                    <a:pt x="41" y="52"/>
                  </a:cubicBezTo>
                  <a:cubicBezTo>
                    <a:pt x="40" y="51"/>
                    <a:pt x="37" y="50"/>
                    <a:pt x="34" y="51"/>
                  </a:cubicBezTo>
                  <a:cubicBezTo>
                    <a:pt x="31" y="51"/>
                    <a:pt x="29" y="54"/>
                    <a:pt x="26" y="55"/>
                  </a:cubicBezTo>
                  <a:cubicBezTo>
                    <a:pt x="24" y="55"/>
                    <a:pt x="23" y="53"/>
                    <a:pt x="21" y="53"/>
                  </a:cubicBezTo>
                  <a:cubicBezTo>
                    <a:pt x="18" y="53"/>
                    <a:pt x="15" y="57"/>
                    <a:pt x="12" y="56"/>
                  </a:cubicBezTo>
                  <a:cubicBezTo>
                    <a:pt x="9" y="55"/>
                    <a:pt x="5" y="51"/>
                    <a:pt x="7" y="49"/>
                  </a:cubicBezTo>
                  <a:cubicBezTo>
                    <a:pt x="10" y="46"/>
                    <a:pt x="16" y="49"/>
                    <a:pt x="20" y="48"/>
                  </a:cubicBezTo>
                  <a:cubicBezTo>
                    <a:pt x="22" y="47"/>
                    <a:pt x="19" y="45"/>
                    <a:pt x="17" y="45"/>
                  </a:cubicBezTo>
                  <a:cubicBezTo>
                    <a:pt x="14" y="45"/>
                    <a:pt x="10" y="48"/>
                    <a:pt x="6" y="47"/>
                  </a:cubicBezTo>
                  <a:cubicBezTo>
                    <a:pt x="3" y="46"/>
                    <a:pt x="2" y="42"/>
                    <a:pt x="1" y="39"/>
                  </a:cubicBezTo>
                  <a:cubicBezTo>
                    <a:pt x="0" y="38"/>
                    <a:pt x="0" y="35"/>
                    <a:pt x="2" y="35"/>
                  </a:cubicBezTo>
                  <a:cubicBezTo>
                    <a:pt x="8" y="35"/>
                    <a:pt x="14" y="40"/>
                    <a:pt x="20" y="39"/>
                  </a:cubicBezTo>
                  <a:cubicBezTo>
                    <a:pt x="22" y="39"/>
                    <a:pt x="25" y="35"/>
                    <a:pt x="23" y="34"/>
                  </a:cubicBezTo>
                  <a:cubicBezTo>
                    <a:pt x="20" y="32"/>
                    <a:pt x="17" y="35"/>
                    <a:pt x="14" y="35"/>
                  </a:cubicBezTo>
                  <a:cubicBezTo>
                    <a:pt x="11" y="34"/>
                    <a:pt x="9" y="33"/>
                    <a:pt x="8" y="31"/>
                  </a:cubicBezTo>
                  <a:cubicBezTo>
                    <a:pt x="7" y="30"/>
                    <a:pt x="8" y="28"/>
                    <a:pt x="9" y="27"/>
                  </a:cubicBezTo>
                  <a:cubicBezTo>
                    <a:pt x="12" y="25"/>
                    <a:pt x="16" y="25"/>
                    <a:pt x="20" y="25"/>
                  </a:cubicBezTo>
                  <a:cubicBezTo>
                    <a:pt x="23" y="25"/>
                    <a:pt x="27" y="27"/>
                    <a:pt x="29" y="25"/>
                  </a:cubicBezTo>
                  <a:cubicBezTo>
                    <a:pt x="30" y="23"/>
                    <a:pt x="26" y="22"/>
                    <a:pt x="24" y="21"/>
                  </a:cubicBezTo>
                  <a:cubicBezTo>
                    <a:pt x="22" y="20"/>
                    <a:pt x="18" y="20"/>
                    <a:pt x="18" y="18"/>
                  </a:cubicBezTo>
                  <a:cubicBezTo>
                    <a:pt x="19" y="15"/>
                    <a:pt x="22" y="13"/>
                    <a:pt x="25" y="13"/>
                  </a:cubicBezTo>
                  <a:cubicBezTo>
                    <a:pt x="28" y="12"/>
                    <a:pt x="30" y="15"/>
                    <a:pt x="32" y="14"/>
                  </a:cubicBezTo>
                  <a:cubicBezTo>
                    <a:pt x="36" y="14"/>
                    <a:pt x="40" y="12"/>
                    <a:pt x="43" y="10"/>
                  </a:cubicBezTo>
                  <a:cubicBezTo>
                    <a:pt x="44" y="9"/>
                    <a:pt x="42" y="8"/>
                    <a:pt x="41" y="8"/>
                  </a:cubicBezTo>
                  <a:cubicBezTo>
                    <a:pt x="37" y="7"/>
                    <a:pt x="33" y="9"/>
                    <a:pt x="29" y="8"/>
                  </a:cubicBezTo>
                  <a:cubicBezTo>
                    <a:pt x="28" y="8"/>
                    <a:pt x="28" y="5"/>
                    <a:pt x="28" y="4"/>
                  </a:cubicBezTo>
                  <a:cubicBezTo>
                    <a:pt x="28" y="3"/>
                    <a:pt x="30" y="2"/>
                    <a:pt x="3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4" name="Freeform 3597"/>
            <p:cNvSpPr>
              <a:spLocks noChangeAspect="1"/>
            </p:cNvSpPr>
            <p:nvPr/>
          </p:nvSpPr>
          <p:spPr bwMode="auto">
            <a:xfrm>
              <a:off x="6346636" y="-1519284"/>
              <a:ext cx="1728799" cy="938992"/>
            </a:xfrm>
            <a:custGeom>
              <a:avLst/>
              <a:gdLst>
                <a:gd name="T0" fmla="*/ 82 w 328"/>
                <a:gd name="T1" fmla="*/ 119 h 178"/>
                <a:gd name="T2" fmla="*/ 106 w 328"/>
                <a:gd name="T3" fmla="*/ 144 h 178"/>
                <a:gd name="T4" fmla="*/ 92 w 328"/>
                <a:gd name="T5" fmla="*/ 156 h 178"/>
                <a:gd name="T6" fmla="*/ 120 w 328"/>
                <a:gd name="T7" fmla="*/ 165 h 178"/>
                <a:gd name="T8" fmla="*/ 84 w 328"/>
                <a:gd name="T9" fmla="*/ 160 h 178"/>
                <a:gd name="T10" fmla="*/ 48 w 328"/>
                <a:gd name="T11" fmla="*/ 186 h 178"/>
                <a:gd name="T12" fmla="*/ 85 w 328"/>
                <a:gd name="T13" fmla="*/ 174 h 178"/>
                <a:gd name="T14" fmla="*/ 72 w 328"/>
                <a:gd name="T15" fmla="*/ 197 h 178"/>
                <a:gd name="T16" fmla="*/ 82 w 328"/>
                <a:gd name="T17" fmla="*/ 209 h 178"/>
                <a:gd name="T18" fmla="*/ 115 w 328"/>
                <a:gd name="T19" fmla="*/ 201 h 178"/>
                <a:gd name="T20" fmla="*/ 65 w 328"/>
                <a:gd name="T21" fmla="*/ 213 h 178"/>
                <a:gd name="T22" fmla="*/ 36 w 328"/>
                <a:gd name="T23" fmla="*/ 212 h 178"/>
                <a:gd name="T24" fmla="*/ 26 w 328"/>
                <a:gd name="T25" fmla="*/ 222 h 178"/>
                <a:gd name="T26" fmla="*/ 13 w 328"/>
                <a:gd name="T27" fmla="*/ 242 h 178"/>
                <a:gd name="T28" fmla="*/ 24 w 328"/>
                <a:gd name="T29" fmla="*/ 250 h 178"/>
                <a:gd name="T30" fmla="*/ 58 w 328"/>
                <a:gd name="T31" fmla="*/ 250 h 178"/>
                <a:gd name="T32" fmla="*/ 72 w 328"/>
                <a:gd name="T33" fmla="*/ 248 h 178"/>
                <a:gd name="T34" fmla="*/ 102 w 328"/>
                <a:gd name="T35" fmla="*/ 238 h 178"/>
                <a:gd name="T36" fmla="*/ 113 w 328"/>
                <a:gd name="T37" fmla="*/ 236 h 178"/>
                <a:gd name="T38" fmla="*/ 130 w 328"/>
                <a:gd name="T39" fmla="*/ 256 h 178"/>
                <a:gd name="T40" fmla="*/ 181 w 328"/>
                <a:gd name="T41" fmla="*/ 238 h 178"/>
                <a:gd name="T42" fmla="*/ 157 w 328"/>
                <a:gd name="T43" fmla="*/ 219 h 178"/>
                <a:gd name="T44" fmla="*/ 124 w 328"/>
                <a:gd name="T45" fmla="*/ 216 h 178"/>
                <a:gd name="T46" fmla="*/ 151 w 328"/>
                <a:gd name="T47" fmla="*/ 215 h 178"/>
                <a:gd name="T48" fmla="*/ 207 w 328"/>
                <a:gd name="T49" fmla="*/ 194 h 178"/>
                <a:gd name="T50" fmla="*/ 239 w 328"/>
                <a:gd name="T51" fmla="*/ 171 h 178"/>
                <a:gd name="T52" fmla="*/ 205 w 328"/>
                <a:gd name="T53" fmla="*/ 153 h 178"/>
                <a:gd name="T54" fmla="*/ 251 w 328"/>
                <a:gd name="T55" fmla="*/ 155 h 178"/>
                <a:gd name="T56" fmla="*/ 251 w 328"/>
                <a:gd name="T57" fmla="*/ 138 h 178"/>
                <a:gd name="T58" fmla="*/ 270 w 328"/>
                <a:gd name="T59" fmla="*/ 127 h 178"/>
                <a:gd name="T60" fmla="*/ 294 w 328"/>
                <a:gd name="T61" fmla="*/ 115 h 178"/>
                <a:gd name="T62" fmla="*/ 370 w 328"/>
                <a:gd name="T63" fmla="*/ 87 h 178"/>
                <a:gd name="T64" fmla="*/ 399 w 328"/>
                <a:gd name="T65" fmla="*/ 65 h 178"/>
                <a:gd name="T66" fmla="*/ 411 w 328"/>
                <a:gd name="T67" fmla="*/ 57 h 178"/>
                <a:gd name="T68" fmla="*/ 461 w 328"/>
                <a:gd name="T69" fmla="*/ 26 h 178"/>
                <a:gd name="T70" fmla="*/ 411 w 328"/>
                <a:gd name="T71" fmla="*/ 13 h 178"/>
                <a:gd name="T72" fmla="*/ 389 w 328"/>
                <a:gd name="T73" fmla="*/ 7 h 178"/>
                <a:gd name="T74" fmla="*/ 322 w 328"/>
                <a:gd name="T75" fmla="*/ 8 h 178"/>
                <a:gd name="T76" fmla="*/ 288 w 328"/>
                <a:gd name="T77" fmla="*/ 17 h 178"/>
                <a:gd name="T78" fmla="*/ 231 w 328"/>
                <a:gd name="T79" fmla="*/ 2 h 178"/>
                <a:gd name="T80" fmla="*/ 209 w 328"/>
                <a:gd name="T81" fmla="*/ 14 h 178"/>
                <a:gd name="T82" fmla="*/ 186 w 328"/>
                <a:gd name="T83" fmla="*/ 22 h 178"/>
                <a:gd name="T84" fmla="*/ 160 w 328"/>
                <a:gd name="T85" fmla="*/ 22 h 178"/>
                <a:gd name="T86" fmla="*/ 180 w 328"/>
                <a:gd name="T87" fmla="*/ 42 h 178"/>
                <a:gd name="T88" fmla="*/ 145 w 328"/>
                <a:gd name="T89" fmla="*/ 42 h 178"/>
                <a:gd name="T90" fmla="*/ 94 w 328"/>
                <a:gd name="T91" fmla="*/ 28 h 178"/>
                <a:gd name="T92" fmla="*/ 84 w 328"/>
                <a:gd name="T93" fmla="*/ 46 h 178"/>
                <a:gd name="T94" fmla="*/ 101 w 328"/>
                <a:gd name="T95" fmla="*/ 72 h 178"/>
                <a:gd name="T96" fmla="*/ 50 w 328"/>
                <a:gd name="T97" fmla="*/ 84 h 178"/>
                <a:gd name="T98" fmla="*/ 109 w 328"/>
                <a:gd name="T99" fmla="*/ 79 h 178"/>
                <a:gd name="T100" fmla="*/ 91 w 328"/>
                <a:gd name="T101" fmla="*/ 95 h 178"/>
                <a:gd name="T102" fmla="*/ 130 w 328"/>
                <a:gd name="T103" fmla="*/ 97 h 178"/>
                <a:gd name="T104" fmla="*/ 153 w 328"/>
                <a:gd name="T105" fmla="*/ 102 h 178"/>
                <a:gd name="T106" fmla="*/ 220 w 328"/>
                <a:gd name="T107" fmla="*/ 65 h 178"/>
                <a:gd name="T108" fmla="*/ 237 w 328"/>
                <a:gd name="T109" fmla="*/ 85 h 178"/>
                <a:gd name="T110" fmla="*/ 174 w 328"/>
                <a:gd name="T111" fmla="*/ 99 h 178"/>
                <a:gd name="T112" fmla="*/ 169 w 328"/>
                <a:gd name="T113" fmla="*/ 106 h 178"/>
                <a:gd name="T114" fmla="*/ 148 w 328"/>
                <a:gd name="T115" fmla="*/ 129 h 178"/>
                <a:gd name="T116" fmla="*/ 142 w 328"/>
                <a:gd name="T117" fmla="*/ 133 h 1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28"/>
                <a:gd name="T178" fmla="*/ 0 h 178"/>
                <a:gd name="T179" fmla="*/ 328 w 328"/>
                <a:gd name="T180" fmla="*/ 178 h 1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28" h="178">
                  <a:moveTo>
                    <a:pt x="82" y="78"/>
                  </a:moveTo>
                  <a:cubicBezTo>
                    <a:pt x="78" y="76"/>
                    <a:pt x="75" y="76"/>
                    <a:pt x="71" y="76"/>
                  </a:cubicBezTo>
                  <a:cubicBezTo>
                    <a:pt x="67" y="76"/>
                    <a:pt x="63" y="74"/>
                    <a:pt x="58" y="75"/>
                  </a:cubicBezTo>
                  <a:cubicBezTo>
                    <a:pt x="57" y="75"/>
                    <a:pt x="56" y="77"/>
                    <a:pt x="55" y="78"/>
                  </a:cubicBezTo>
                  <a:cubicBezTo>
                    <a:pt x="55" y="79"/>
                    <a:pt x="57" y="81"/>
                    <a:pt x="57" y="82"/>
                  </a:cubicBezTo>
                  <a:cubicBezTo>
                    <a:pt x="57" y="83"/>
                    <a:pt x="55" y="83"/>
                    <a:pt x="54" y="84"/>
                  </a:cubicBezTo>
                  <a:cubicBezTo>
                    <a:pt x="54" y="85"/>
                    <a:pt x="53" y="87"/>
                    <a:pt x="54" y="88"/>
                  </a:cubicBezTo>
                  <a:cubicBezTo>
                    <a:pt x="57" y="90"/>
                    <a:pt x="60" y="90"/>
                    <a:pt x="63" y="91"/>
                  </a:cubicBezTo>
                  <a:cubicBezTo>
                    <a:pt x="65" y="92"/>
                    <a:pt x="67" y="93"/>
                    <a:pt x="69" y="95"/>
                  </a:cubicBezTo>
                  <a:cubicBezTo>
                    <a:pt x="70" y="96"/>
                    <a:pt x="71" y="98"/>
                    <a:pt x="73" y="100"/>
                  </a:cubicBezTo>
                  <a:cubicBezTo>
                    <a:pt x="74" y="101"/>
                    <a:pt x="76" y="102"/>
                    <a:pt x="78" y="104"/>
                  </a:cubicBezTo>
                  <a:cubicBezTo>
                    <a:pt x="79" y="105"/>
                    <a:pt x="82" y="107"/>
                    <a:pt x="80" y="107"/>
                  </a:cubicBezTo>
                  <a:cubicBezTo>
                    <a:pt x="78" y="108"/>
                    <a:pt x="75" y="106"/>
                    <a:pt x="72" y="105"/>
                  </a:cubicBezTo>
                  <a:cubicBezTo>
                    <a:pt x="70" y="105"/>
                    <a:pt x="67" y="104"/>
                    <a:pt x="65" y="104"/>
                  </a:cubicBezTo>
                  <a:cubicBezTo>
                    <a:pt x="64" y="105"/>
                    <a:pt x="63" y="107"/>
                    <a:pt x="64" y="108"/>
                  </a:cubicBezTo>
                  <a:cubicBezTo>
                    <a:pt x="66" y="110"/>
                    <a:pt x="69" y="111"/>
                    <a:pt x="71" y="111"/>
                  </a:cubicBezTo>
                  <a:cubicBezTo>
                    <a:pt x="76" y="111"/>
                    <a:pt x="81" y="110"/>
                    <a:pt x="86" y="110"/>
                  </a:cubicBezTo>
                  <a:cubicBezTo>
                    <a:pt x="89" y="110"/>
                    <a:pt x="92" y="109"/>
                    <a:pt x="95" y="110"/>
                  </a:cubicBezTo>
                  <a:cubicBezTo>
                    <a:pt x="96" y="110"/>
                    <a:pt x="96" y="113"/>
                    <a:pt x="95" y="113"/>
                  </a:cubicBezTo>
                  <a:cubicBezTo>
                    <a:pt x="91" y="115"/>
                    <a:pt x="87" y="113"/>
                    <a:pt x="83" y="114"/>
                  </a:cubicBezTo>
                  <a:cubicBezTo>
                    <a:pt x="82" y="115"/>
                    <a:pt x="87" y="115"/>
                    <a:pt x="88" y="117"/>
                  </a:cubicBezTo>
                  <a:cubicBezTo>
                    <a:pt x="88" y="117"/>
                    <a:pt x="88" y="119"/>
                    <a:pt x="87" y="119"/>
                  </a:cubicBezTo>
                  <a:cubicBezTo>
                    <a:pt x="84" y="119"/>
                    <a:pt x="81" y="116"/>
                    <a:pt x="77" y="115"/>
                  </a:cubicBezTo>
                  <a:cubicBezTo>
                    <a:pt x="73" y="114"/>
                    <a:pt x="69" y="115"/>
                    <a:pt x="66" y="114"/>
                  </a:cubicBezTo>
                  <a:cubicBezTo>
                    <a:pt x="63" y="113"/>
                    <a:pt x="61" y="111"/>
                    <a:pt x="58" y="111"/>
                  </a:cubicBezTo>
                  <a:cubicBezTo>
                    <a:pt x="57" y="111"/>
                    <a:pt x="55" y="112"/>
                    <a:pt x="53" y="113"/>
                  </a:cubicBezTo>
                  <a:cubicBezTo>
                    <a:pt x="49" y="114"/>
                    <a:pt x="44" y="113"/>
                    <a:pt x="40" y="114"/>
                  </a:cubicBezTo>
                  <a:cubicBezTo>
                    <a:pt x="39" y="115"/>
                    <a:pt x="40" y="118"/>
                    <a:pt x="40" y="119"/>
                  </a:cubicBezTo>
                  <a:cubicBezTo>
                    <a:pt x="38" y="121"/>
                    <a:pt x="35" y="121"/>
                    <a:pt x="33" y="123"/>
                  </a:cubicBezTo>
                  <a:cubicBezTo>
                    <a:pt x="32" y="125"/>
                    <a:pt x="32" y="127"/>
                    <a:pt x="33" y="129"/>
                  </a:cubicBezTo>
                  <a:cubicBezTo>
                    <a:pt x="35" y="130"/>
                    <a:pt x="37" y="130"/>
                    <a:pt x="39" y="130"/>
                  </a:cubicBezTo>
                  <a:cubicBezTo>
                    <a:pt x="41" y="130"/>
                    <a:pt x="42" y="128"/>
                    <a:pt x="44" y="128"/>
                  </a:cubicBezTo>
                  <a:cubicBezTo>
                    <a:pt x="45" y="128"/>
                    <a:pt x="44" y="130"/>
                    <a:pt x="45" y="130"/>
                  </a:cubicBezTo>
                  <a:cubicBezTo>
                    <a:pt x="47" y="130"/>
                    <a:pt x="49" y="129"/>
                    <a:pt x="51" y="128"/>
                  </a:cubicBezTo>
                  <a:cubicBezTo>
                    <a:pt x="54" y="126"/>
                    <a:pt x="56" y="123"/>
                    <a:pt x="59" y="121"/>
                  </a:cubicBezTo>
                  <a:cubicBezTo>
                    <a:pt x="60" y="120"/>
                    <a:pt x="61" y="120"/>
                    <a:pt x="61" y="121"/>
                  </a:cubicBezTo>
                  <a:cubicBezTo>
                    <a:pt x="61" y="123"/>
                    <a:pt x="58" y="125"/>
                    <a:pt x="58" y="126"/>
                  </a:cubicBezTo>
                  <a:cubicBezTo>
                    <a:pt x="59" y="128"/>
                    <a:pt x="65" y="126"/>
                    <a:pt x="64" y="128"/>
                  </a:cubicBezTo>
                  <a:cubicBezTo>
                    <a:pt x="62" y="129"/>
                    <a:pt x="58" y="127"/>
                    <a:pt x="56" y="129"/>
                  </a:cubicBezTo>
                  <a:cubicBezTo>
                    <a:pt x="53" y="130"/>
                    <a:pt x="51" y="133"/>
                    <a:pt x="50" y="136"/>
                  </a:cubicBezTo>
                  <a:cubicBezTo>
                    <a:pt x="50" y="137"/>
                    <a:pt x="53" y="135"/>
                    <a:pt x="53" y="136"/>
                  </a:cubicBezTo>
                  <a:cubicBezTo>
                    <a:pt x="54" y="137"/>
                    <a:pt x="53" y="138"/>
                    <a:pt x="53" y="139"/>
                  </a:cubicBezTo>
                  <a:cubicBezTo>
                    <a:pt x="53" y="140"/>
                    <a:pt x="52" y="141"/>
                    <a:pt x="53" y="142"/>
                  </a:cubicBezTo>
                  <a:cubicBezTo>
                    <a:pt x="53" y="143"/>
                    <a:pt x="55" y="141"/>
                    <a:pt x="55" y="142"/>
                  </a:cubicBezTo>
                  <a:cubicBezTo>
                    <a:pt x="56" y="143"/>
                    <a:pt x="56" y="145"/>
                    <a:pt x="57" y="145"/>
                  </a:cubicBezTo>
                  <a:cubicBezTo>
                    <a:pt x="59" y="146"/>
                    <a:pt x="62" y="146"/>
                    <a:pt x="64" y="146"/>
                  </a:cubicBezTo>
                  <a:cubicBezTo>
                    <a:pt x="68" y="145"/>
                    <a:pt x="71" y="143"/>
                    <a:pt x="74" y="142"/>
                  </a:cubicBezTo>
                  <a:cubicBezTo>
                    <a:pt x="77" y="139"/>
                    <a:pt x="80" y="135"/>
                    <a:pt x="84" y="132"/>
                  </a:cubicBezTo>
                  <a:cubicBezTo>
                    <a:pt x="84" y="132"/>
                    <a:pt x="86" y="131"/>
                    <a:pt x="86" y="132"/>
                  </a:cubicBezTo>
                  <a:cubicBezTo>
                    <a:pt x="85" y="135"/>
                    <a:pt x="82" y="137"/>
                    <a:pt x="80" y="139"/>
                  </a:cubicBezTo>
                  <a:cubicBezTo>
                    <a:pt x="78" y="141"/>
                    <a:pt x="76" y="143"/>
                    <a:pt x="74" y="145"/>
                  </a:cubicBezTo>
                  <a:cubicBezTo>
                    <a:pt x="73" y="146"/>
                    <a:pt x="71" y="147"/>
                    <a:pt x="69" y="148"/>
                  </a:cubicBezTo>
                  <a:cubicBezTo>
                    <a:pt x="66" y="148"/>
                    <a:pt x="62" y="147"/>
                    <a:pt x="59" y="148"/>
                  </a:cubicBezTo>
                  <a:cubicBezTo>
                    <a:pt x="58" y="149"/>
                    <a:pt x="60" y="152"/>
                    <a:pt x="59" y="151"/>
                  </a:cubicBezTo>
                  <a:cubicBezTo>
                    <a:pt x="54" y="151"/>
                    <a:pt x="49" y="150"/>
                    <a:pt x="45" y="147"/>
                  </a:cubicBezTo>
                  <a:cubicBezTo>
                    <a:pt x="42" y="145"/>
                    <a:pt x="42" y="139"/>
                    <a:pt x="39" y="136"/>
                  </a:cubicBezTo>
                  <a:cubicBezTo>
                    <a:pt x="37" y="134"/>
                    <a:pt x="34" y="135"/>
                    <a:pt x="32" y="135"/>
                  </a:cubicBezTo>
                  <a:cubicBezTo>
                    <a:pt x="28" y="136"/>
                    <a:pt x="25" y="136"/>
                    <a:pt x="22" y="138"/>
                  </a:cubicBezTo>
                  <a:cubicBezTo>
                    <a:pt x="20" y="139"/>
                    <a:pt x="21" y="142"/>
                    <a:pt x="22" y="143"/>
                  </a:cubicBezTo>
                  <a:cubicBezTo>
                    <a:pt x="22" y="145"/>
                    <a:pt x="24" y="145"/>
                    <a:pt x="25" y="146"/>
                  </a:cubicBezTo>
                  <a:cubicBezTo>
                    <a:pt x="25" y="147"/>
                    <a:pt x="25" y="149"/>
                    <a:pt x="26" y="149"/>
                  </a:cubicBezTo>
                  <a:cubicBezTo>
                    <a:pt x="28" y="150"/>
                    <a:pt x="30" y="148"/>
                    <a:pt x="31" y="149"/>
                  </a:cubicBezTo>
                  <a:cubicBezTo>
                    <a:pt x="32" y="150"/>
                    <a:pt x="34" y="151"/>
                    <a:pt x="33" y="153"/>
                  </a:cubicBezTo>
                  <a:cubicBezTo>
                    <a:pt x="32" y="154"/>
                    <a:pt x="30" y="153"/>
                    <a:pt x="29" y="153"/>
                  </a:cubicBezTo>
                  <a:cubicBezTo>
                    <a:pt x="25" y="154"/>
                    <a:pt x="21" y="153"/>
                    <a:pt x="18" y="154"/>
                  </a:cubicBezTo>
                  <a:cubicBezTo>
                    <a:pt x="16" y="154"/>
                    <a:pt x="14" y="155"/>
                    <a:pt x="13" y="155"/>
                  </a:cubicBezTo>
                  <a:cubicBezTo>
                    <a:pt x="9" y="157"/>
                    <a:pt x="4" y="158"/>
                    <a:pt x="1" y="161"/>
                  </a:cubicBezTo>
                  <a:cubicBezTo>
                    <a:pt x="0" y="163"/>
                    <a:pt x="0" y="165"/>
                    <a:pt x="1" y="167"/>
                  </a:cubicBezTo>
                  <a:cubicBezTo>
                    <a:pt x="2" y="169"/>
                    <a:pt x="5" y="172"/>
                    <a:pt x="8" y="172"/>
                  </a:cubicBezTo>
                  <a:cubicBezTo>
                    <a:pt x="9" y="172"/>
                    <a:pt x="8" y="167"/>
                    <a:pt x="9" y="167"/>
                  </a:cubicBezTo>
                  <a:cubicBezTo>
                    <a:pt x="11" y="168"/>
                    <a:pt x="9" y="174"/>
                    <a:pt x="10" y="172"/>
                  </a:cubicBezTo>
                  <a:cubicBezTo>
                    <a:pt x="12" y="170"/>
                    <a:pt x="10" y="167"/>
                    <a:pt x="12" y="164"/>
                  </a:cubicBezTo>
                  <a:cubicBezTo>
                    <a:pt x="12" y="164"/>
                    <a:pt x="13" y="165"/>
                    <a:pt x="13" y="166"/>
                  </a:cubicBezTo>
                  <a:cubicBezTo>
                    <a:pt x="14" y="168"/>
                    <a:pt x="12" y="171"/>
                    <a:pt x="13" y="173"/>
                  </a:cubicBezTo>
                  <a:cubicBezTo>
                    <a:pt x="13" y="174"/>
                    <a:pt x="16" y="174"/>
                    <a:pt x="17" y="173"/>
                  </a:cubicBezTo>
                  <a:cubicBezTo>
                    <a:pt x="19" y="172"/>
                    <a:pt x="21" y="169"/>
                    <a:pt x="23" y="169"/>
                  </a:cubicBezTo>
                  <a:cubicBezTo>
                    <a:pt x="25" y="169"/>
                    <a:pt x="26" y="173"/>
                    <a:pt x="27" y="173"/>
                  </a:cubicBezTo>
                  <a:cubicBezTo>
                    <a:pt x="30" y="173"/>
                    <a:pt x="31" y="169"/>
                    <a:pt x="33" y="169"/>
                  </a:cubicBezTo>
                  <a:cubicBezTo>
                    <a:pt x="34" y="169"/>
                    <a:pt x="32" y="172"/>
                    <a:pt x="33" y="173"/>
                  </a:cubicBezTo>
                  <a:cubicBezTo>
                    <a:pt x="35" y="174"/>
                    <a:pt x="38" y="173"/>
                    <a:pt x="40" y="173"/>
                  </a:cubicBezTo>
                  <a:cubicBezTo>
                    <a:pt x="41" y="174"/>
                    <a:pt x="41" y="176"/>
                    <a:pt x="42" y="176"/>
                  </a:cubicBezTo>
                  <a:cubicBezTo>
                    <a:pt x="45" y="176"/>
                    <a:pt x="48" y="176"/>
                    <a:pt x="51" y="175"/>
                  </a:cubicBezTo>
                  <a:cubicBezTo>
                    <a:pt x="52" y="174"/>
                    <a:pt x="48" y="174"/>
                    <a:pt x="48" y="173"/>
                  </a:cubicBezTo>
                  <a:cubicBezTo>
                    <a:pt x="47" y="172"/>
                    <a:pt x="47" y="170"/>
                    <a:pt x="48" y="169"/>
                  </a:cubicBezTo>
                  <a:cubicBezTo>
                    <a:pt x="49" y="169"/>
                    <a:pt x="49" y="171"/>
                    <a:pt x="50" y="171"/>
                  </a:cubicBezTo>
                  <a:cubicBezTo>
                    <a:pt x="53" y="171"/>
                    <a:pt x="55" y="169"/>
                    <a:pt x="58" y="169"/>
                  </a:cubicBezTo>
                  <a:cubicBezTo>
                    <a:pt x="59" y="169"/>
                    <a:pt x="59" y="171"/>
                    <a:pt x="60" y="171"/>
                  </a:cubicBezTo>
                  <a:cubicBezTo>
                    <a:pt x="63" y="172"/>
                    <a:pt x="66" y="173"/>
                    <a:pt x="69" y="171"/>
                  </a:cubicBezTo>
                  <a:cubicBezTo>
                    <a:pt x="70" y="170"/>
                    <a:pt x="68" y="166"/>
                    <a:pt x="69" y="164"/>
                  </a:cubicBezTo>
                  <a:cubicBezTo>
                    <a:pt x="70" y="164"/>
                    <a:pt x="71" y="164"/>
                    <a:pt x="71" y="165"/>
                  </a:cubicBezTo>
                  <a:cubicBezTo>
                    <a:pt x="72" y="167"/>
                    <a:pt x="71" y="171"/>
                    <a:pt x="72" y="173"/>
                  </a:cubicBezTo>
                  <a:cubicBezTo>
                    <a:pt x="73" y="174"/>
                    <a:pt x="76" y="173"/>
                    <a:pt x="77" y="173"/>
                  </a:cubicBezTo>
                  <a:cubicBezTo>
                    <a:pt x="79" y="172"/>
                    <a:pt x="81" y="170"/>
                    <a:pt x="81" y="168"/>
                  </a:cubicBezTo>
                  <a:cubicBezTo>
                    <a:pt x="81" y="167"/>
                    <a:pt x="79" y="167"/>
                    <a:pt x="78" y="166"/>
                  </a:cubicBezTo>
                  <a:cubicBezTo>
                    <a:pt x="78" y="165"/>
                    <a:pt x="77" y="163"/>
                    <a:pt x="78" y="163"/>
                  </a:cubicBezTo>
                  <a:cubicBezTo>
                    <a:pt x="80" y="163"/>
                    <a:pt x="83" y="164"/>
                    <a:pt x="84" y="166"/>
                  </a:cubicBezTo>
                  <a:cubicBezTo>
                    <a:pt x="85" y="167"/>
                    <a:pt x="82" y="170"/>
                    <a:pt x="83" y="171"/>
                  </a:cubicBezTo>
                  <a:cubicBezTo>
                    <a:pt x="85" y="173"/>
                    <a:pt x="88" y="171"/>
                    <a:pt x="90" y="171"/>
                  </a:cubicBezTo>
                  <a:cubicBezTo>
                    <a:pt x="91" y="171"/>
                    <a:pt x="93" y="171"/>
                    <a:pt x="93" y="172"/>
                  </a:cubicBezTo>
                  <a:cubicBezTo>
                    <a:pt x="93" y="173"/>
                    <a:pt x="88" y="176"/>
                    <a:pt x="90" y="177"/>
                  </a:cubicBezTo>
                  <a:cubicBezTo>
                    <a:pt x="93" y="178"/>
                    <a:pt x="95" y="175"/>
                    <a:pt x="98" y="175"/>
                  </a:cubicBezTo>
                  <a:cubicBezTo>
                    <a:pt x="101" y="174"/>
                    <a:pt x="105" y="174"/>
                    <a:pt x="108" y="173"/>
                  </a:cubicBezTo>
                  <a:cubicBezTo>
                    <a:pt x="110" y="173"/>
                    <a:pt x="112" y="169"/>
                    <a:pt x="114" y="169"/>
                  </a:cubicBezTo>
                  <a:cubicBezTo>
                    <a:pt x="116" y="169"/>
                    <a:pt x="116" y="174"/>
                    <a:pt x="117" y="173"/>
                  </a:cubicBezTo>
                  <a:cubicBezTo>
                    <a:pt x="121" y="172"/>
                    <a:pt x="124" y="168"/>
                    <a:pt x="126" y="165"/>
                  </a:cubicBezTo>
                  <a:cubicBezTo>
                    <a:pt x="127" y="162"/>
                    <a:pt x="128" y="157"/>
                    <a:pt x="126" y="157"/>
                  </a:cubicBezTo>
                  <a:cubicBezTo>
                    <a:pt x="122" y="156"/>
                    <a:pt x="120" y="162"/>
                    <a:pt x="116" y="163"/>
                  </a:cubicBezTo>
                  <a:cubicBezTo>
                    <a:pt x="114" y="163"/>
                    <a:pt x="113" y="160"/>
                    <a:pt x="113" y="159"/>
                  </a:cubicBezTo>
                  <a:cubicBezTo>
                    <a:pt x="113" y="157"/>
                    <a:pt x="116" y="155"/>
                    <a:pt x="115" y="154"/>
                  </a:cubicBezTo>
                  <a:cubicBezTo>
                    <a:pt x="114" y="152"/>
                    <a:pt x="111" y="151"/>
                    <a:pt x="109" y="151"/>
                  </a:cubicBezTo>
                  <a:cubicBezTo>
                    <a:pt x="107" y="151"/>
                    <a:pt x="106" y="153"/>
                    <a:pt x="104" y="153"/>
                  </a:cubicBezTo>
                  <a:cubicBezTo>
                    <a:pt x="104" y="153"/>
                    <a:pt x="105" y="151"/>
                    <a:pt x="104" y="151"/>
                  </a:cubicBezTo>
                  <a:cubicBezTo>
                    <a:pt x="101" y="150"/>
                    <a:pt x="98" y="149"/>
                    <a:pt x="95" y="150"/>
                  </a:cubicBezTo>
                  <a:cubicBezTo>
                    <a:pt x="92" y="150"/>
                    <a:pt x="90" y="154"/>
                    <a:pt x="87" y="154"/>
                  </a:cubicBezTo>
                  <a:cubicBezTo>
                    <a:pt x="85" y="154"/>
                    <a:pt x="85" y="151"/>
                    <a:pt x="86" y="150"/>
                  </a:cubicBezTo>
                  <a:cubicBezTo>
                    <a:pt x="87" y="148"/>
                    <a:pt x="90" y="150"/>
                    <a:pt x="92" y="148"/>
                  </a:cubicBezTo>
                  <a:cubicBezTo>
                    <a:pt x="92" y="148"/>
                    <a:pt x="89" y="148"/>
                    <a:pt x="89" y="147"/>
                  </a:cubicBezTo>
                  <a:cubicBezTo>
                    <a:pt x="88" y="146"/>
                    <a:pt x="88" y="142"/>
                    <a:pt x="90" y="142"/>
                  </a:cubicBezTo>
                  <a:cubicBezTo>
                    <a:pt x="92" y="142"/>
                    <a:pt x="93" y="146"/>
                    <a:pt x="95" y="147"/>
                  </a:cubicBezTo>
                  <a:cubicBezTo>
                    <a:pt x="98" y="148"/>
                    <a:pt x="102" y="149"/>
                    <a:pt x="105" y="149"/>
                  </a:cubicBezTo>
                  <a:cubicBezTo>
                    <a:pt x="109" y="150"/>
                    <a:pt x="113" y="150"/>
                    <a:pt x="117" y="150"/>
                  </a:cubicBezTo>
                  <a:cubicBezTo>
                    <a:pt x="121" y="149"/>
                    <a:pt x="126" y="148"/>
                    <a:pt x="129" y="145"/>
                  </a:cubicBezTo>
                  <a:cubicBezTo>
                    <a:pt x="130" y="144"/>
                    <a:pt x="127" y="142"/>
                    <a:pt x="127" y="140"/>
                  </a:cubicBezTo>
                  <a:cubicBezTo>
                    <a:pt x="128" y="138"/>
                    <a:pt x="130" y="134"/>
                    <a:pt x="132" y="133"/>
                  </a:cubicBezTo>
                  <a:cubicBezTo>
                    <a:pt x="136" y="132"/>
                    <a:pt x="140" y="134"/>
                    <a:pt x="143" y="134"/>
                  </a:cubicBezTo>
                  <a:cubicBezTo>
                    <a:pt x="145" y="134"/>
                    <a:pt x="147" y="132"/>
                    <a:pt x="149" y="132"/>
                  </a:cubicBezTo>
                  <a:cubicBezTo>
                    <a:pt x="151" y="132"/>
                    <a:pt x="152" y="134"/>
                    <a:pt x="153" y="134"/>
                  </a:cubicBezTo>
                  <a:cubicBezTo>
                    <a:pt x="157" y="131"/>
                    <a:pt x="163" y="128"/>
                    <a:pt x="163" y="123"/>
                  </a:cubicBezTo>
                  <a:cubicBezTo>
                    <a:pt x="162" y="119"/>
                    <a:pt x="148" y="122"/>
                    <a:pt x="151" y="118"/>
                  </a:cubicBezTo>
                  <a:cubicBezTo>
                    <a:pt x="154" y="114"/>
                    <a:pt x="162" y="121"/>
                    <a:pt x="166" y="118"/>
                  </a:cubicBezTo>
                  <a:cubicBezTo>
                    <a:pt x="169" y="117"/>
                    <a:pt x="171" y="113"/>
                    <a:pt x="169" y="111"/>
                  </a:cubicBezTo>
                  <a:cubicBezTo>
                    <a:pt x="167" y="108"/>
                    <a:pt x="162" y="111"/>
                    <a:pt x="158" y="110"/>
                  </a:cubicBezTo>
                  <a:cubicBezTo>
                    <a:pt x="158" y="109"/>
                    <a:pt x="159" y="107"/>
                    <a:pt x="158" y="107"/>
                  </a:cubicBezTo>
                  <a:cubicBezTo>
                    <a:pt x="154" y="106"/>
                    <a:pt x="149" y="108"/>
                    <a:pt x="145" y="107"/>
                  </a:cubicBezTo>
                  <a:cubicBezTo>
                    <a:pt x="143" y="107"/>
                    <a:pt x="141" y="106"/>
                    <a:pt x="142" y="106"/>
                  </a:cubicBezTo>
                  <a:cubicBezTo>
                    <a:pt x="146" y="105"/>
                    <a:pt x="154" y="108"/>
                    <a:pt x="154" y="104"/>
                  </a:cubicBezTo>
                  <a:cubicBezTo>
                    <a:pt x="155" y="100"/>
                    <a:pt x="146" y="104"/>
                    <a:pt x="142" y="102"/>
                  </a:cubicBezTo>
                  <a:cubicBezTo>
                    <a:pt x="140" y="101"/>
                    <a:pt x="148" y="102"/>
                    <a:pt x="151" y="102"/>
                  </a:cubicBezTo>
                  <a:cubicBezTo>
                    <a:pt x="154" y="102"/>
                    <a:pt x="158" y="103"/>
                    <a:pt x="161" y="104"/>
                  </a:cubicBezTo>
                  <a:cubicBezTo>
                    <a:pt x="166" y="105"/>
                    <a:pt x="170" y="108"/>
                    <a:pt x="174" y="107"/>
                  </a:cubicBezTo>
                  <a:cubicBezTo>
                    <a:pt x="176" y="106"/>
                    <a:pt x="174" y="101"/>
                    <a:pt x="172" y="101"/>
                  </a:cubicBezTo>
                  <a:cubicBezTo>
                    <a:pt x="167" y="99"/>
                    <a:pt x="160" y="102"/>
                    <a:pt x="154" y="100"/>
                  </a:cubicBezTo>
                  <a:cubicBezTo>
                    <a:pt x="152" y="100"/>
                    <a:pt x="153" y="96"/>
                    <a:pt x="154" y="96"/>
                  </a:cubicBezTo>
                  <a:cubicBezTo>
                    <a:pt x="156" y="95"/>
                    <a:pt x="159" y="96"/>
                    <a:pt x="162" y="96"/>
                  </a:cubicBezTo>
                  <a:cubicBezTo>
                    <a:pt x="166" y="96"/>
                    <a:pt x="170" y="96"/>
                    <a:pt x="174" y="96"/>
                  </a:cubicBezTo>
                  <a:cubicBezTo>
                    <a:pt x="177" y="96"/>
                    <a:pt x="181" y="96"/>
                    <a:pt x="184" y="95"/>
                  </a:cubicBezTo>
                  <a:cubicBezTo>
                    <a:pt x="186" y="94"/>
                    <a:pt x="185" y="90"/>
                    <a:pt x="184" y="90"/>
                  </a:cubicBezTo>
                  <a:cubicBezTo>
                    <a:pt x="180" y="88"/>
                    <a:pt x="175" y="91"/>
                    <a:pt x="171" y="89"/>
                  </a:cubicBezTo>
                  <a:cubicBezTo>
                    <a:pt x="169" y="88"/>
                    <a:pt x="173" y="85"/>
                    <a:pt x="175" y="85"/>
                  </a:cubicBezTo>
                  <a:cubicBezTo>
                    <a:pt x="179" y="84"/>
                    <a:pt x="183" y="86"/>
                    <a:pt x="187" y="88"/>
                  </a:cubicBezTo>
                  <a:cubicBezTo>
                    <a:pt x="190" y="89"/>
                    <a:pt x="192" y="93"/>
                    <a:pt x="195" y="93"/>
                  </a:cubicBezTo>
                  <a:cubicBezTo>
                    <a:pt x="201" y="93"/>
                    <a:pt x="206" y="91"/>
                    <a:pt x="210" y="89"/>
                  </a:cubicBezTo>
                  <a:cubicBezTo>
                    <a:pt x="212" y="88"/>
                    <a:pt x="216" y="85"/>
                    <a:pt x="214" y="83"/>
                  </a:cubicBezTo>
                  <a:cubicBezTo>
                    <a:pt x="212" y="81"/>
                    <a:pt x="207" y="83"/>
                    <a:pt x="204" y="82"/>
                  </a:cubicBezTo>
                  <a:cubicBezTo>
                    <a:pt x="204" y="82"/>
                    <a:pt x="204" y="80"/>
                    <a:pt x="204" y="80"/>
                  </a:cubicBezTo>
                  <a:cubicBezTo>
                    <a:pt x="210" y="79"/>
                    <a:pt x="217" y="82"/>
                    <a:pt x="222" y="79"/>
                  </a:cubicBezTo>
                  <a:cubicBezTo>
                    <a:pt x="225" y="77"/>
                    <a:pt x="214" y="75"/>
                    <a:pt x="217" y="73"/>
                  </a:cubicBezTo>
                  <a:cubicBezTo>
                    <a:pt x="220" y="72"/>
                    <a:pt x="223" y="76"/>
                    <a:pt x="227" y="76"/>
                  </a:cubicBezTo>
                  <a:cubicBezTo>
                    <a:pt x="230" y="76"/>
                    <a:pt x="232" y="73"/>
                    <a:pt x="235" y="71"/>
                  </a:cubicBezTo>
                  <a:cubicBezTo>
                    <a:pt x="242" y="68"/>
                    <a:pt x="249" y="64"/>
                    <a:pt x="256" y="60"/>
                  </a:cubicBezTo>
                  <a:cubicBezTo>
                    <a:pt x="261" y="57"/>
                    <a:pt x="266" y="54"/>
                    <a:pt x="271" y="52"/>
                  </a:cubicBezTo>
                  <a:cubicBezTo>
                    <a:pt x="274" y="51"/>
                    <a:pt x="277" y="51"/>
                    <a:pt x="280" y="50"/>
                  </a:cubicBezTo>
                  <a:cubicBezTo>
                    <a:pt x="283" y="49"/>
                    <a:pt x="286" y="47"/>
                    <a:pt x="287" y="45"/>
                  </a:cubicBezTo>
                  <a:cubicBezTo>
                    <a:pt x="288" y="43"/>
                    <a:pt x="284" y="45"/>
                    <a:pt x="283" y="45"/>
                  </a:cubicBezTo>
                  <a:cubicBezTo>
                    <a:pt x="280" y="45"/>
                    <a:pt x="278" y="45"/>
                    <a:pt x="276" y="45"/>
                  </a:cubicBezTo>
                  <a:cubicBezTo>
                    <a:pt x="270" y="46"/>
                    <a:pt x="264" y="48"/>
                    <a:pt x="258" y="49"/>
                  </a:cubicBezTo>
                  <a:cubicBezTo>
                    <a:pt x="250" y="51"/>
                    <a:pt x="242" y="52"/>
                    <a:pt x="233" y="53"/>
                  </a:cubicBezTo>
                  <a:cubicBezTo>
                    <a:pt x="232" y="53"/>
                    <a:pt x="234" y="51"/>
                    <a:pt x="236" y="50"/>
                  </a:cubicBezTo>
                  <a:cubicBezTo>
                    <a:pt x="246" y="47"/>
                    <a:pt x="257" y="45"/>
                    <a:pt x="268" y="43"/>
                  </a:cubicBezTo>
                  <a:cubicBezTo>
                    <a:pt x="274" y="41"/>
                    <a:pt x="280" y="40"/>
                    <a:pt x="285" y="39"/>
                  </a:cubicBezTo>
                  <a:cubicBezTo>
                    <a:pt x="289" y="38"/>
                    <a:pt x="294" y="38"/>
                    <a:pt x="297" y="37"/>
                  </a:cubicBezTo>
                  <a:cubicBezTo>
                    <a:pt x="302" y="35"/>
                    <a:pt x="306" y="33"/>
                    <a:pt x="310" y="31"/>
                  </a:cubicBezTo>
                  <a:cubicBezTo>
                    <a:pt x="314" y="29"/>
                    <a:pt x="319" y="27"/>
                    <a:pt x="322" y="25"/>
                  </a:cubicBezTo>
                  <a:cubicBezTo>
                    <a:pt x="325" y="23"/>
                    <a:pt x="328" y="20"/>
                    <a:pt x="327" y="18"/>
                  </a:cubicBezTo>
                  <a:cubicBezTo>
                    <a:pt x="327" y="16"/>
                    <a:pt x="323" y="18"/>
                    <a:pt x="320" y="18"/>
                  </a:cubicBezTo>
                  <a:cubicBezTo>
                    <a:pt x="317" y="17"/>
                    <a:pt x="313" y="14"/>
                    <a:pt x="310" y="13"/>
                  </a:cubicBezTo>
                  <a:cubicBezTo>
                    <a:pt x="305" y="12"/>
                    <a:pt x="301" y="13"/>
                    <a:pt x="296" y="12"/>
                  </a:cubicBezTo>
                  <a:cubicBezTo>
                    <a:pt x="295" y="12"/>
                    <a:pt x="293" y="10"/>
                    <a:pt x="292" y="9"/>
                  </a:cubicBezTo>
                  <a:cubicBezTo>
                    <a:pt x="291" y="8"/>
                    <a:pt x="292" y="5"/>
                    <a:pt x="291" y="5"/>
                  </a:cubicBezTo>
                  <a:cubicBezTo>
                    <a:pt x="288" y="5"/>
                    <a:pt x="287" y="8"/>
                    <a:pt x="285" y="9"/>
                  </a:cubicBezTo>
                  <a:cubicBezTo>
                    <a:pt x="282" y="10"/>
                    <a:pt x="279" y="10"/>
                    <a:pt x="276" y="11"/>
                  </a:cubicBezTo>
                  <a:cubicBezTo>
                    <a:pt x="267" y="12"/>
                    <a:pt x="257" y="14"/>
                    <a:pt x="248" y="14"/>
                  </a:cubicBezTo>
                  <a:cubicBezTo>
                    <a:pt x="246" y="14"/>
                    <a:pt x="250" y="11"/>
                    <a:pt x="252" y="11"/>
                  </a:cubicBezTo>
                  <a:cubicBezTo>
                    <a:pt x="258" y="9"/>
                    <a:pt x="265" y="9"/>
                    <a:pt x="272" y="7"/>
                  </a:cubicBezTo>
                  <a:cubicBezTo>
                    <a:pt x="273" y="7"/>
                    <a:pt x="271" y="5"/>
                    <a:pt x="270" y="5"/>
                  </a:cubicBezTo>
                  <a:cubicBezTo>
                    <a:pt x="264" y="4"/>
                    <a:pt x="258" y="4"/>
                    <a:pt x="253" y="4"/>
                  </a:cubicBezTo>
                  <a:cubicBezTo>
                    <a:pt x="248" y="4"/>
                    <a:pt x="244" y="3"/>
                    <a:pt x="240" y="3"/>
                  </a:cubicBezTo>
                  <a:cubicBezTo>
                    <a:pt x="238" y="2"/>
                    <a:pt x="236" y="0"/>
                    <a:pt x="234" y="0"/>
                  </a:cubicBezTo>
                  <a:cubicBezTo>
                    <a:pt x="230" y="0"/>
                    <a:pt x="225" y="0"/>
                    <a:pt x="222" y="1"/>
                  </a:cubicBezTo>
                  <a:cubicBezTo>
                    <a:pt x="220" y="2"/>
                    <a:pt x="225" y="5"/>
                    <a:pt x="223" y="6"/>
                  </a:cubicBezTo>
                  <a:cubicBezTo>
                    <a:pt x="221" y="7"/>
                    <a:pt x="218" y="6"/>
                    <a:pt x="216" y="5"/>
                  </a:cubicBezTo>
                  <a:cubicBezTo>
                    <a:pt x="214" y="5"/>
                    <a:pt x="213" y="2"/>
                    <a:pt x="211" y="2"/>
                  </a:cubicBezTo>
                  <a:cubicBezTo>
                    <a:pt x="208" y="1"/>
                    <a:pt x="204" y="3"/>
                    <a:pt x="200" y="4"/>
                  </a:cubicBezTo>
                  <a:cubicBezTo>
                    <a:pt x="199" y="4"/>
                    <a:pt x="197" y="5"/>
                    <a:pt x="197" y="7"/>
                  </a:cubicBezTo>
                  <a:cubicBezTo>
                    <a:pt x="197" y="9"/>
                    <a:pt x="201" y="10"/>
                    <a:pt x="200" y="12"/>
                  </a:cubicBezTo>
                  <a:cubicBezTo>
                    <a:pt x="200" y="14"/>
                    <a:pt x="197" y="14"/>
                    <a:pt x="196" y="13"/>
                  </a:cubicBezTo>
                  <a:cubicBezTo>
                    <a:pt x="193" y="11"/>
                    <a:pt x="191" y="8"/>
                    <a:pt x="188" y="6"/>
                  </a:cubicBezTo>
                  <a:cubicBezTo>
                    <a:pt x="187" y="4"/>
                    <a:pt x="185" y="3"/>
                    <a:pt x="183" y="2"/>
                  </a:cubicBezTo>
                  <a:cubicBezTo>
                    <a:pt x="179" y="1"/>
                    <a:pt x="176" y="2"/>
                    <a:pt x="172" y="2"/>
                  </a:cubicBezTo>
                  <a:cubicBezTo>
                    <a:pt x="168" y="2"/>
                    <a:pt x="164" y="1"/>
                    <a:pt x="160" y="2"/>
                  </a:cubicBezTo>
                  <a:cubicBezTo>
                    <a:pt x="159" y="3"/>
                    <a:pt x="157" y="5"/>
                    <a:pt x="158" y="6"/>
                  </a:cubicBezTo>
                  <a:cubicBezTo>
                    <a:pt x="163" y="10"/>
                    <a:pt x="171" y="11"/>
                    <a:pt x="176" y="16"/>
                  </a:cubicBezTo>
                  <a:cubicBezTo>
                    <a:pt x="178" y="18"/>
                    <a:pt x="172" y="18"/>
                    <a:pt x="170" y="17"/>
                  </a:cubicBezTo>
                  <a:cubicBezTo>
                    <a:pt x="164" y="15"/>
                    <a:pt x="158" y="9"/>
                    <a:pt x="152" y="7"/>
                  </a:cubicBezTo>
                  <a:cubicBezTo>
                    <a:pt x="149" y="6"/>
                    <a:pt x="147" y="10"/>
                    <a:pt x="145" y="10"/>
                  </a:cubicBezTo>
                  <a:cubicBezTo>
                    <a:pt x="142" y="10"/>
                    <a:pt x="140" y="8"/>
                    <a:pt x="137" y="7"/>
                  </a:cubicBezTo>
                  <a:cubicBezTo>
                    <a:pt x="136" y="6"/>
                    <a:pt x="134" y="4"/>
                    <a:pt x="132" y="4"/>
                  </a:cubicBezTo>
                  <a:cubicBezTo>
                    <a:pt x="130" y="5"/>
                    <a:pt x="128" y="7"/>
                    <a:pt x="129" y="8"/>
                  </a:cubicBezTo>
                  <a:cubicBezTo>
                    <a:pt x="129" y="11"/>
                    <a:pt x="134" y="12"/>
                    <a:pt x="134" y="15"/>
                  </a:cubicBezTo>
                  <a:cubicBezTo>
                    <a:pt x="134" y="17"/>
                    <a:pt x="130" y="16"/>
                    <a:pt x="129" y="15"/>
                  </a:cubicBezTo>
                  <a:cubicBezTo>
                    <a:pt x="127" y="14"/>
                    <a:pt x="127" y="10"/>
                    <a:pt x="124" y="9"/>
                  </a:cubicBezTo>
                  <a:cubicBezTo>
                    <a:pt x="122" y="8"/>
                    <a:pt x="116" y="6"/>
                    <a:pt x="115" y="9"/>
                  </a:cubicBezTo>
                  <a:cubicBezTo>
                    <a:pt x="114" y="12"/>
                    <a:pt x="120" y="14"/>
                    <a:pt x="122" y="17"/>
                  </a:cubicBezTo>
                  <a:cubicBezTo>
                    <a:pt x="123" y="17"/>
                    <a:pt x="122" y="19"/>
                    <a:pt x="121" y="19"/>
                  </a:cubicBezTo>
                  <a:cubicBezTo>
                    <a:pt x="117" y="18"/>
                    <a:pt x="114" y="15"/>
                    <a:pt x="111" y="15"/>
                  </a:cubicBezTo>
                  <a:cubicBezTo>
                    <a:pt x="109" y="15"/>
                    <a:pt x="107" y="16"/>
                    <a:pt x="106" y="18"/>
                  </a:cubicBezTo>
                  <a:cubicBezTo>
                    <a:pt x="106" y="18"/>
                    <a:pt x="108" y="19"/>
                    <a:pt x="107" y="20"/>
                  </a:cubicBezTo>
                  <a:cubicBezTo>
                    <a:pt x="106" y="21"/>
                    <a:pt x="104" y="19"/>
                    <a:pt x="103" y="20"/>
                  </a:cubicBezTo>
                  <a:cubicBezTo>
                    <a:pt x="103" y="22"/>
                    <a:pt x="105" y="23"/>
                    <a:pt x="106" y="23"/>
                  </a:cubicBezTo>
                  <a:cubicBezTo>
                    <a:pt x="112" y="26"/>
                    <a:pt x="119" y="27"/>
                    <a:pt x="125" y="29"/>
                  </a:cubicBezTo>
                  <a:cubicBezTo>
                    <a:pt x="126" y="30"/>
                    <a:pt x="126" y="32"/>
                    <a:pt x="125" y="32"/>
                  </a:cubicBezTo>
                  <a:cubicBezTo>
                    <a:pt x="119" y="32"/>
                    <a:pt x="114" y="31"/>
                    <a:pt x="108" y="30"/>
                  </a:cubicBezTo>
                  <a:cubicBezTo>
                    <a:pt x="106" y="29"/>
                    <a:pt x="104" y="26"/>
                    <a:pt x="102" y="25"/>
                  </a:cubicBezTo>
                  <a:cubicBezTo>
                    <a:pt x="101" y="25"/>
                    <a:pt x="99" y="24"/>
                    <a:pt x="99" y="25"/>
                  </a:cubicBezTo>
                  <a:cubicBezTo>
                    <a:pt x="99" y="27"/>
                    <a:pt x="103" y="28"/>
                    <a:pt x="101" y="29"/>
                  </a:cubicBezTo>
                  <a:cubicBezTo>
                    <a:pt x="99" y="31"/>
                    <a:pt x="96" y="31"/>
                    <a:pt x="94" y="29"/>
                  </a:cubicBezTo>
                  <a:cubicBezTo>
                    <a:pt x="92" y="29"/>
                    <a:pt x="94" y="26"/>
                    <a:pt x="94" y="25"/>
                  </a:cubicBezTo>
                  <a:cubicBezTo>
                    <a:pt x="92" y="24"/>
                    <a:pt x="90" y="23"/>
                    <a:pt x="88" y="22"/>
                  </a:cubicBezTo>
                  <a:cubicBezTo>
                    <a:pt x="84" y="21"/>
                    <a:pt x="79" y="20"/>
                    <a:pt x="75" y="19"/>
                  </a:cubicBezTo>
                  <a:cubicBezTo>
                    <a:pt x="71" y="19"/>
                    <a:pt x="68" y="18"/>
                    <a:pt x="65" y="19"/>
                  </a:cubicBezTo>
                  <a:cubicBezTo>
                    <a:pt x="62" y="19"/>
                    <a:pt x="60" y="19"/>
                    <a:pt x="58" y="21"/>
                  </a:cubicBezTo>
                  <a:cubicBezTo>
                    <a:pt x="57" y="22"/>
                    <a:pt x="58" y="25"/>
                    <a:pt x="59" y="26"/>
                  </a:cubicBezTo>
                  <a:cubicBezTo>
                    <a:pt x="61" y="27"/>
                    <a:pt x="65" y="27"/>
                    <a:pt x="67" y="28"/>
                  </a:cubicBezTo>
                  <a:cubicBezTo>
                    <a:pt x="70" y="29"/>
                    <a:pt x="78" y="30"/>
                    <a:pt x="75" y="31"/>
                  </a:cubicBezTo>
                  <a:cubicBezTo>
                    <a:pt x="70" y="33"/>
                    <a:pt x="64" y="32"/>
                    <a:pt x="58" y="32"/>
                  </a:cubicBezTo>
                  <a:cubicBezTo>
                    <a:pt x="54" y="32"/>
                    <a:pt x="51" y="32"/>
                    <a:pt x="48" y="33"/>
                  </a:cubicBezTo>
                  <a:cubicBezTo>
                    <a:pt x="45" y="35"/>
                    <a:pt x="44" y="37"/>
                    <a:pt x="43" y="40"/>
                  </a:cubicBezTo>
                  <a:cubicBezTo>
                    <a:pt x="41" y="42"/>
                    <a:pt x="39" y="46"/>
                    <a:pt x="41" y="48"/>
                  </a:cubicBezTo>
                  <a:cubicBezTo>
                    <a:pt x="44" y="52"/>
                    <a:pt x="50" y="54"/>
                    <a:pt x="56" y="54"/>
                  </a:cubicBezTo>
                  <a:cubicBezTo>
                    <a:pt x="61" y="55"/>
                    <a:pt x="65" y="51"/>
                    <a:pt x="70" y="50"/>
                  </a:cubicBezTo>
                  <a:cubicBezTo>
                    <a:pt x="72" y="50"/>
                    <a:pt x="78" y="49"/>
                    <a:pt x="77" y="50"/>
                  </a:cubicBezTo>
                  <a:cubicBezTo>
                    <a:pt x="73" y="53"/>
                    <a:pt x="68" y="53"/>
                    <a:pt x="64" y="55"/>
                  </a:cubicBezTo>
                  <a:cubicBezTo>
                    <a:pt x="61" y="56"/>
                    <a:pt x="58" y="58"/>
                    <a:pt x="55" y="59"/>
                  </a:cubicBezTo>
                  <a:cubicBezTo>
                    <a:pt x="51" y="59"/>
                    <a:pt x="47" y="58"/>
                    <a:pt x="43" y="58"/>
                  </a:cubicBezTo>
                  <a:cubicBezTo>
                    <a:pt x="40" y="58"/>
                    <a:pt x="37" y="57"/>
                    <a:pt x="35" y="58"/>
                  </a:cubicBezTo>
                  <a:cubicBezTo>
                    <a:pt x="34" y="58"/>
                    <a:pt x="33" y="61"/>
                    <a:pt x="34" y="61"/>
                  </a:cubicBezTo>
                  <a:cubicBezTo>
                    <a:pt x="38" y="64"/>
                    <a:pt x="44" y="66"/>
                    <a:pt x="49" y="68"/>
                  </a:cubicBezTo>
                  <a:cubicBezTo>
                    <a:pt x="51" y="69"/>
                    <a:pt x="53" y="69"/>
                    <a:pt x="55" y="68"/>
                  </a:cubicBezTo>
                  <a:cubicBezTo>
                    <a:pt x="60" y="65"/>
                    <a:pt x="63" y="60"/>
                    <a:pt x="68" y="57"/>
                  </a:cubicBezTo>
                  <a:cubicBezTo>
                    <a:pt x="70" y="55"/>
                    <a:pt x="73" y="55"/>
                    <a:pt x="76" y="55"/>
                  </a:cubicBezTo>
                  <a:cubicBezTo>
                    <a:pt x="82" y="55"/>
                    <a:pt x="88" y="54"/>
                    <a:pt x="94" y="54"/>
                  </a:cubicBezTo>
                  <a:cubicBezTo>
                    <a:pt x="96" y="54"/>
                    <a:pt x="100" y="54"/>
                    <a:pt x="99" y="55"/>
                  </a:cubicBezTo>
                  <a:cubicBezTo>
                    <a:pt x="96" y="57"/>
                    <a:pt x="92" y="56"/>
                    <a:pt x="89" y="56"/>
                  </a:cubicBezTo>
                  <a:cubicBezTo>
                    <a:pt x="84" y="57"/>
                    <a:pt x="79" y="56"/>
                    <a:pt x="75" y="58"/>
                  </a:cubicBezTo>
                  <a:cubicBezTo>
                    <a:pt x="70" y="59"/>
                    <a:pt x="66" y="62"/>
                    <a:pt x="63" y="66"/>
                  </a:cubicBezTo>
                  <a:cubicBezTo>
                    <a:pt x="62" y="67"/>
                    <a:pt x="62" y="70"/>
                    <a:pt x="63" y="70"/>
                  </a:cubicBezTo>
                  <a:cubicBezTo>
                    <a:pt x="66" y="72"/>
                    <a:pt x="70" y="70"/>
                    <a:pt x="74" y="71"/>
                  </a:cubicBezTo>
                  <a:cubicBezTo>
                    <a:pt x="76" y="71"/>
                    <a:pt x="78" y="74"/>
                    <a:pt x="81" y="73"/>
                  </a:cubicBezTo>
                  <a:cubicBezTo>
                    <a:pt x="83" y="71"/>
                    <a:pt x="82" y="67"/>
                    <a:pt x="85" y="65"/>
                  </a:cubicBezTo>
                  <a:cubicBezTo>
                    <a:pt x="86" y="65"/>
                    <a:pt x="88" y="67"/>
                    <a:pt x="90" y="67"/>
                  </a:cubicBezTo>
                  <a:cubicBezTo>
                    <a:pt x="93" y="67"/>
                    <a:pt x="96" y="65"/>
                    <a:pt x="100" y="66"/>
                  </a:cubicBezTo>
                  <a:cubicBezTo>
                    <a:pt x="101" y="66"/>
                    <a:pt x="98" y="68"/>
                    <a:pt x="97" y="68"/>
                  </a:cubicBezTo>
                  <a:cubicBezTo>
                    <a:pt x="95" y="69"/>
                    <a:pt x="91" y="68"/>
                    <a:pt x="89" y="70"/>
                  </a:cubicBezTo>
                  <a:cubicBezTo>
                    <a:pt x="88" y="70"/>
                    <a:pt x="89" y="72"/>
                    <a:pt x="90" y="72"/>
                  </a:cubicBezTo>
                  <a:cubicBezTo>
                    <a:pt x="95" y="72"/>
                    <a:pt x="101" y="72"/>
                    <a:pt x="106" y="71"/>
                  </a:cubicBezTo>
                  <a:cubicBezTo>
                    <a:pt x="113" y="68"/>
                    <a:pt x="121" y="66"/>
                    <a:pt x="127" y="60"/>
                  </a:cubicBezTo>
                  <a:cubicBezTo>
                    <a:pt x="129" y="59"/>
                    <a:pt x="126" y="54"/>
                    <a:pt x="127" y="52"/>
                  </a:cubicBezTo>
                  <a:cubicBezTo>
                    <a:pt x="128" y="50"/>
                    <a:pt x="131" y="52"/>
                    <a:pt x="132" y="52"/>
                  </a:cubicBezTo>
                  <a:cubicBezTo>
                    <a:pt x="137" y="50"/>
                    <a:pt x="141" y="47"/>
                    <a:pt x="146" y="45"/>
                  </a:cubicBezTo>
                  <a:cubicBezTo>
                    <a:pt x="148" y="45"/>
                    <a:pt x="150" y="44"/>
                    <a:pt x="152" y="45"/>
                  </a:cubicBezTo>
                  <a:cubicBezTo>
                    <a:pt x="153" y="47"/>
                    <a:pt x="149" y="46"/>
                    <a:pt x="147" y="47"/>
                  </a:cubicBezTo>
                  <a:cubicBezTo>
                    <a:pt x="143" y="49"/>
                    <a:pt x="139" y="52"/>
                    <a:pt x="136" y="54"/>
                  </a:cubicBezTo>
                  <a:cubicBezTo>
                    <a:pt x="134" y="56"/>
                    <a:pt x="128" y="60"/>
                    <a:pt x="131" y="62"/>
                  </a:cubicBezTo>
                  <a:cubicBezTo>
                    <a:pt x="135" y="64"/>
                    <a:pt x="140" y="60"/>
                    <a:pt x="145" y="60"/>
                  </a:cubicBezTo>
                  <a:cubicBezTo>
                    <a:pt x="151" y="59"/>
                    <a:pt x="158" y="59"/>
                    <a:pt x="164" y="59"/>
                  </a:cubicBezTo>
                  <a:cubicBezTo>
                    <a:pt x="166" y="59"/>
                    <a:pt x="172" y="57"/>
                    <a:pt x="171" y="59"/>
                  </a:cubicBezTo>
                  <a:cubicBezTo>
                    <a:pt x="168" y="62"/>
                    <a:pt x="164" y="62"/>
                    <a:pt x="161" y="63"/>
                  </a:cubicBezTo>
                  <a:cubicBezTo>
                    <a:pt x="156" y="64"/>
                    <a:pt x="150" y="62"/>
                    <a:pt x="145" y="63"/>
                  </a:cubicBezTo>
                  <a:cubicBezTo>
                    <a:pt x="140" y="63"/>
                    <a:pt x="136" y="64"/>
                    <a:pt x="131" y="65"/>
                  </a:cubicBezTo>
                  <a:cubicBezTo>
                    <a:pt x="128" y="66"/>
                    <a:pt x="124" y="66"/>
                    <a:pt x="121" y="68"/>
                  </a:cubicBezTo>
                  <a:cubicBezTo>
                    <a:pt x="120" y="68"/>
                    <a:pt x="122" y="70"/>
                    <a:pt x="123" y="70"/>
                  </a:cubicBezTo>
                  <a:cubicBezTo>
                    <a:pt x="127" y="70"/>
                    <a:pt x="131" y="68"/>
                    <a:pt x="135" y="68"/>
                  </a:cubicBezTo>
                  <a:cubicBezTo>
                    <a:pt x="136" y="68"/>
                    <a:pt x="139" y="69"/>
                    <a:pt x="138" y="70"/>
                  </a:cubicBezTo>
                  <a:cubicBezTo>
                    <a:pt x="135" y="71"/>
                    <a:pt x="131" y="71"/>
                    <a:pt x="128" y="72"/>
                  </a:cubicBezTo>
                  <a:cubicBezTo>
                    <a:pt x="125" y="73"/>
                    <a:pt x="121" y="73"/>
                    <a:pt x="117" y="73"/>
                  </a:cubicBezTo>
                  <a:cubicBezTo>
                    <a:pt x="113" y="74"/>
                    <a:pt x="110" y="74"/>
                    <a:pt x="106" y="75"/>
                  </a:cubicBezTo>
                  <a:cubicBezTo>
                    <a:pt x="101" y="75"/>
                    <a:pt x="95" y="74"/>
                    <a:pt x="90" y="76"/>
                  </a:cubicBezTo>
                  <a:cubicBezTo>
                    <a:pt x="89" y="76"/>
                    <a:pt x="92" y="77"/>
                    <a:pt x="94" y="78"/>
                  </a:cubicBezTo>
                  <a:cubicBezTo>
                    <a:pt x="96" y="80"/>
                    <a:pt x="99" y="82"/>
                    <a:pt x="101" y="84"/>
                  </a:cubicBezTo>
                  <a:cubicBezTo>
                    <a:pt x="102" y="85"/>
                    <a:pt x="101" y="88"/>
                    <a:pt x="102" y="89"/>
                  </a:cubicBezTo>
                  <a:cubicBezTo>
                    <a:pt x="108" y="91"/>
                    <a:pt x="115" y="90"/>
                    <a:pt x="121" y="91"/>
                  </a:cubicBezTo>
                  <a:cubicBezTo>
                    <a:pt x="123" y="91"/>
                    <a:pt x="127" y="91"/>
                    <a:pt x="126" y="92"/>
                  </a:cubicBezTo>
                  <a:cubicBezTo>
                    <a:pt x="121" y="93"/>
                    <a:pt x="117" y="92"/>
                    <a:pt x="112" y="93"/>
                  </a:cubicBezTo>
                  <a:cubicBezTo>
                    <a:pt x="109" y="93"/>
                    <a:pt x="106" y="94"/>
                    <a:pt x="102" y="94"/>
                  </a:cubicBezTo>
                  <a:cubicBezTo>
                    <a:pt x="101" y="94"/>
                    <a:pt x="99" y="93"/>
                    <a:pt x="98" y="92"/>
                  </a:cubicBezTo>
                  <a:cubicBezTo>
                    <a:pt x="95" y="89"/>
                    <a:pt x="93" y="86"/>
                    <a:pt x="90" y="83"/>
                  </a:cubicBezTo>
                  <a:cubicBezTo>
                    <a:pt x="87" y="81"/>
                    <a:pt x="85" y="79"/>
                    <a:pt x="82" y="78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5" name="Freeform 3598"/>
            <p:cNvSpPr>
              <a:spLocks noChangeAspect="1"/>
            </p:cNvSpPr>
            <p:nvPr/>
          </p:nvSpPr>
          <p:spPr bwMode="auto">
            <a:xfrm>
              <a:off x="6868785" y="-602231"/>
              <a:ext cx="57042" cy="65818"/>
            </a:xfrm>
            <a:custGeom>
              <a:avLst/>
              <a:gdLst>
                <a:gd name="T0" fmla="*/ 13 w 11"/>
                <a:gd name="T1" fmla="*/ 1 h 12"/>
                <a:gd name="T2" fmla="*/ 1 w 11"/>
                <a:gd name="T3" fmla="*/ 14 h 12"/>
                <a:gd name="T4" fmla="*/ 5 w 11"/>
                <a:gd name="T5" fmla="*/ 19 h 12"/>
                <a:gd name="T6" fmla="*/ 8 w 11"/>
                <a:gd name="T7" fmla="*/ 13 h 12"/>
                <a:gd name="T8" fmla="*/ 14 w 11"/>
                <a:gd name="T9" fmla="*/ 16 h 12"/>
                <a:gd name="T10" fmla="*/ 11 w 11"/>
                <a:gd name="T11" fmla="*/ 10 h 12"/>
                <a:gd name="T12" fmla="*/ 15 w 11"/>
                <a:gd name="T13" fmla="*/ 4 h 12"/>
                <a:gd name="T14" fmla="*/ 13 w 11"/>
                <a:gd name="T15" fmla="*/ 1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2"/>
                <a:gd name="T26" fmla="*/ 11 w 11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2">
                  <a:moveTo>
                    <a:pt x="9" y="1"/>
                  </a:moveTo>
                  <a:cubicBezTo>
                    <a:pt x="6" y="3"/>
                    <a:pt x="3" y="6"/>
                    <a:pt x="1" y="9"/>
                  </a:cubicBezTo>
                  <a:cubicBezTo>
                    <a:pt x="0" y="10"/>
                    <a:pt x="2" y="12"/>
                    <a:pt x="3" y="12"/>
                  </a:cubicBezTo>
                  <a:cubicBezTo>
                    <a:pt x="4" y="11"/>
                    <a:pt x="5" y="9"/>
                    <a:pt x="6" y="8"/>
                  </a:cubicBezTo>
                  <a:cubicBezTo>
                    <a:pt x="7" y="8"/>
                    <a:pt x="9" y="11"/>
                    <a:pt x="10" y="10"/>
                  </a:cubicBezTo>
                  <a:cubicBezTo>
                    <a:pt x="11" y="9"/>
                    <a:pt x="8" y="8"/>
                    <a:pt x="8" y="6"/>
                  </a:cubicBezTo>
                  <a:cubicBezTo>
                    <a:pt x="9" y="5"/>
                    <a:pt x="11" y="4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6" name="Freeform 3599"/>
            <p:cNvSpPr>
              <a:spLocks noChangeAspect="1"/>
            </p:cNvSpPr>
            <p:nvPr/>
          </p:nvSpPr>
          <p:spPr bwMode="auto">
            <a:xfrm>
              <a:off x="6592353" y="-966419"/>
              <a:ext cx="70204" cy="39491"/>
            </a:xfrm>
            <a:custGeom>
              <a:avLst/>
              <a:gdLst>
                <a:gd name="T0" fmla="*/ 12 w 13"/>
                <a:gd name="T1" fmla="*/ 0 h 7"/>
                <a:gd name="T2" fmla="*/ 18 w 13"/>
                <a:gd name="T3" fmla="*/ 4 h 7"/>
                <a:gd name="T4" fmla="*/ 6 w 13"/>
                <a:gd name="T5" fmla="*/ 8 h 7"/>
                <a:gd name="T6" fmla="*/ 1 w 13"/>
                <a:gd name="T7" fmla="*/ 10 h 7"/>
                <a:gd name="T8" fmla="*/ 5 w 13"/>
                <a:gd name="T9" fmla="*/ 4 h 7"/>
                <a:gd name="T10" fmla="*/ 12 w 13"/>
                <a:gd name="T11" fmla="*/ 0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7"/>
                <a:gd name="T20" fmla="*/ 13 w 1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7">
                  <a:moveTo>
                    <a:pt x="8" y="0"/>
                  </a:moveTo>
                  <a:cubicBezTo>
                    <a:pt x="10" y="0"/>
                    <a:pt x="13" y="1"/>
                    <a:pt x="12" y="2"/>
                  </a:cubicBezTo>
                  <a:cubicBezTo>
                    <a:pt x="10" y="4"/>
                    <a:pt x="7" y="4"/>
                    <a:pt x="4" y="5"/>
                  </a:cubicBezTo>
                  <a:cubicBezTo>
                    <a:pt x="3" y="5"/>
                    <a:pt x="1" y="7"/>
                    <a:pt x="1" y="6"/>
                  </a:cubicBezTo>
                  <a:cubicBezTo>
                    <a:pt x="0" y="4"/>
                    <a:pt x="2" y="3"/>
                    <a:pt x="3" y="2"/>
                  </a:cubicBezTo>
                  <a:cubicBezTo>
                    <a:pt x="5" y="1"/>
                    <a:pt x="6" y="0"/>
                    <a:pt x="8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7" name="Freeform 3600"/>
            <p:cNvSpPr>
              <a:spLocks noChangeAspect="1"/>
            </p:cNvSpPr>
            <p:nvPr/>
          </p:nvSpPr>
          <p:spPr bwMode="auto">
            <a:xfrm>
              <a:off x="6136019" y="-1177035"/>
              <a:ext cx="70204" cy="17552"/>
            </a:xfrm>
            <a:custGeom>
              <a:avLst/>
              <a:gdLst>
                <a:gd name="T0" fmla="*/ 15 w 13"/>
                <a:gd name="T1" fmla="*/ 0 h 3"/>
                <a:gd name="T2" fmla="*/ 18 w 13"/>
                <a:gd name="T3" fmla="*/ 4 h 3"/>
                <a:gd name="T4" fmla="*/ 9 w 13"/>
                <a:gd name="T5" fmla="*/ 4 h 3"/>
                <a:gd name="T6" fmla="*/ 1 w 13"/>
                <a:gd name="T7" fmla="*/ 4 h 3"/>
                <a:gd name="T8" fmla="*/ 6 w 13"/>
                <a:gd name="T9" fmla="*/ 0 h 3"/>
                <a:gd name="T10" fmla="*/ 15 w 13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3"/>
                <a:gd name="T20" fmla="*/ 13 w 13"/>
                <a:gd name="T21" fmla="*/ 3 h 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3">
                  <a:moveTo>
                    <a:pt x="10" y="0"/>
                  </a:moveTo>
                  <a:cubicBezTo>
                    <a:pt x="11" y="0"/>
                    <a:pt x="13" y="2"/>
                    <a:pt x="12" y="2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2" y="3"/>
                    <a:pt x="1" y="2"/>
                  </a:cubicBezTo>
                  <a:cubicBezTo>
                    <a:pt x="0" y="1"/>
                    <a:pt x="3" y="0"/>
                    <a:pt x="4" y="0"/>
                  </a:cubicBezTo>
                  <a:cubicBezTo>
                    <a:pt x="6" y="0"/>
                    <a:pt x="8" y="0"/>
                    <a:pt x="1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8" name="Freeform 3601"/>
            <p:cNvSpPr>
              <a:spLocks noChangeAspect="1"/>
            </p:cNvSpPr>
            <p:nvPr/>
          </p:nvSpPr>
          <p:spPr bwMode="auto">
            <a:xfrm>
              <a:off x="7338282" y="-1576326"/>
              <a:ext cx="3396170" cy="2803814"/>
            </a:xfrm>
            <a:custGeom>
              <a:avLst/>
              <a:gdLst>
                <a:gd name="T0" fmla="*/ 842 w 645"/>
                <a:gd name="T1" fmla="*/ 106 h 532"/>
                <a:gd name="T2" fmla="*/ 871 w 645"/>
                <a:gd name="T3" fmla="*/ 118 h 532"/>
                <a:gd name="T4" fmla="*/ 822 w 645"/>
                <a:gd name="T5" fmla="*/ 135 h 532"/>
                <a:gd name="T6" fmla="*/ 820 w 645"/>
                <a:gd name="T7" fmla="*/ 163 h 532"/>
                <a:gd name="T8" fmla="*/ 793 w 645"/>
                <a:gd name="T9" fmla="*/ 209 h 532"/>
                <a:gd name="T10" fmla="*/ 821 w 645"/>
                <a:gd name="T11" fmla="*/ 232 h 532"/>
                <a:gd name="T12" fmla="*/ 798 w 645"/>
                <a:gd name="T13" fmla="*/ 249 h 532"/>
                <a:gd name="T14" fmla="*/ 805 w 645"/>
                <a:gd name="T15" fmla="*/ 268 h 532"/>
                <a:gd name="T16" fmla="*/ 809 w 645"/>
                <a:gd name="T17" fmla="*/ 301 h 532"/>
                <a:gd name="T18" fmla="*/ 775 w 645"/>
                <a:gd name="T19" fmla="*/ 307 h 532"/>
                <a:gd name="T20" fmla="*/ 814 w 645"/>
                <a:gd name="T21" fmla="*/ 329 h 532"/>
                <a:gd name="T22" fmla="*/ 769 w 645"/>
                <a:gd name="T23" fmla="*/ 350 h 532"/>
                <a:gd name="T24" fmla="*/ 764 w 645"/>
                <a:gd name="T25" fmla="*/ 364 h 532"/>
                <a:gd name="T26" fmla="*/ 718 w 645"/>
                <a:gd name="T27" fmla="*/ 357 h 532"/>
                <a:gd name="T28" fmla="*/ 713 w 645"/>
                <a:gd name="T29" fmla="*/ 372 h 532"/>
                <a:gd name="T30" fmla="*/ 719 w 645"/>
                <a:gd name="T31" fmla="*/ 389 h 532"/>
                <a:gd name="T32" fmla="*/ 755 w 645"/>
                <a:gd name="T33" fmla="*/ 408 h 532"/>
                <a:gd name="T34" fmla="*/ 768 w 645"/>
                <a:gd name="T35" fmla="*/ 435 h 532"/>
                <a:gd name="T36" fmla="*/ 746 w 645"/>
                <a:gd name="T37" fmla="*/ 452 h 532"/>
                <a:gd name="T38" fmla="*/ 665 w 645"/>
                <a:gd name="T39" fmla="*/ 404 h 532"/>
                <a:gd name="T40" fmla="*/ 701 w 645"/>
                <a:gd name="T41" fmla="*/ 431 h 532"/>
                <a:gd name="T42" fmla="*/ 648 w 645"/>
                <a:gd name="T43" fmla="*/ 456 h 532"/>
                <a:gd name="T44" fmla="*/ 696 w 645"/>
                <a:gd name="T45" fmla="*/ 460 h 532"/>
                <a:gd name="T46" fmla="*/ 718 w 645"/>
                <a:gd name="T47" fmla="*/ 486 h 532"/>
                <a:gd name="T48" fmla="*/ 584 w 645"/>
                <a:gd name="T49" fmla="*/ 515 h 532"/>
                <a:gd name="T50" fmla="*/ 521 w 645"/>
                <a:gd name="T51" fmla="*/ 591 h 532"/>
                <a:gd name="T52" fmla="*/ 487 w 645"/>
                <a:gd name="T53" fmla="*/ 601 h 532"/>
                <a:gd name="T54" fmla="*/ 452 w 645"/>
                <a:gd name="T55" fmla="*/ 638 h 532"/>
                <a:gd name="T56" fmla="*/ 413 w 645"/>
                <a:gd name="T57" fmla="*/ 709 h 532"/>
                <a:gd name="T58" fmla="*/ 359 w 645"/>
                <a:gd name="T59" fmla="*/ 737 h 532"/>
                <a:gd name="T60" fmla="*/ 286 w 645"/>
                <a:gd name="T61" fmla="*/ 679 h 532"/>
                <a:gd name="T62" fmla="*/ 252 w 645"/>
                <a:gd name="T63" fmla="*/ 593 h 532"/>
                <a:gd name="T64" fmla="*/ 250 w 645"/>
                <a:gd name="T65" fmla="*/ 525 h 532"/>
                <a:gd name="T66" fmla="*/ 304 w 645"/>
                <a:gd name="T67" fmla="*/ 471 h 532"/>
                <a:gd name="T68" fmla="*/ 266 w 645"/>
                <a:gd name="T69" fmla="*/ 444 h 532"/>
                <a:gd name="T70" fmla="*/ 260 w 645"/>
                <a:gd name="T71" fmla="*/ 423 h 532"/>
                <a:gd name="T72" fmla="*/ 232 w 645"/>
                <a:gd name="T73" fmla="*/ 324 h 532"/>
                <a:gd name="T74" fmla="*/ 102 w 645"/>
                <a:gd name="T75" fmla="*/ 265 h 532"/>
                <a:gd name="T76" fmla="*/ 60 w 645"/>
                <a:gd name="T77" fmla="*/ 253 h 532"/>
                <a:gd name="T78" fmla="*/ 41 w 645"/>
                <a:gd name="T79" fmla="*/ 234 h 532"/>
                <a:gd name="T80" fmla="*/ 78 w 645"/>
                <a:gd name="T81" fmla="*/ 217 h 532"/>
                <a:gd name="T82" fmla="*/ 44 w 645"/>
                <a:gd name="T83" fmla="*/ 178 h 532"/>
                <a:gd name="T84" fmla="*/ 146 w 645"/>
                <a:gd name="T85" fmla="*/ 127 h 532"/>
                <a:gd name="T86" fmla="*/ 158 w 645"/>
                <a:gd name="T87" fmla="*/ 95 h 532"/>
                <a:gd name="T88" fmla="*/ 305 w 645"/>
                <a:gd name="T89" fmla="*/ 52 h 532"/>
                <a:gd name="T90" fmla="*/ 360 w 645"/>
                <a:gd name="T91" fmla="*/ 66 h 532"/>
                <a:gd name="T92" fmla="*/ 434 w 645"/>
                <a:gd name="T93" fmla="*/ 73 h 532"/>
                <a:gd name="T94" fmla="*/ 466 w 645"/>
                <a:gd name="T95" fmla="*/ 38 h 532"/>
                <a:gd name="T96" fmla="*/ 488 w 645"/>
                <a:gd name="T97" fmla="*/ 24 h 532"/>
                <a:gd name="T98" fmla="*/ 550 w 645"/>
                <a:gd name="T99" fmla="*/ 13 h 532"/>
                <a:gd name="T100" fmla="*/ 710 w 645"/>
                <a:gd name="T101" fmla="*/ 8 h 532"/>
                <a:gd name="T102" fmla="*/ 626 w 645"/>
                <a:gd name="T103" fmla="*/ 30 h 532"/>
                <a:gd name="T104" fmla="*/ 786 w 645"/>
                <a:gd name="T105" fmla="*/ 36 h 532"/>
                <a:gd name="T106" fmla="*/ 610 w 645"/>
                <a:gd name="T107" fmla="*/ 66 h 532"/>
                <a:gd name="T108" fmla="*/ 746 w 645"/>
                <a:gd name="T109" fmla="*/ 62 h 532"/>
                <a:gd name="T110" fmla="*/ 761 w 645"/>
                <a:gd name="T111" fmla="*/ 102 h 532"/>
                <a:gd name="T112" fmla="*/ 841 w 645"/>
                <a:gd name="T113" fmla="*/ 79 h 53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2"/>
                <a:gd name="T173" fmla="*/ 645 w 645"/>
                <a:gd name="T174" fmla="*/ 532 h 53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2">
                  <a:moveTo>
                    <a:pt x="645" y="54"/>
                  </a:moveTo>
                  <a:cubicBezTo>
                    <a:pt x="638" y="61"/>
                    <a:pt x="627" y="60"/>
                    <a:pt x="618" y="65"/>
                  </a:cubicBezTo>
                  <a:cubicBezTo>
                    <a:pt x="616" y="66"/>
                    <a:pt x="619" y="70"/>
                    <a:pt x="616" y="70"/>
                  </a:cubicBezTo>
                  <a:cubicBezTo>
                    <a:pt x="610" y="72"/>
                    <a:pt x="605" y="74"/>
                    <a:pt x="601" y="75"/>
                  </a:cubicBezTo>
                  <a:cubicBezTo>
                    <a:pt x="596" y="76"/>
                    <a:pt x="590" y="73"/>
                    <a:pt x="585" y="73"/>
                  </a:cubicBezTo>
                  <a:cubicBezTo>
                    <a:pt x="579" y="80"/>
                    <a:pt x="567" y="73"/>
                    <a:pt x="558" y="76"/>
                  </a:cubicBezTo>
                  <a:cubicBezTo>
                    <a:pt x="556" y="76"/>
                    <a:pt x="556" y="80"/>
                    <a:pt x="558" y="80"/>
                  </a:cubicBezTo>
                  <a:cubicBezTo>
                    <a:pt x="563" y="78"/>
                    <a:pt x="569" y="81"/>
                    <a:pt x="574" y="80"/>
                  </a:cubicBezTo>
                  <a:cubicBezTo>
                    <a:pt x="579" y="80"/>
                    <a:pt x="583" y="78"/>
                    <a:pt x="588" y="78"/>
                  </a:cubicBezTo>
                  <a:cubicBezTo>
                    <a:pt x="594" y="78"/>
                    <a:pt x="601" y="79"/>
                    <a:pt x="605" y="82"/>
                  </a:cubicBezTo>
                  <a:cubicBezTo>
                    <a:pt x="601" y="86"/>
                    <a:pt x="594" y="87"/>
                    <a:pt x="589" y="88"/>
                  </a:cubicBezTo>
                  <a:cubicBezTo>
                    <a:pt x="584" y="89"/>
                    <a:pt x="579" y="88"/>
                    <a:pt x="574" y="88"/>
                  </a:cubicBezTo>
                  <a:cubicBezTo>
                    <a:pt x="571" y="88"/>
                    <a:pt x="566" y="86"/>
                    <a:pt x="563" y="88"/>
                  </a:cubicBezTo>
                  <a:cubicBezTo>
                    <a:pt x="560" y="90"/>
                    <a:pt x="555" y="95"/>
                    <a:pt x="558" y="97"/>
                  </a:cubicBezTo>
                  <a:cubicBezTo>
                    <a:pt x="562" y="99"/>
                    <a:pt x="566" y="93"/>
                    <a:pt x="571" y="93"/>
                  </a:cubicBezTo>
                  <a:cubicBezTo>
                    <a:pt x="576" y="92"/>
                    <a:pt x="583" y="89"/>
                    <a:pt x="586" y="92"/>
                  </a:cubicBezTo>
                  <a:cubicBezTo>
                    <a:pt x="589" y="94"/>
                    <a:pt x="583" y="99"/>
                    <a:pt x="580" y="100"/>
                  </a:cubicBezTo>
                  <a:cubicBezTo>
                    <a:pt x="578" y="101"/>
                    <a:pt x="574" y="98"/>
                    <a:pt x="571" y="99"/>
                  </a:cubicBezTo>
                  <a:cubicBezTo>
                    <a:pt x="568" y="101"/>
                    <a:pt x="566" y="105"/>
                    <a:pt x="565" y="109"/>
                  </a:cubicBezTo>
                  <a:cubicBezTo>
                    <a:pt x="565" y="111"/>
                    <a:pt x="570" y="111"/>
                    <a:pt x="569" y="113"/>
                  </a:cubicBezTo>
                  <a:cubicBezTo>
                    <a:pt x="567" y="117"/>
                    <a:pt x="564" y="120"/>
                    <a:pt x="560" y="122"/>
                  </a:cubicBezTo>
                  <a:cubicBezTo>
                    <a:pt x="558" y="123"/>
                    <a:pt x="554" y="119"/>
                    <a:pt x="553" y="121"/>
                  </a:cubicBezTo>
                  <a:cubicBezTo>
                    <a:pt x="550" y="126"/>
                    <a:pt x="549" y="132"/>
                    <a:pt x="547" y="137"/>
                  </a:cubicBezTo>
                  <a:cubicBezTo>
                    <a:pt x="546" y="141"/>
                    <a:pt x="542" y="144"/>
                    <a:pt x="542" y="148"/>
                  </a:cubicBezTo>
                  <a:cubicBezTo>
                    <a:pt x="542" y="151"/>
                    <a:pt x="548" y="145"/>
                    <a:pt x="551" y="145"/>
                  </a:cubicBezTo>
                  <a:cubicBezTo>
                    <a:pt x="557" y="145"/>
                    <a:pt x="562" y="147"/>
                    <a:pt x="568" y="150"/>
                  </a:cubicBezTo>
                  <a:cubicBezTo>
                    <a:pt x="569" y="151"/>
                    <a:pt x="570" y="154"/>
                    <a:pt x="568" y="154"/>
                  </a:cubicBezTo>
                  <a:cubicBezTo>
                    <a:pt x="563" y="154"/>
                    <a:pt x="558" y="149"/>
                    <a:pt x="553" y="150"/>
                  </a:cubicBezTo>
                  <a:cubicBezTo>
                    <a:pt x="551" y="150"/>
                    <a:pt x="552" y="155"/>
                    <a:pt x="554" y="156"/>
                  </a:cubicBezTo>
                  <a:cubicBezTo>
                    <a:pt x="559" y="159"/>
                    <a:pt x="564" y="160"/>
                    <a:pt x="570" y="161"/>
                  </a:cubicBezTo>
                  <a:cubicBezTo>
                    <a:pt x="572" y="162"/>
                    <a:pt x="574" y="158"/>
                    <a:pt x="576" y="160"/>
                  </a:cubicBezTo>
                  <a:cubicBezTo>
                    <a:pt x="578" y="163"/>
                    <a:pt x="580" y="170"/>
                    <a:pt x="577" y="171"/>
                  </a:cubicBezTo>
                  <a:cubicBezTo>
                    <a:pt x="570" y="172"/>
                    <a:pt x="564" y="170"/>
                    <a:pt x="557" y="169"/>
                  </a:cubicBezTo>
                  <a:cubicBezTo>
                    <a:pt x="553" y="169"/>
                    <a:pt x="542" y="167"/>
                    <a:pt x="539" y="168"/>
                  </a:cubicBezTo>
                  <a:cubicBezTo>
                    <a:pt x="537" y="169"/>
                    <a:pt x="551" y="170"/>
                    <a:pt x="554" y="172"/>
                  </a:cubicBezTo>
                  <a:cubicBezTo>
                    <a:pt x="555" y="173"/>
                    <a:pt x="545" y="174"/>
                    <a:pt x="542" y="175"/>
                  </a:cubicBezTo>
                  <a:cubicBezTo>
                    <a:pt x="539" y="175"/>
                    <a:pt x="540" y="172"/>
                    <a:pt x="537" y="172"/>
                  </a:cubicBezTo>
                  <a:cubicBezTo>
                    <a:pt x="534" y="172"/>
                    <a:pt x="530" y="173"/>
                    <a:pt x="531" y="175"/>
                  </a:cubicBezTo>
                  <a:cubicBezTo>
                    <a:pt x="532" y="179"/>
                    <a:pt x="541" y="180"/>
                    <a:pt x="541" y="184"/>
                  </a:cubicBezTo>
                  <a:cubicBezTo>
                    <a:pt x="547" y="186"/>
                    <a:pt x="554" y="184"/>
                    <a:pt x="559" y="186"/>
                  </a:cubicBezTo>
                  <a:cubicBezTo>
                    <a:pt x="561" y="187"/>
                    <a:pt x="559" y="190"/>
                    <a:pt x="557" y="191"/>
                  </a:cubicBezTo>
                  <a:cubicBezTo>
                    <a:pt x="551" y="191"/>
                    <a:pt x="546" y="189"/>
                    <a:pt x="540" y="190"/>
                  </a:cubicBezTo>
                  <a:cubicBezTo>
                    <a:pt x="539" y="191"/>
                    <a:pt x="539" y="193"/>
                    <a:pt x="540" y="194"/>
                  </a:cubicBezTo>
                  <a:cubicBezTo>
                    <a:pt x="546" y="196"/>
                    <a:pt x="556" y="192"/>
                    <a:pt x="561" y="196"/>
                  </a:cubicBezTo>
                  <a:cubicBezTo>
                    <a:pt x="564" y="198"/>
                    <a:pt x="564" y="206"/>
                    <a:pt x="562" y="209"/>
                  </a:cubicBezTo>
                  <a:cubicBezTo>
                    <a:pt x="559" y="212"/>
                    <a:pt x="555" y="207"/>
                    <a:pt x="551" y="205"/>
                  </a:cubicBezTo>
                  <a:cubicBezTo>
                    <a:pt x="546" y="203"/>
                    <a:pt x="542" y="199"/>
                    <a:pt x="536" y="198"/>
                  </a:cubicBezTo>
                  <a:cubicBezTo>
                    <a:pt x="534" y="198"/>
                    <a:pt x="531" y="201"/>
                    <a:pt x="532" y="202"/>
                  </a:cubicBezTo>
                  <a:cubicBezTo>
                    <a:pt x="537" y="206"/>
                    <a:pt x="547" y="204"/>
                    <a:pt x="550" y="210"/>
                  </a:cubicBezTo>
                  <a:cubicBezTo>
                    <a:pt x="552" y="214"/>
                    <a:pt x="539" y="209"/>
                    <a:pt x="538" y="213"/>
                  </a:cubicBezTo>
                  <a:cubicBezTo>
                    <a:pt x="537" y="217"/>
                    <a:pt x="546" y="211"/>
                    <a:pt x="549" y="213"/>
                  </a:cubicBezTo>
                  <a:cubicBezTo>
                    <a:pt x="551" y="214"/>
                    <a:pt x="549" y="217"/>
                    <a:pt x="549" y="219"/>
                  </a:cubicBezTo>
                  <a:cubicBezTo>
                    <a:pt x="548" y="220"/>
                    <a:pt x="545" y="222"/>
                    <a:pt x="546" y="222"/>
                  </a:cubicBezTo>
                  <a:cubicBezTo>
                    <a:pt x="551" y="224"/>
                    <a:pt x="557" y="222"/>
                    <a:pt x="562" y="224"/>
                  </a:cubicBezTo>
                  <a:cubicBezTo>
                    <a:pt x="563" y="224"/>
                    <a:pt x="565" y="227"/>
                    <a:pt x="565" y="228"/>
                  </a:cubicBezTo>
                  <a:cubicBezTo>
                    <a:pt x="564" y="230"/>
                    <a:pt x="561" y="231"/>
                    <a:pt x="559" y="231"/>
                  </a:cubicBezTo>
                  <a:cubicBezTo>
                    <a:pt x="554" y="230"/>
                    <a:pt x="550" y="227"/>
                    <a:pt x="546" y="226"/>
                  </a:cubicBezTo>
                  <a:cubicBezTo>
                    <a:pt x="543" y="225"/>
                    <a:pt x="539" y="226"/>
                    <a:pt x="536" y="225"/>
                  </a:cubicBezTo>
                  <a:cubicBezTo>
                    <a:pt x="534" y="225"/>
                    <a:pt x="533" y="228"/>
                    <a:pt x="533" y="230"/>
                  </a:cubicBezTo>
                  <a:cubicBezTo>
                    <a:pt x="532" y="234"/>
                    <a:pt x="531" y="239"/>
                    <a:pt x="534" y="242"/>
                  </a:cubicBezTo>
                  <a:cubicBezTo>
                    <a:pt x="536" y="244"/>
                    <a:pt x="534" y="235"/>
                    <a:pt x="537" y="235"/>
                  </a:cubicBezTo>
                  <a:cubicBezTo>
                    <a:pt x="542" y="235"/>
                    <a:pt x="544" y="239"/>
                    <a:pt x="551" y="240"/>
                  </a:cubicBezTo>
                  <a:cubicBezTo>
                    <a:pt x="552" y="242"/>
                    <a:pt x="549" y="246"/>
                    <a:pt x="549" y="248"/>
                  </a:cubicBezTo>
                  <a:cubicBezTo>
                    <a:pt x="545" y="250"/>
                    <a:pt x="541" y="248"/>
                    <a:pt x="537" y="249"/>
                  </a:cubicBezTo>
                  <a:cubicBezTo>
                    <a:pt x="535" y="250"/>
                    <a:pt x="533" y="253"/>
                    <a:pt x="531" y="252"/>
                  </a:cubicBezTo>
                  <a:cubicBezTo>
                    <a:pt x="524" y="252"/>
                    <a:pt x="516" y="249"/>
                    <a:pt x="510" y="246"/>
                  </a:cubicBezTo>
                  <a:cubicBezTo>
                    <a:pt x="508" y="245"/>
                    <a:pt x="510" y="241"/>
                    <a:pt x="507" y="241"/>
                  </a:cubicBezTo>
                  <a:cubicBezTo>
                    <a:pt x="505" y="241"/>
                    <a:pt x="505" y="247"/>
                    <a:pt x="503" y="246"/>
                  </a:cubicBezTo>
                  <a:cubicBezTo>
                    <a:pt x="499" y="246"/>
                    <a:pt x="498" y="238"/>
                    <a:pt x="494" y="238"/>
                  </a:cubicBezTo>
                  <a:cubicBezTo>
                    <a:pt x="492" y="241"/>
                    <a:pt x="497" y="244"/>
                    <a:pt x="498" y="247"/>
                  </a:cubicBezTo>
                  <a:cubicBezTo>
                    <a:pt x="498" y="248"/>
                    <a:pt x="493" y="250"/>
                    <a:pt x="490" y="253"/>
                  </a:cubicBezTo>
                  <a:cubicBezTo>
                    <a:pt x="485" y="256"/>
                    <a:pt x="478" y="246"/>
                    <a:pt x="473" y="249"/>
                  </a:cubicBezTo>
                  <a:cubicBezTo>
                    <a:pt x="470" y="251"/>
                    <a:pt x="478" y="252"/>
                    <a:pt x="484" y="254"/>
                  </a:cubicBezTo>
                  <a:cubicBezTo>
                    <a:pt x="480" y="255"/>
                    <a:pt x="474" y="253"/>
                    <a:pt x="472" y="256"/>
                  </a:cubicBezTo>
                  <a:cubicBezTo>
                    <a:pt x="478" y="257"/>
                    <a:pt x="490" y="256"/>
                    <a:pt x="495" y="258"/>
                  </a:cubicBezTo>
                  <a:cubicBezTo>
                    <a:pt x="497" y="258"/>
                    <a:pt x="495" y="260"/>
                    <a:pt x="494" y="261"/>
                  </a:cubicBezTo>
                  <a:cubicBezTo>
                    <a:pt x="488" y="262"/>
                    <a:pt x="478" y="259"/>
                    <a:pt x="472" y="261"/>
                  </a:cubicBezTo>
                  <a:cubicBezTo>
                    <a:pt x="474" y="264"/>
                    <a:pt x="478" y="263"/>
                    <a:pt x="480" y="264"/>
                  </a:cubicBezTo>
                  <a:cubicBezTo>
                    <a:pt x="483" y="264"/>
                    <a:pt x="480" y="268"/>
                    <a:pt x="491" y="264"/>
                  </a:cubicBezTo>
                  <a:cubicBezTo>
                    <a:pt x="495" y="265"/>
                    <a:pt x="501" y="266"/>
                    <a:pt x="499" y="270"/>
                  </a:cubicBezTo>
                  <a:cubicBezTo>
                    <a:pt x="496" y="274"/>
                    <a:pt x="489" y="270"/>
                    <a:pt x="484" y="271"/>
                  </a:cubicBezTo>
                  <a:cubicBezTo>
                    <a:pt x="483" y="274"/>
                    <a:pt x="490" y="272"/>
                    <a:pt x="491" y="274"/>
                  </a:cubicBezTo>
                  <a:cubicBezTo>
                    <a:pt x="492" y="275"/>
                    <a:pt x="488" y="278"/>
                    <a:pt x="490" y="278"/>
                  </a:cubicBezTo>
                  <a:cubicBezTo>
                    <a:pt x="493" y="279"/>
                    <a:pt x="496" y="273"/>
                    <a:pt x="498" y="273"/>
                  </a:cubicBezTo>
                  <a:cubicBezTo>
                    <a:pt x="508" y="275"/>
                    <a:pt x="516" y="278"/>
                    <a:pt x="524" y="283"/>
                  </a:cubicBezTo>
                  <a:cubicBezTo>
                    <a:pt x="526" y="284"/>
                    <a:pt x="519" y="286"/>
                    <a:pt x="518" y="289"/>
                  </a:cubicBezTo>
                  <a:cubicBezTo>
                    <a:pt x="519" y="292"/>
                    <a:pt x="529" y="286"/>
                    <a:pt x="530" y="288"/>
                  </a:cubicBezTo>
                  <a:cubicBezTo>
                    <a:pt x="532" y="291"/>
                    <a:pt x="523" y="296"/>
                    <a:pt x="525" y="299"/>
                  </a:cubicBezTo>
                  <a:cubicBezTo>
                    <a:pt x="527" y="301"/>
                    <a:pt x="530" y="294"/>
                    <a:pt x="533" y="295"/>
                  </a:cubicBezTo>
                  <a:cubicBezTo>
                    <a:pt x="535" y="295"/>
                    <a:pt x="534" y="299"/>
                    <a:pt x="533" y="301"/>
                  </a:cubicBezTo>
                  <a:cubicBezTo>
                    <a:pt x="532" y="302"/>
                    <a:pt x="527" y="299"/>
                    <a:pt x="528" y="301"/>
                  </a:cubicBezTo>
                  <a:cubicBezTo>
                    <a:pt x="528" y="305"/>
                    <a:pt x="535" y="307"/>
                    <a:pt x="534" y="311"/>
                  </a:cubicBezTo>
                  <a:cubicBezTo>
                    <a:pt x="534" y="313"/>
                    <a:pt x="529" y="314"/>
                    <a:pt x="526" y="313"/>
                  </a:cubicBezTo>
                  <a:cubicBezTo>
                    <a:pt x="523" y="312"/>
                    <a:pt x="525" y="305"/>
                    <a:pt x="522" y="305"/>
                  </a:cubicBezTo>
                  <a:cubicBezTo>
                    <a:pt x="519" y="305"/>
                    <a:pt x="521" y="312"/>
                    <a:pt x="518" y="313"/>
                  </a:cubicBezTo>
                  <a:cubicBezTo>
                    <a:pt x="514" y="314"/>
                    <a:pt x="509" y="312"/>
                    <a:pt x="506" y="309"/>
                  </a:cubicBezTo>
                  <a:cubicBezTo>
                    <a:pt x="502" y="305"/>
                    <a:pt x="503" y="298"/>
                    <a:pt x="499" y="294"/>
                  </a:cubicBezTo>
                  <a:cubicBezTo>
                    <a:pt x="497" y="292"/>
                    <a:pt x="494" y="294"/>
                    <a:pt x="491" y="293"/>
                  </a:cubicBezTo>
                  <a:cubicBezTo>
                    <a:pt x="486" y="292"/>
                    <a:pt x="479" y="289"/>
                    <a:pt x="474" y="287"/>
                  </a:cubicBezTo>
                  <a:cubicBezTo>
                    <a:pt x="470" y="285"/>
                    <a:pt x="467" y="280"/>
                    <a:pt x="462" y="280"/>
                  </a:cubicBezTo>
                  <a:cubicBezTo>
                    <a:pt x="460" y="280"/>
                    <a:pt x="466" y="285"/>
                    <a:pt x="465" y="286"/>
                  </a:cubicBezTo>
                  <a:cubicBezTo>
                    <a:pt x="464" y="288"/>
                    <a:pt x="460" y="288"/>
                    <a:pt x="461" y="289"/>
                  </a:cubicBezTo>
                  <a:cubicBezTo>
                    <a:pt x="464" y="291"/>
                    <a:pt x="468" y="292"/>
                    <a:pt x="472" y="293"/>
                  </a:cubicBezTo>
                  <a:cubicBezTo>
                    <a:pt x="477" y="294"/>
                    <a:pt x="481" y="293"/>
                    <a:pt x="485" y="294"/>
                  </a:cubicBezTo>
                  <a:cubicBezTo>
                    <a:pt x="487" y="295"/>
                    <a:pt x="488" y="298"/>
                    <a:pt x="487" y="299"/>
                  </a:cubicBezTo>
                  <a:cubicBezTo>
                    <a:pt x="482" y="301"/>
                    <a:pt x="474" y="303"/>
                    <a:pt x="469" y="303"/>
                  </a:cubicBezTo>
                  <a:cubicBezTo>
                    <a:pt x="467" y="303"/>
                    <a:pt x="468" y="299"/>
                    <a:pt x="466" y="299"/>
                  </a:cubicBezTo>
                  <a:cubicBezTo>
                    <a:pt x="463" y="300"/>
                    <a:pt x="459" y="302"/>
                    <a:pt x="458" y="305"/>
                  </a:cubicBezTo>
                  <a:cubicBezTo>
                    <a:pt x="464" y="306"/>
                    <a:pt x="461" y="309"/>
                    <a:pt x="460" y="311"/>
                  </a:cubicBezTo>
                  <a:cubicBezTo>
                    <a:pt x="458" y="314"/>
                    <a:pt x="447" y="314"/>
                    <a:pt x="450" y="316"/>
                  </a:cubicBezTo>
                  <a:cubicBezTo>
                    <a:pt x="455" y="316"/>
                    <a:pt x="462" y="316"/>
                    <a:pt x="468" y="316"/>
                  </a:cubicBezTo>
                  <a:cubicBezTo>
                    <a:pt x="469" y="316"/>
                    <a:pt x="479" y="316"/>
                    <a:pt x="478" y="317"/>
                  </a:cubicBezTo>
                  <a:cubicBezTo>
                    <a:pt x="474" y="319"/>
                    <a:pt x="458" y="318"/>
                    <a:pt x="456" y="323"/>
                  </a:cubicBezTo>
                  <a:cubicBezTo>
                    <a:pt x="460" y="324"/>
                    <a:pt x="466" y="324"/>
                    <a:pt x="468" y="325"/>
                  </a:cubicBezTo>
                  <a:cubicBezTo>
                    <a:pt x="471" y="321"/>
                    <a:pt x="478" y="320"/>
                    <a:pt x="483" y="319"/>
                  </a:cubicBezTo>
                  <a:cubicBezTo>
                    <a:pt x="488" y="318"/>
                    <a:pt x="493" y="318"/>
                    <a:pt x="497" y="318"/>
                  </a:cubicBezTo>
                  <a:cubicBezTo>
                    <a:pt x="505" y="319"/>
                    <a:pt x="513" y="321"/>
                    <a:pt x="521" y="322"/>
                  </a:cubicBezTo>
                  <a:cubicBezTo>
                    <a:pt x="523" y="323"/>
                    <a:pt x="529" y="320"/>
                    <a:pt x="527" y="323"/>
                  </a:cubicBezTo>
                  <a:cubicBezTo>
                    <a:pt x="521" y="328"/>
                    <a:pt x="515" y="327"/>
                    <a:pt x="508" y="330"/>
                  </a:cubicBezTo>
                  <a:cubicBezTo>
                    <a:pt x="508" y="335"/>
                    <a:pt x="501" y="334"/>
                    <a:pt x="498" y="337"/>
                  </a:cubicBezTo>
                  <a:cubicBezTo>
                    <a:pt x="493" y="342"/>
                    <a:pt x="488" y="348"/>
                    <a:pt x="481" y="351"/>
                  </a:cubicBezTo>
                  <a:cubicBezTo>
                    <a:pt x="472" y="355"/>
                    <a:pt x="461" y="355"/>
                    <a:pt x="451" y="357"/>
                  </a:cubicBezTo>
                  <a:cubicBezTo>
                    <a:pt x="444" y="359"/>
                    <a:pt x="437" y="362"/>
                    <a:pt x="430" y="363"/>
                  </a:cubicBezTo>
                  <a:cubicBezTo>
                    <a:pt x="426" y="364"/>
                    <a:pt x="422" y="364"/>
                    <a:pt x="418" y="363"/>
                  </a:cubicBezTo>
                  <a:cubicBezTo>
                    <a:pt x="414" y="362"/>
                    <a:pt x="410" y="356"/>
                    <a:pt x="406" y="357"/>
                  </a:cubicBezTo>
                  <a:cubicBezTo>
                    <a:pt x="403" y="358"/>
                    <a:pt x="413" y="363"/>
                    <a:pt x="411" y="366"/>
                  </a:cubicBezTo>
                  <a:cubicBezTo>
                    <a:pt x="409" y="370"/>
                    <a:pt x="400" y="369"/>
                    <a:pt x="397" y="373"/>
                  </a:cubicBezTo>
                  <a:cubicBezTo>
                    <a:pt x="391" y="379"/>
                    <a:pt x="391" y="389"/>
                    <a:pt x="386" y="395"/>
                  </a:cubicBezTo>
                  <a:cubicBezTo>
                    <a:pt x="382" y="400"/>
                    <a:pt x="375" y="400"/>
                    <a:pt x="370" y="403"/>
                  </a:cubicBezTo>
                  <a:cubicBezTo>
                    <a:pt x="367" y="405"/>
                    <a:pt x="366" y="411"/>
                    <a:pt x="362" y="410"/>
                  </a:cubicBezTo>
                  <a:cubicBezTo>
                    <a:pt x="358" y="409"/>
                    <a:pt x="348" y="413"/>
                    <a:pt x="344" y="410"/>
                  </a:cubicBezTo>
                  <a:cubicBezTo>
                    <a:pt x="342" y="408"/>
                    <a:pt x="354" y="404"/>
                    <a:pt x="352" y="402"/>
                  </a:cubicBezTo>
                  <a:cubicBezTo>
                    <a:pt x="349" y="399"/>
                    <a:pt x="344" y="400"/>
                    <a:pt x="341" y="402"/>
                  </a:cubicBezTo>
                  <a:cubicBezTo>
                    <a:pt x="338" y="404"/>
                    <a:pt x="339" y="408"/>
                    <a:pt x="338" y="411"/>
                  </a:cubicBezTo>
                  <a:cubicBezTo>
                    <a:pt x="338" y="413"/>
                    <a:pt x="339" y="415"/>
                    <a:pt x="338" y="416"/>
                  </a:cubicBezTo>
                  <a:cubicBezTo>
                    <a:pt x="335" y="417"/>
                    <a:pt x="330" y="415"/>
                    <a:pt x="327" y="416"/>
                  </a:cubicBezTo>
                  <a:cubicBezTo>
                    <a:pt x="323" y="416"/>
                    <a:pt x="318" y="416"/>
                    <a:pt x="316" y="419"/>
                  </a:cubicBezTo>
                  <a:cubicBezTo>
                    <a:pt x="315" y="421"/>
                    <a:pt x="321" y="424"/>
                    <a:pt x="319" y="425"/>
                  </a:cubicBezTo>
                  <a:cubicBezTo>
                    <a:pt x="316" y="428"/>
                    <a:pt x="308" y="423"/>
                    <a:pt x="307" y="427"/>
                  </a:cubicBezTo>
                  <a:cubicBezTo>
                    <a:pt x="305" y="432"/>
                    <a:pt x="316" y="437"/>
                    <a:pt x="314" y="442"/>
                  </a:cubicBezTo>
                  <a:cubicBezTo>
                    <a:pt x="313" y="446"/>
                    <a:pt x="303" y="438"/>
                    <a:pt x="302" y="442"/>
                  </a:cubicBezTo>
                  <a:cubicBezTo>
                    <a:pt x="300" y="447"/>
                    <a:pt x="310" y="450"/>
                    <a:pt x="309" y="456"/>
                  </a:cubicBezTo>
                  <a:cubicBezTo>
                    <a:pt x="309" y="460"/>
                    <a:pt x="302" y="459"/>
                    <a:pt x="299" y="462"/>
                  </a:cubicBezTo>
                  <a:cubicBezTo>
                    <a:pt x="295" y="466"/>
                    <a:pt x="292" y="470"/>
                    <a:pt x="290" y="474"/>
                  </a:cubicBezTo>
                  <a:cubicBezTo>
                    <a:pt x="288" y="480"/>
                    <a:pt x="289" y="486"/>
                    <a:pt x="287" y="491"/>
                  </a:cubicBezTo>
                  <a:cubicBezTo>
                    <a:pt x="285" y="496"/>
                    <a:pt x="280" y="499"/>
                    <a:pt x="278" y="503"/>
                  </a:cubicBezTo>
                  <a:cubicBezTo>
                    <a:pt x="276" y="507"/>
                    <a:pt x="275" y="512"/>
                    <a:pt x="274" y="517"/>
                  </a:cubicBezTo>
                  <a:cubicBezTo>
                    <a:pt x="273" y="521"/>
                    <a:pt x="275" y="527"/>
                    <a:pt x="271" y="530"/>
                  </a:cubicBezTo>
                  <a:cubicBezTo>
                    <a:pt x="266" y="532"/>
                    <a:pt x="259" y="531"/>
                    <a:pt x="254" y="527"/>
                  </a:cubicBezTo>
                  <a:cubicBezTo>
                    <a:pt x="250" y="524"/>
                    <a:pt x="252" y="516"/>
                    <a:pt x="249" y="511"/>
                  </a:cubicBezTo>
                  <a:cubicBezTo>
                    <a:pt x="247" y="509"/>
                    <a:pt x="244" y="511"/>
                    <a:pt x="241" y="511"/>
                  </a:cubicBezTo>
                  <a:cubicBezTo>
                    <a:pt x="235" y="511"/>
                    <a:pt x="227" y="515"/>
                    <a:pt x="221" y="512"/>
                  </a:cubicBezTo>
                  <a:cubicBezTo>
                    <a:pt x="216" y="510"/>
                    <a:pt x="214" y="504"/>
                    <a:pt x="211" y="499"/>
                  </a:cubicBezTo>
                  <a:cubicBezTo>
                    <a:pt x="206" y="493"/>
                    <a:pt x="200" y="488"/>
                    <a:pt x="197" y="481"/>
                  </a:cubicBezTo>
                  <a:cubicBezTo>
                    <a:pt x="195" y="478"/>
                    <a:pt x="199" y="474"/>
                    <a:pt x="198" y="470"/>
                  </a:cubicBezTo>
                  <a:cubicBezTo>
                    <a:pt x="197" y="467"/>
                    <a:pt x="193" y="466"/>
                    <a:pt x="192" y="463"/>
                  </a:cubicBezTo>
                  <a:cubicBezTo>
                    <a:pt x="189" y="460"/>
                    <a:pt x="189" y="456"/>
                    <a:pt x="187" y="452"/>
                  </a:cubicBezTo>
                  <a:cubicBezTo>
                    <a:pt x="185" y="447"/>
                    <a:pt x="182" y="442"/>
                    <a:pt x="181" y="437"/>
                  </a:cubicBezTo>
                  <a:cubicBezTo>
                    <a:pt x="180" y="431"/>
                    <a:pt x="184" y="426"/>
                    <a:pt x="182" y="421"/>
                  </a:cubicBezTo>
                  <a:cubicBezTo>
                    <a:pt x="182" y="417"/>
                    <a:pt x="177" y="415"/>
                    <a:pt x="175" y="411"/>
                  </a:cubicBezTo>
                  <a:cubicBezTo>
                    <a:pt x="173" y="408"/>
                    <a:pt x="171" y="404"/>
                    <a:pt x="172" y="400"/>
                  </a:cubicBezTo>
                  <a:cubicBezTo>
                    <a:pt x="173" y="396"/>
                    <a:pt x="180" y="394"/>
                    <a:pt x="179" y="390"/>
                  </a:cubicBezTo>
                  <a:cubicBezTo>
                    <a:pt x="179" y="386"/>
                    <a:pt x="172" y="388"/>
                    <a:pt x="170" y="385"/>
                  </a:cubicBezTo>
                  <a:cubicBezTo>
                    <a:pt x="169" y="382"/>
                    <a:pt x="170" y="379"/>
                    <a:pt x="170" y="376"/>
                  </a:cubicBezTo>
                  <a:cubicBezTo>
                    <a:pt x="171" y="372"/>
                    <a:pt x="170" y="367"/>
                    <a:pt x="173" y="364"/>
                  </a:cubicBezTo>
                  <a:cubicBezTo>
                    <a:pt x="175" y="362"/>
                    <a:pt x="181" y="365"/>
                    <a:pt x="184" y="363"/>
                  </a:cubicBezTo>
                  <a:cubicBezTo>
                    <a:pt x="186" y="361"/>
                    <a:pt x="184" y="356"/>
                    <a:pt x="187" y="354"/>
                  </a:cubicBezTo>
                  <a:cubicBezTo>
                    <a:pt x="192" y="352"/>
                    <a:pt x="198" y="357"/>
                    <a:pt x="202" y="354"/>
                  </a:cubicBezTo>
                  <a:cubicBezTo>
                    <a:pt x="206" y="351"/>
                    <a:pt x="206" y="344"/>
                    <a:pt x="207" y="339"/>
                  </a:cubicBezTo>
                  <a:cubicBezTo>
                    <a:pt x="209" y="335"/>
                    <a:pt x="212" y="330"/>
                    <a:pt x="211" y="326"/>
                  </a:cubicBezTo>
                  <a:cubicBezTo>
                    <a:pt x="211" y="324"/>
                    <a:pt x="208" y="323"/>
                    <a:pt x="206" y="323"/>
                  </a:cubicBezTo>
                  <a:cubicBezTo>
                    <a:pt x="202" y="322"/>
                    <a:pt x="198" y="323"/>
                    <a:pt x="195" y="322"/>
                  </a:cubicBezTo>
                  <a:cubicBezTo>
                    <a:pt x="188" y="321"/>
                    <a:pt x="182" y="319"/>
                    <a:pt x="176" y="317"/>
                  </a:cubicBezTo>
                  <a:cubicBezTo>
                    <a:pt x="174" y="315"/>
                    <a:pt x="168" y="312"/>
                    <a:pt x="170" y="310"/>
                  </a:cubicBezTo>
                  <a:cubicBezTo>
                    <a:pt x="174" y="306"/>
                    <a:pt x="180" y="308"/>
                    <a:pt x="185" y="308"/>
                  </a:cubicBezTo>
                  <a:cubicBezTo>
                    <a:pt x="195" y="310"/>
                    <a:pt x="204" y="320"/>
                    <a:pt x="213" y="317"/>
                  </a:cubicBezTo>
                  <a:cubicBezTo>
                    <a:pt x="219" y="315"/>
                    <a:pt x="208" y="306"/>
                    <a:pt x="204" y="302"/>
                  </a:cubicBezTo>
                  <a:cubicBezTo>
                    <a:pt x="201" y="298"/>
                    <a:pt x="196" y="296"/>
                    <a:pt x="193" y="293"/>
                  </a:cubicBezTo>
                  <a:cubicBezTo>
                    <a:pt x="190" y="291"/>
                    <a:pt x="190" y="285"/>
                    <a:pt x="186" y="285"/>
                  </a:cubicBezTo>
                  <a:cubicBezTo>
                    <a:pt x="183" y="285"/>
                    <a:pt x="184" y="292"/>
                    <a:pt x="181" y="293"/>
                  </a:cubicBezTo>
                  <a:cubicBezTo>
                    <a:pt x="174" y="293"/>
                    <a:pt x="166" y="292"/>
                    <a:pt x="161" y="287"/>
                  </a:cubicBezTo>
                  <a:cubicBezTo>
                    <a:pt x="158" y="284"/>
                    <a:pt x="162" y="279"/>
                    <a:pt x="164" y="275"/>
                  </a:cubicBezTo>
                  <a:cubicBezTo>
                    <a:pt x="165" y="271"/>
                    <a:pt x="171" y="268"/>
                    <a:pt x="171" y="264"/>
                  </a:cubicBezTo>
                  <a:cubicBezTo>
                    <a:pt x="172" y="258"/>
                    <a:pt x="169" y="253"/>
                    <a:pt x="167" y="247"/>
                  </a:cubicBezTo>
                  <a:cubicBezTo>
                    <a:pt x="165" y="240"/>
                    <a:pt x="164" y="232"/>
                    <a:pt x="161" y="225"/>
                  </a:cubicBezTo>
                  <a:cubicBezTo>
                    <a:pt x="156" y="217"/>
                    <a:pt x="148" y="212"/>
                    <a:pt x="142" y="204"/>
                  </a:cubicBezTo>
                  <a:cubicBezTo>
                    <a:pt x="141" y="202"/>
                    <a:pt x="142" y="198"/>
                    <a:pt x="139" y="197"/>
                  </a:cubicBezTo>
                  <a:cubicBezTo>
                    <a:pt x="133" y="193"/>
                    <a:pt x="125" y="191"/>
                    <a:pt x="118" y="189"/>
                  </a:cubicBezTo>
                  <a:cubicBezTo>
                    <a:pt x="110" y="187"/>
                    <a:pt x="102" y="184"/>
                    <a:pt x="93" y="183"/>
                  </a:cubicBezTo>
                  <a:cubicBezTo>
                    <a:pt x="86" y="182"/>
                    <a:pt x="79" y="183"/>
                    <a:pt x="71" y="184"/>
                  </a:cubicBezTo>
                  <a:cubicBezTo>
                    <a:pt x="67" y="184"/>
                    <a:pt x="61" y="183"/>
                    <a:pt x="57" y="185"/>
                  </a:cubicBezTo>
                  <a:cubicBezTo>
                    <a:pt x="55" y="186"/>
                    <a:pt x="58" y="191"/>
                    <a:pt x="56" y="191"/>
                  </a:cubicBezTo>
                  <a:cubicBezTo>
                    <a:pt x="49" y="193"/>
                    <a:pt x="41" y="192"/>
                    <a:pt x="34" y="189"/>
                  </a:cubicBezTo>
                  <a:cubicBezTo>
                    <a:pt x="31" y="188"/>
                    <a:pt x="28" y="184"/>
                    <a:pt x="29" y="182"/>
                  </a:cubicBezTo>
                  <a:cubicBezTo>
                    <a:pt x="32" y="178"/>
                    <a:pt x="43" y="181"/>
                    <a:pt x="42" y="176"/>
                  </a:cubicBezTo>
                  <a:cubicBezTo>
                    <a:pt x="41" y="171"/>
                    <a:pt x="32" y="175"/>
                    <a:pt x="28" y="173"/>
                  </a:cubicBezTo>
                  <a:cubicBezTo>
                    <a:pt x="26" y="172"/>
                    <a:pt x="27" y="168"/>
                    <a:pt x="25" y="168"/>
                  </a:cubicBezTo>
                  <a:cubicBezTo>
                    <a:pt x="22" y="168"/>
                    <a:pt x="20" y="175"/>
                    <a:pt x="17" y="174"/>
                  </a:cubicBezTo>
                  <a:cubicBezTo>
                    <a:pt x="14" y="173"/>
                    <a:pt x="11" y="168"/>
                    <a:pt x="13" y="166"/>
                  </a:cubicBezTo>
                  <a:cubicBezTo>
                    <a:pt x="17" y="162"/>
                    <a:pt x="23" y="162"/>
                    <a:pt x="28" y="162"/>
                  </a:cubicBezTo>
                  <a:cubicBezTo>
                    <a:pt x="34" y="161"/>
                    <a:pt x="40" y="163"/>
                    <a:pt x="47" y="163"/>
                  </a:cubicBezTo>
                  <a:cubicBezTo>
                    <a:pt x="54" y="164"/>
                    <a:pt x="62" y="167"/>
                    <a:pt x="68" y="163"/>
                  </a:cubicBezTo>
                  <a:cubicBezTo>
                    <a:pt x="71" y="162"/>
                    <a:pt x="63" y="158"/>
                    <a:pt x="64" y="155"/>
                  </a:cubicBezTo>
                  <a:cubicBezTo>
                    <a:pt x="65" y="151"/>
                    <a:pt x="77" y="149"/>
                    <a:pt x="74" y="148"/>
                  </a:cubicBezTo>
                  <a:cubicBezTo>
                    <a:pt x="68" y="145"/>
                    <a:pt x="61" y="150"/>
                    <a:pt x="54" y="151"/>
                  </a:cubicBezTo>
                  <a:cubicBezTo>
                    <a:pt x="49" y="151"/>
                    <a:pt x="43" y="152"/>
                    <a:pt x="37" y="151"/>
                  </a:cubicBezTo>
                  <a:cubicBezTo>
                    <a:pt x="31" y="151"/>
                    <a:pt x="24" y="150"/>
                    <a:pt x="18" y="148"/>
                  </a:cubicBezTo>
                  <a:cubicBezTo>
                    <a:pt x="12" y="147"/>
                    <a:pt x="6" y="145"/>
                    <a:pt x="2" y="140"/>
                  </a:cubicBezTo>
                  <a:cubicBezTo>
                    <a:pt x="0" y="138"/>
                    <a:pt x="0" y="132"/>
                    <a:pt x="3" y="131"/>
                  </a:cubicBezTo>
                  <a:cubicBezTo>
                    <a:pt x="11" y="126"/>
                    <a:pt x="22" y="125"/>
                    <a:pt x="31" y="123"/>
                  </a:cubicBezTo>
                  <a:cubicBezTo>
                    <a:pt x="36" y="121"/>
                    <a:pt x="41" y="119"/>
                    <a:pt x="47" y="118"/>
                  </a:cubicBezTo>
                  <a:cubicBezTo>
                    <a:pt x="56" y="117"/>
                    <a:pt x="66" y="119"/>
                    <a:pt x="75" y="116"/>
                  </a:cubicBezTo>
                  <a:cubicBezTo>
                    <a:pt x="81" y="114"/>
                    <a:pt x="86" y="110"/>
                    <a:pt x="90" y="105"/>
                  </a:cubicBezTo>
                  <a:cubicBezTo>
                    <a:pt x="92" y="103"/>
                    <a:pt x="89" y="100"/>
                    <a:pt x="90" y="98"/>
                  </a:cubicBezTo>
                  <a:cubicBezTo>
                    <a:pt x="93" y="94"/>
                    <a:pt x="104" y="92"/>
                    <a:pt x="102" y="88"/>
                  </a:cubicBezTo>
                  <a:cubicBezTo>
                    <a:pt x="99" y="83"/>
                    <a:pt x="92" y="90"/>
                    <a:pt x="87" y="91"/>
                  </a:cubicBezTo>
                  <a:cubicBezTo>
                    <a:pt x="83" y="91"/>
                    <a:pt x="80" y="91"/>
                    <a:pt x="77" y="91"/>
                  </a:cubicBezTo>
                  <a:cubicBezTo>
                    <a:pt x="74" y="91"/>
                    <a:pt x="66" y="91"/>
                    <a:pt x="68" y="89"/>
                  </a:cubicBezTo>
                  <a:cubicBezTo>
                    <a:pt x="73" y="82"/>
                    <a:pt x="82" y="80"/>
                    <a:pt x="89" y="77"/>
                  </a:cubicBezTo>
                  <a:cubicBezTo>
                    <a:pt x="96" y="73"/>
                    <a:pt x="102" y="68"/>
                    <a:pt x="110" y="66"/>
                  </a:cubicBezTo>
                  <a:cubicBezTo>
                    <a:pt x="115" y="64"/>
                    <a:pt x="122" y="68"/>
                    <a:pt x="127" y="65"/>
                  </a:cubicBezTo>
                  <a:cubicBezTo>
                    <a:pt x="134" y="62"/>
                    <a:pt x="138" y="54"/>
                    <a:pt x="145" y="50"/>
                  </a:cubicBezTo>
                  <a:cubicBezTo>
                    <a:pt x="153" y="46"/>
                    <a:pt x="163" y="44"/>
                    <a:pt x="172" y="41"/>
                  </a:cubicBezTo>
                  <a:cubicBezTo>
                    <a:pt x="181" y="39"/>
                    <a:pt x="189" y="36"/>
                    <a:pt x="198" y="35"/>
                  </a:cubicBezTo>
                  <a:cubicBezTo>
                    <a:pt x="203" y="34"/>
                    <a:pt x="209" y="32"/>
                    <a:pt x="212" y="36"/>
                  </a:cubicBezTo>
                  <a:cubicBezTo>
                    <a:pt x="215" y="40"/>
                    <a:pt x="208" y="48"/>
                    <a:pt x="213" y="51"/>
                  </a:cubicBezTo>
                  <a:cubicBezTo>
                    <a:pt x="216" y="53"/>
                    <a:pt x="217" y="42"/>
                    <a:pt x="221" y="42"/>
                  </a:cubicBezTo>
                  <a:cubicBezTo>
                    <a:pt x="229" y="42"/>
                    <a:pt x="234" y="50"/>
                    <a:pt x="241" y="52"/>
                  </a:cubicBezTo>
                  <a:cubicBezTo>
                    <a:pt x="243" y="52"/>
                    <a:pt x="238" y="47"/>
                    <a:pt x="240" y="46"/>
                  </a:cubicBezTo>
                  <a:cubicBezTo>
                    <a:pt x="243" y="44"/>
                    <a:pt x="250" y="50"/>
                    <a:pt x="250" y="46"/>
                  </a:cubicBezTo>
                  <a:cubicBezTo>
                    <a:pt x="250" y="40"/>
                    <a:pt x="238" y="38"/>
                    <a:pt x="240" y="32"/>
                  </a:cubicBezTo>
                  <a:cubicBezTo>
                    <a:pt x="241" y="27"/>
                    <a:pt x="250" y="32"/>
                    <a:pt x="255" y="33"/>
                  </a:cubicBezTo>
                  <a:cubicBezTo>
                    <a:pt x="264" y="35"/>
                    <a:pt x="274" y="36"/>
                    <a:pt x="282" y="40"/>
                  </a:cubicBezTo>
                  <a:cubicBezTo>
                    <a:pt x="286" y="42"/>
                    <a:pt x="287" y="48"/>
                    <a:pt x="291" y="49"/>
                  </a:cubicBezTo>
                  <a:cubicBezTo>
                    <a:pt x="294" y="51"/>
                    <a:pt x="299" y="53"/>
                    <a:pt x="302" y="51"/>
                  </a:cubicBezTo>
                  <a:cubicBezTo>
                    <a:pt x="304" y="50"/>
                    <a:pt x="300" y="45"/>
                    <a:pt x="300" y="43"/>
                  </a:cubicBezTo>
                  <a:cubicBezTo>
                    <a:pt x="301" y="40"/>
                    <a:pt x="301" y="37"/>
                    <a:pt x="303" y="37"/>
                  </a:cubicBezTo>
                  <a:cubicBezTo>
                    <a:pt x="306" y="35"/>
                    <a:pt x="319" y="40"/>
                    <a:pt x="317" y="37"/>
                  </a:cubicBezTo>
                  <a:cubicBezTo>
                    <a:pt x="312" y="32"/>
                    <a:pt x="292" y="32"/>
                    <a:pt x="296" y="27"/>
                  </a:cubicBezTo>
                  <a:cubicBezTo>
                    <a:pt x="303" y="26"/>
                    <a:pt x="314" y="27"/>
                    <a:pt x="323" y="27"/>
                  </a:cubicBezTo>
                  <a:cubicBezTo>
                    <a:pt x="328" y="26"/>
                    <a:pt x="344" y="26"/>
                    <a:pt x="339" y="25"/>
                  </a:cubicBezTo>
                  <a:cubicBezTo>
                    <a:pt x="330" y="23"/>
                    <a:pt x="320" y="26"/>
                    <a:pt x="312" y="24"/>
                  </a:cubicBezTo>
                  <a:cubicBezTo>
                    <a:pt x="306" y="22"/>
                    <a:pt x="291" y="20"/>
                    <a:pt x="293" y="14"/>
                  </a:cubicBezTo>
                  <a:cubicBezTo>
                    <a:pt x="301" y="12"/>
                    <a:pt x="313" y="17"/>
                    <a:pt x="319" y="11"/>
                  </a:cubicBezTo>
                  <a:cubicBezTo>
                    <a:pt x="327" y="11"/>
                    <a:pt x="331" y="16"/>
                    <a:pt x="339" y="17"/>
                  </a:cubicBezTo>
                  <a:cubicBezTo>
                    <a:pt x="345" y="18"/>
                    <a:pt x="351" y="18"/>
                    <a:pt x="358" y="18"/>
                  </a:cubicBezTo>
                  <a:cubicBezTo>
                    <a:pt x="362" y="17"/>
                    <a:pt x="369" y="18"/>
                    <a:pt x="370" y="14"/>
                  </a:cubicBezTo>
                  <a:cubicBezTo>
                    <a:pt x="372" y="11"/>
                    <a:pt x="359" y="15"/>
                    <a:pt x="361" y="12"/>
                  </a:cubicBezTo>
                  <a:cubicBezTo>
                    <a:pt x="364" y="7"/>
                    <a:pt x="368" y="6"/>
                    <a:pt x="373" y="6"/>
                  </a:cubicBezTo>
                  <a:cubicBezTo>
                    <a:pt x="376" y="5"/>
                    <a:pt x="380" y="9"/>
                    <a:pt x="382" y="9"/>
                  </a:cubicBezTo>
                  <a:cubicBezTo>
                    <a:pt x="385" y="8"/>
                    <a:pt x="378" y="4"/>
                    <a:pt x="381" y="3"/>
                  </a:cubicBezTo>
                  <a:cubicBezTo>
                    <a:pt x="388" y="1"/>
                    <a:pt x="403" y="2"/>
                    <a:pt x="410" y="2"/>
                  </a:cubicBezTo>
                  <a:cubicBezTo>
                    <a:pt x="416" y="2"/>
                    <a:pt x="422" y="2"/>
                    <a:pt x="429" y="2"/>
                  </a:cubicBezTo>
                  <a:cubicBezTo>
                    <a:pt x="440" y="2"/>
                    <a:pt x="451" y="0"/>
                    <a:pt x="463" y="1"/>
                  </a:cubicBezTo>
                  <a:cubicBezTo>
                    <a:pt x="473" y="2"/>
                    <a:pt x="483" y="3"/>
                    <a:pt x="493" y="6"/>
                  </a:cubicBezTo>
                  <a:cubicBezTo>
                    <a:pt x="497" y="7"/>
                    <a:pt x="507" y="11"/>
                    <a:pt x="507" y="15"/>
                  </a:cubicBezTo>
                  <a:cubicBezTo>
                    <a:pt x="503" y="19"/>
                    <a:pt x="496" y="18"/>
                    <a:pt x="492" y="19"/>
                  </a:cubicBezTo>
                  <a:cubicBezTo>
                    <a:pt x="485" y="21"/>
                    <a:pt x="477" y="19"/>
                    <a:pt x="470" y="19"/>
                  </a:cubicBezTo>
                  <a:cubicBezTo>
                    <a:pt x="461" y="19"/>
                    <a:pt x="453" y="19"/>
                    <a:pt x="444" y="19"/>
                  </a:cubicBezTo>
                  <a:cubicBezTo>
                    <a:pt x="441" y="19"/>
                    <a:pt x="432" y="20"/>
                    <a:pt x="435" y="21"/>
                  </a:cubicBezTo>
                  <a:cubicBezTo>
                    <a:pt x="444" y="22"/>
                    <a:pt x="453" y="22"/>
                    <a:pt x="462" y="22"/>
                  </a:cubicBezTo>
                  <a:cubicBezTo>
                    <a:pt x="475" y="23"/>
                    <a:pt x="488" y="24"/>
                    <a:pt x="500" y="24"/>
                  </a:cubicBezTo>
                  <a:cubicBezTo>
                    <a:pt x="506" y="24"/>
                    <a:pt x="511" y="20"/>
                    <a:pt x="517" y="20"/>
                  </a:cubicBezTo>
                  <a:cubicBezTo>
                    <a:pt x="523" y="20"/>
                    <a:pt x="529" y="20"/>
                    <a:pt x="534" y="20"/>
                  </a:cubicBezTo>
                  <a:cubicBezTo>
                    <a:pt x="538" y="21"/>
                    <a:pt x="544" y="21"/>
                    <a:pt x="546" y="25"/>
                  </a:cubicBezTo>
                  <a:cubicBezTo>
                    <a:pt x="545" y="31"/>
                    <a:pt x="537" y="32"/>
                    <a:pt x="531" y="34"/>
                  </a:cubicBezTo>
                  <a:cubicBezTo>
                    <a:pt x="524" y="36"/>
                    <a:pt x="517" y="35"/>
                    <a:pt x="509" y="36"/>
                  </a:cubicBezTo>
                  <a:cubicBezTo>
                    <a:pt x="502" y="37"/>
                    <a:pt x="495" y="39"/>
                    <a:pt x="488" y="40"/>
                  </a:cubicBezTo>
                  <a:cubicBezTo>
                    <a:pt x="475" y="40"/>
                    <a:pt x="463" y="38"/>
                    <a:pt x="450" y="40"/>
                  </a:cubicBezTo>
                  <a:cubicBezTo>
                    <a:pt x="441" y="40"/>
                    <a:pt x="431" y="43"/>
                    <a:pt x="423" y="46"/>
                  </a:cubicBezTo>
                  <a:cubicBezTo>
                    <a:pt x="420" y="46"/>
                    <a:pt x="416" y="50"/>
                    <a:pt x="418" y="51"/>
                  </a:cubicBezTo>
                  <a:cubicBezTo>
                    <a:pt x="431" y="54"/>
                    <a:pt x="444" y="53"/>
                    <a:pt x="457" y="53"/>
                  </a:cubicBezTo>
                  <a:cubicBezTo>
                    <a:pt x="469" y="54"/>
                    <a:pt x="482" y="55"/>
                    <a:pt x="494" y="55"/>
                  </a:cubicBezTo>
                  <a:cubicBezTo>
                    <a:pt x="501" y="54"/>
                    <a:pt x="507" y="53"/>
                    <a:pt x="513" y="50"/>
                  </a:cubicBezTo>
                  <a:cubicBezTo>
                    <a:pt x="516" y="49"/>
                    <a:pt x="516" y="45"/>
                    <a:pt x="518" y="43"/>
                  </a:cubicBezTo>
                  <a:cubicBezTo>
                    <a:pt x="523" y="41"/>
                    <a:pt x="529" y="39"/>
                    <a:pt x="534" y="41"/>
                  </a:cubicBezTo>
                  <a:cubicBezTo>
                    <a:pt x="537" y="43"/>
                    <a:pt x="540" y="48"/>
                    <a:pt x="539" y="52"/>
                  </a:cubicBezTo>
                  <a:cubicBezTo>
                    <a:pt x="537" y="57"/>
                    <a:pt x="530" y="60"/>
                    <a:pt x="525" y="64"/>
                  </a:cubicBezTo>
                  <a:cubicBezTo>
                    <a:pt x="519" y="79"/>
                    <a:pt x="507" y="80"/>
                    <a:pt x="500" y="89"/>
                  </a:cubicBezTo>
                  <a:cubicBezTo>
                    <a:pt x="507" y="90"/>
                    <a:pt x="519" y="77"/>
                    <a:pt x="528" y="71"/>
                  </a:cubicBezTo>
                  <a:cubicBezTo>
                    <a:pt x="537" y="66"/>
                    <a:pt x="544" y="62"/>
                    <a:pt x="552" y="56"/>
                  </a:cubicBezTo>
                  <a:cubicBezTo>
                    <a:pt x="555" y="54"/>
                    <a:pt x="556" y="49"/>
                    <a:pt x="559" y="50"/>
                  </a:cubicBezTo>
                  <a:cubicBezTo>
                    <a:pt x="563" y="50"/>
                    <a:pt x="557" y="57"/>
                    <a:pt x="560" y="58"/>
                  </a:cubicBezTo>
                  <a:cubicBezTo>
                    <a:pt x="564" y="60"/>
                    <a:pt x="567" y="54"/>
                    <a:pt x="571" y="54"/>
                  </a:cubicBezTo>
                  <a:cubicBezTo>
                    <a:pt x="574" y="54"/>
                    <a:pt x="581" y="57"/>
                    <a:pt x="584" y="55"/>
                  </a:cubicBezTo>
                  <a:cubicBezTo>
                    <a:pt x="591" y="54"/>
                    <a:pt x="595" y="47"/>
                    <a:pt x="602" y="46"/>
                  </a:cubicBezTo>
                  <a:cubicBezTo>
                    <a:pt x="609" y="44"/>
                    <a:pt x="617" y="46"/>
                    <a:pt x="624" y="47"/>
                  </a:cubicBezTo>
                  <a:cubicBezTo>
                    <a:pt x="631" y="48"/>
                    <a:pt x="635" y="50"/>
                    <a:pt x="645" y="5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09" name="Freeform 3602"/>
            <p:cNvSpPr>
              <a:spLocks noChangeAspect="1"/>
            </p:cNvSpPr>
            <p:nvPr/>
          </p:nvSpPr>
          <p:spPr bwMode="auto">
            <a:xfrm>
              <a:off x="8189516" y="95431"/>
              <a:ext cx="184289" cy="131634"/>
            </a:xfrm>
            <a:custGeom>
              <a:avLst/>
              <a:gdLst>
                <a:gd name="T0" fmla="*/ 8 w 35"/>
                <a:gd name="T1" fmla="*/ 0 h 25"/>
                <a:gd name="T2" fmla="*/ 28 w 35"/>
                <a:gd name="T3" fmla="*/ 5 h 25"/>
                <a:gd name="T4" fmla="*/ 41 w 35"/>
                <a:gd name="T5" fmla="*/ 13 h 25"/>
                <a:gd name="T6" fmla="*/ 49 w 35"/>
                <a:gd name="T7" fmla="*/ 17 h 25"/>
                <a:gd name="T8" fmla="*/ 43 w 35"/>
                <a:gd name="T9" fmla="*/ 30 h 25"/>
                <a:gd name="T10" fmla="*/ 22 w 35"/>
                <a:gd name="T11" fmla="*/ 35 h 25"/>
                <a:gd name="T12" fmla="*/ 12 w 35"/>
                <a:gd name="T13" fmla="*/ 31 h 25"/>
                <a:gd name="T14" fmla="*/ 22 w 35"/>
                <a:gd name="T15" fmla="*/ 26 h 25"/>
                <a:gd name="T16" fmla="*/ 2 w 35"/>
                <a:gd name="T17" fmla="*/ 23 h 25"/>
                <a:gd name="T18" fmla="*/ 5 w 35"/>
                <a:gd name="T19" fmla="*/ 17 h 25"/>
                <a:gd name="T20" fmla="*/ 5 w 35"/>
                <a:gd name="T21" fmla="*/ 12 h 25"/>
                <a:gd name="T22" fmla="*/ 10 w 35"/>
                <a:gd name="T23" fmla="*/ 12 h 25"/>
                <a:gd name="T24" fmla="*/ 5 w 35"/>
                <a:gd name="T25" fmla="*/ 6 h 25"/>
                <a:gd name="T26" fmla="*/ 8 w 35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25"/>
                <a:gd name="T44" fmla="*/ 35 w 35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25">
                  <a:moveTo>
                    <a:pt x="6" y="0"/>
                  </a:moveTo>
                  <a:cubicBezTo>
                    <a:pt x="11" y="0"/>
                    <a:pt x="15" y="1"/>
                    <a:pt x="19" y="3"/>
                  </a:cubicBezTo>
                  <a:cubicBezTo>
                    <a:pt x="22" y="4"/>
                    <a:pt x="24" y="7"/>
                    <a:pt x="28" y="9"/>
                  </a:cubicBezTo>
                  <a:cubicBezTo>
                    <a:pt x="30" y="11"/>
                    <a:pt x="34" y="10"/>
                    <a:pt x="34" y="12"/>
                  </a:cubicBezTo>
                  <a:cubicBezTo>
                    <a:pt x="35" y="15"/>
                    <a:pt x="33" y="19"/>
                    <a:pt x="30" y="21"/>
                  </a:cubicBezTo>
                  <a:cubicBezTo>
                    <a:pt x="26" y="24"/>
                    <a:pt x="20" y="24"/>
                    <a:pt x="15" y="24"/>
                  </a:cubicBezTo>
                  <a:cubicBezTo>
                    <a:pt x="13" y="25"/>
                    <a:pt x="8" y="25"/>
                    <a:pt x="8" y="22"/>
                  </a:cubicBezTo>
                  <a:cubicBezTo>
                    <a:pt x="8" y="20"/>
                    <a:pt x="17" y="20"/>
                    <a:pt x="15" y="18"/>
                  </a:cubicBezTo>
                  <a:cubicBezTo>
                    <a:pt x="12" y="15"/>
                    <a:pt x="6" y="18"/>
                    <a:pt x="2" y="16"/>
                  </a:cubicBezTo>
                  <a:cubicBezTo>
                    <a:pt x="0" y="15"/>
                    <a:pt x="3" y="13"/>
                    <a:pt x="3" y="12"/>
                  </a:cubicBezTo>
                  <a:cubicBezTo>
                    <a:pt x="3" y="10"/>
                    <a:pt x="3" y="9"/>
                    <a:pt x="3" y="8"/>
                  </a:cubicBezTo>
                  <a:cubicBezTo>
                    <a:pt x="4" y="7"/>
                    <a:pt x="7" y="9"/>
                    <a:pt x="7" y="8"/>
                  </a:cubicBezTo>
                  <a:cubicBezTo>
                    <a:pt x="7" y="6"/>
                    <a:pt x="3" y="6"/>
                    <a:pt x="3" y="4"/>
                  </a:cubicBezTo>
                  <a:cubicBezTo>
                    <a:pt x="3" y="2"/>
                    <a:pt x="5" y="0"/>
                    <a:pt x="6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0" name="Freeform 3603"/>
            <p:cNvSpPr>
              <a:spLocks noChangeAspect="1"/>
            </p:cNvSpPr>
            <p:nvPr/>
          </p:nvSpPr>
          <p:spPr bwMode="auto">
            <a:xfrm>
              <a:off x="7526956" y="-755805"/>
              <a:ext cx="153574" cy="39491"/>
            </a:xfrm>
            <a:custGeom>
              <a:avLst/>
              <a:gdLst>
                <a:gd name="T0" fmla="*/ 7 w 29"/>
                <a:gd name="T1" fmla="*/ 1 h 7"/>
                <a:gd name="T2" fmla="*/ 1 w 29"/>
                <a:gd name="T3" fmla="*/ 5 h 7"/>
                <a:gd name="T4" fmla="*/ 14 w 29"/>
                <a:gd name="T5" fmla="*/ 8 h 7"/>
                <a:gd name="T6" fmla="*/ 30 w 29"/>
                <a:gd name="T7" fmla="*/ 10 h 7"/>
                <a:gd name="T8" fmla="*/ 42 w 29"/>
                <a:gd name="T9" fmla="*/ 12 h 7"/>
                <a:gd name="T10" fmla="*/ 42 w 29"/>
                <a:gd name="T11" fmla="*/ 8 h 7"/>
                <a:gd name="T12" fmla="*/ 29 w 29"/>
                <a:gd name="T13" fmla="*/ 1 h 7"/>
                <a:gd name="T14" fmla="*/ 16 w 29"/>
                <a:gd name="T15" fmla="*/ 4 h 7"/>
                <a:gd name="T16" fmla="*/ 7 w 29"/>
                <a:gd name="T17" fmla="*/ 1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9"/>
                <a:gd name="T28" fmla="*/ 0 h 7"/>
                <a:gd name="T29" fmla="*/ 29 w 29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9" h="7">
                  <a:moveTo>
                    <a:pt x="5" y="1"/>
                  </a:moveTo>
                  <a:cubicBezTo>
                    <a:pt x="4" y="2"/>
                    <a:pt x="0" y="2"/>
                    <a:pt x="1" y="3"/>
                  </a:cubicBezTo>
                  <a:cubicBezTo>
                    <a:pt x="4" y="5"/>
                    <a:pt x="7" y="4"/>
                    <a:pt x="10" y="5"/>
                  </a:cubicBezTo>
                  <a:cubicBezTo>
                    <a:pt x="14" y="5"/>
                    <a:pt x="17" y="6"/>
                    <a:pt x="21" y="6"/>
                  </a:cubicBezTo>
                  <a:cubicBezTo>
                    <a:pt x="24" y="6"/>
                    <a:pt x="26" y="7"/>
                    <a:pt x="29" y="7"/>
                  </a:cubicBezTo>
                  <a:cubicBezTo>
                    <a:pt x="29" y="6"/>
                    <a:pt x="29" y="5"/>
                    <a:pt x="29" y="5"/>
                  </a:cubicBezTo>
                  <a:cubicBezTo>
                    <a:pt x="26" y="3"/>
                    <a:pt x="23" y="1"/>
                    <a:pt x="20" y="1"/>
                  </a:cubicBezTo>
                  <a:cubicBezTo>
                    <a:pt x="17" y="0"/>
                    <a:pt x="14" y="2"/>
                    <a:pt x="11" y="2"/>
                  </a:cubicBezTo>
                  <a:cubicBezTo>
                    <a:pt x="9" y="2"/>
                    <a:pt x="7" y="1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1" name="Freeform 3604"/>
            <p:cNvSpPr>
              <a:spLocks noChangeAspect="1"/>
            </p:cNvSpPr>
            <p:nvPr/>
          </p:nvSpPr>
          <p:spPr bwMode="auto">
            <a:xfrm>
              <a:off x="7395322" y="-760193"/>
              <a:ext cx="74592" cy="21939"/>
            </a:xfrm>
            <a:custGeom>
              <a:avLst/>
              <a:gdLst>
                <a:gd name="T0" fmla="*/ 11 w 14"/>
                <a:gd name="T1" fmla="*/ 1 h 4"/>
                <a:gd name="T2" fmla="*/ 19 w 14"/>
                <a:gd name="T3" fmla="*/ 4 h 4"/>
                <a:gd name="T4" fmla="*/ 19 w 14"/>
                <a:gd name="T5" fmla="*/ 6 h 4"/>
                <a:gd name="T6" fmla="*/ 6 w 14"/>
                <a:gd name="T7" fmla="*/ 6 h 4"/>
                <a:gd name="T8" fmla="*/ 1 w 14"/>
                <a:gd name="T9" fmla="*/ 4 h 4"/>
                <a:gd name="T10" fmla="*/ 11 w 14"/>
                <a:gd name="T11" fmla="*/ 1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"/>
                <a:gd name="T19" fmla="*/ 0 h 4"/>
                <a:gd name="T20" fmla="*/ 14 w 1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" h="4">
                  <a:moveTo>
                    <a:pt x="7" y="1"/>
                  </a:moveTo>
                  <a:cubicBezTo>
                    <a:pt x="9" y="1"/>
                    <a:pt x="11" y="1"/>
                    <a:pt x="13" y="2"/>
                  </a:cubicBezTo>
                  <a:cubicBezTo>
                    <a:pt x="14" y="2"/>
                    <a:pt x="14" y="4"/>
                    <a:pt x="13" y="4"/>
                  </a:cubicBezTo>
                  <a:cubicBezTo>
                    <a:pt x="10" y="4"/>
                    <a:pt x="7" y="4"/>
                    <a:pt x="4" y="4"/>
                  </a:cubicBezTo>
                  <a:cubicBezTo>
                    <a:pt x="3" y="4"/>
                    <a:pt x="0" y="2"/>
                    <a:pt x="1" y="2"/>
                  </a:cubicBezTo>
                  <a:cubicBezTo>
                    <a:pt x="2" y="0"/>
                    <a:pt x="5" y="1"/>
                    <a:pt x="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2" name="Freeform 3605"/>
            <p:cNvSpPr>
              <a:spLocks noChangeAspect="1"/>
            </p:cNvSpPr>
            <p:nvPr/>
          </p:nvSpPr>
          <p:spPr bwMode="auto">
            <a:xfrm>
              <a:off x="7320730" y="-742641"/>
              <a:ext cx="70204" cy="21939"/>
            </a:xfrm>
            <a:custGeom>
              <a:avLst/>
              <a:gdLst>
                <a:gd name="T0" fmla="*/ 5 w 13"/>
                <a:gd name="T1" fmla="*/ 0 h 4"/>
                <a:gd name="T2" fmla="*/ 15 w 13"/>
                <a:gd name="T3" fmla="*/ 1 h 4"/>
                <a:gd name="T4" fmla="*/ 20 w 13"/>
                <a:gd name="T5" fmla="*/ 4 h 4"/>
                <a:gd name="T6" fmla="*/ 15 w 13"/>
                <a:gd name="T7" fmla="*/ 6 h 4"/>
                <a:gd name="T8" fmla="*/ 6 w 13"/>
                <a:gd name="T9" fmla="*/ 4 h 4"/>
                <a:gd name="T10" fmla="*/ 0 w 13"/>
                <a:gd name="T11" fmla="*/ 1 h 4"/>
                <a:gd name="T12" fmla="*/ 5 w 13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4"/>
                <a:gd name="T23" fmla="*/ 13 w 13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4">
                  <a:moveTo>
                    <a:pt x="3" y="0"/>
                  </a:moveTo>
                  <a:cubicBezTo>
                    <a:pt x="5" y="0"/>
                    <a:pt x="8" y="0"/>
                    <a:pt x="10" y="1"/>
                  </a:cubicBezTo>
                  <a:cubicBezTo>
                    <a:pt x="11" y="1"/>
                    <a:pt x="13" y="1"/>
                    <a:pt x="13" y="2"/>
                  </a:cubicBezTo>
                  <a:cubicBezTo>
                    <a:pt x="13" y="3"/>
                    <a:pt x="11" y="4"/>
                    <a:pt x="10" y="4"/>
                  </a:cubicBezTo>
                  <a:cubicBezTo>
                    <a:pt x="8" y="4"/>
                    <a:pt x="6" y="3"/>
                    <a:pt x="4" y="2"/>
                  </a:cubicBezTo>
                  <a:cubicBezTo>
                    <a:pt x="3" y="2"/>
                    <a:pt x="1" y="2"/>
                    <a:pt x="0" y="1"/>
                  </a:cubicBezTo>
                  <a:cubicBezTo>
                    <a:pt x="0" y="0"/>
                    <a:pt x="2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3" name="Freeform 3606"/>
            <p:cNvSpPr>
              <a:spLocks noChangeAspect="1"/>
            </p:cNvSpPr>
            <p:nvPr/>
          </p:nvSpPr>
          <p:spPr bwMode="auto">
            <a:xfrm>
              <a:off x="8474724" y="-1405201"/>
              <a:ext cx="96531" cy="61430"/>
            </a:xfrm>
            <a:custGeom>
              <a:avLst/>
              <a:gdLst>
                <a:gd name="T0" fmla="*/ 1 w 18"/>
                <a:gd name="T1" fmla="*/ 0 h 12"/>
                <a:gd name="T2" fmla="*/ 1 w 18"/>
                <a:gd name="T3" fmla="*/ 7 h 12"/>
                <a:gd name="T4" fmla="*/ 20 w 18"/>
                <a:gd name="T5" fmla="*/ 14 h 12"/>
                <a:gd name="T6" fmla="*/ 27 w 18"/>
                <a:gd name="T7" fmla="*/ 14 h 12"/>
                <a:gd name="T8" fmla="*/ 21 w 18"/>
                <a:gd name="T9" fmla="*/ 9 h 12"/>
                <a:gd name="T10" fmla="*/ 11 w 18"/>
                <a:gd name="T11" fmla="*/ 6 h 12"/>
                <a:gd name="T12" fmla="*/ 1 w 18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2"/>
                <a:gd name="T23" fmla="*/ 18 w 18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2">
                  <a:moveTo>
                    <a:pt x="1" y="0"/>
                  </a:moveTo>
                  <a:cubicBezTo>
                    <a:pt x="0" y="1"/>
                    <a:pt x="0" y="4"/>
                    <a:pt x="1" y="5"/>
                  </a:cubicBezTo>
                  <a:cubicBezTo>
                    <a:pt x="5" y="8"/>
                    <a:pt x="9" y="9"/>
                    <a:pt x="13" y="10"/>
                  </a:cubicBezTo>
                  <a:cubicBezTo>
                    <a:pt x="14" y="11"/>
                    <a:pt x="17" y="12"/>
                    <a:pt x="18" y="10"/>
                  </a:cubicBezTo>
                  <a:cubicBezTo>
                    <a:pt x="18" y="9"/>
                    <a:pt x="16" y="8"/>
                    <a:pt x="14" y="7"/>
                  </a:cubicBezTo>
                  <a:cubicBezTo>
                    <a:pt x="12" y="6"/>
                    <a:pt x="10" y="5"/>
                    <a:pt x="7" y="4"/>
                  </a:cubicBezTo>
                  <a:cubicBezTo>
                    <a:pt x="5" y="3"/>
                    <a:pt x="4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4" name="Freeform 3607"/>
            <p:cNvSpPr>
              <a:spLocks noChangeAspect="1"/>
            </p:cNvSpPr>
            <p:nvPr/>
          </p:nvSpPr>
          <p:spPr bwMode="auto">
            <a:xfrm>
              <a:off x="8768707" y="-1422752"/>
              <a:ext cx="153574" cy="74592"/>
            </a:xfrm>
            <a:custGeom>
              <a:avLst/>
              <a:gdLst>
                <a:gd name="T0" fmla="*/ 2 w 29"/>
                <a:gd name="T1" fmla="*/ 0 h 14"/>
                <a:gd name="T2" fmla="*/ 12 w 29"/>
                <a:gd name="T3" fmla="*/ 0 h 14"/>
                <a:gd name="T4" fmla="*/ 25 w 29"/>
                <a:gd name="T5" fmla="*/ 1 h 14"/>
                <a:gd name="T6" fmla="*/ 41 w 29"/>
                <a:gd name="T7" fmla="*/ 6 h 14"/>
                <a:gd name="T8" fmla="*/ 42 w 29"/>
                <a:gd name="T9" fmla="*/ 9 h 14"/>
                <a:gd name="T10" fmla="*/ 35 w 29"/>
                <a:gd name="T11" fmla="*/ 12 h 14"/>
                <a:gd name="T12" fmla="*/ 37 w 29"/>
                <a:gd name="T13" fmla="*/ 16 h 14"/>
                <a:gd name="T14" fmla="*/ 34 w 29"/>
                <a:gd name="T15" fmla="*/ 21 h 14"/>
                <a:gd name="T16" fmla="*/ 10 w 29"/>
                <a:gd name="T17" fmla="*/ 7 h 14"/>
                <a:gd name="T18" fmla="*/ 1 w 29"/>
                <a:gd name="T19" fmla="*/ 1 h 14"/>
                <a:gd name="T20" fmla="*/ 2 w 29"/>
                <a:gd name="T21" fmla="*/ 0 h 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4"/>
                <a:gd name="T35" fmla="*/ 29 w 29"/>
                <a:gd name="T36" fmla="*/ 14 h 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4">
                  <a:moveTo>
                    <a:pt x="2" y="0"/>
                  </a:moveTo>
                  <a:cubicBezTo>
                    <a:pt x="4" y="0"/>
                    <a:pt x="6" y="0"/>
                    <a:pt x="8" y="0"/>
                  </a:cubicBezTo>
                  <a:cubicBezTo>
                    <a:pt x="11" y="0"/>
                    <a:pt x="14" y="0"/>
                    <a:pt x="17" y="1"/>
                  </a:cubicBezTo>
                  <a:cubicBezTo>
                    <a:pt x="21" y="2"/>
                    <a:pt x="24" y="3"/>
                    <a:pt x="28" y="4"/>
                  </a:cubicBezTo>
                  <a:cubicBezTo>
                    <a:pt x="28" y="4"/>
                    <a:pt x="29" y="5"/>
                    <a:pt x="29" y="6"/>
                  </a:cubicBezTo>
                  <a:cubicBezTo>
                    <a:pt x="28" y="7"/>
                    <a:pt x="25" y="6"/>
                    <a:pt x="24" y="8"/>
                  </a:cubicBezTo>
                  <a:cubicBezTo>
                    <a:pt x="23" y="9"/>
                    <a:pt x="26" y="10"/>
                    <a:pt x="26" y="11"/>
                  </a:cubicBezTo>
                  <a:cubicBezTo>
                    <a:pt x="25" y="12"/>
                    <a:pt x="24" y="14"/>
                    <a:pt x="23" y="14"/>
                  </a:cubicBezTo>
                  <a:cubicBezTo>
                    <a:pt x="17" y="12"/>
                    <a:pt x="12" y="8"/>
                    <a:pt x="7" y="5"/>
                  </a:cubicBezTo>
                  <a:cubicBezTo>
                    <a:pt x="5" y="4"/>
                    <a:pt x="2" y="3"/>
                    <a:pt x="1" y="1"/>
                  </a:cubicBezTo>
                  <a:cubicBezTo>
                    <a:pt x="0" y="1"/>
                    <a:pt x="1" y="1"/>
                    <a:pt x="2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5" name="Freeform 3608"/>
            <p:cNvSpPr>
              <a:spLocks noChangeAspect="1"/>
            </p:cNvSpPr>
            <p:nvPr/>
          </p:nvSpPr>
          <p:spPr bwMode="auto">
            <a:xfrm>
              <a:off x="8733606" y="-1466631"/>
              <a:ext cx="35103" cy="35103"/>
            </a:xfrm>
            <a:custGeom>
              <a:avLst/>
              <a:gdLst>
                <a:gd name="T0" fmla="*/ 1 w 7"/>
                <a:gd name="T1" fmla="*/ 0 h 6"/>
                <a:gd name="T2" fmla="*/ 1 w 7"/>
                <a:gd name="T3" fmla="*/ 7 h 6"/>
                <a:gd name="T4" fmla="*/ 9 w 7"/>
                <a:gd name="T5" fmla="*/ 7 h 6"/>
                <a:gd name="T6" fmla="*/ 1 w 7"/>
                <a:gd name="T7" fmla="*/ 0 h 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6"/>
                <a:gd name="T14" fmla="*/ 7 w 7"/>
                <a:gd name="T15" fmla="*/ 6 h 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6">
                  <a:moveTo>
                    <a:pt x="1" y="0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5"/>
                    <a:pt x="7" y="6"/>
                    <a:pt x="7" y="4"/>
                  </a:cubicBezTo>
                  <a:cubicBezTo>
                    <a:pt x="7" y="1"/>
                    <a:pt x="4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6" name="Freeform 3609"/>
            <p:cNvSpPr>
              <a:spLocks noChangeAspect="1"/>
            </p:cNvSpPr>
            <p:nvPr/>
          </p:nvSpPr>
          <p:spPr bwMode="auto">
            <a:xfrm>
              <a:off x="8808198" y="-1506122"/>
              <a:ext cx="105307" cy="74592"/>
            </a:xfrm>
            <a:custGeom>
              <a:avLst/>
              <a:gdLst>
                <a:gd name="T0" fmla="*/ 1 w 20"/>
                <a:gd name="T1" fmla="*/ 11 h 14"/>
                <a:gd name="T2" fmla="*/ 13 w 20"/>
                <a:gd name="T3" fmla="*/ 21 h 14"/>
                <a:gd name="T4" fmla="*/ 28 w 20"/>
                <a:gd name="T5" fmla="*/ 16 h 14"/>
                <a:gd name="T6" fmla="*/ 19 w 20"/>
                <a:gd name="T7" fmla="*/ 9 h 14"/>
                <a:gd name="T8" fmla="*/ 13 w 20"/>
                <a:gd name="T9" fmla="*/ 1 h 14"/>
                <a:gd name="T10" fmla="*/ 6 w 20"/>
                <a:gd name="T11" fmla="*/ 6 h 14"/>
                <a:gd name="T12" fmla="*/ 10 w 20"/>
                <a:gd name="T13" fmla="*/ 12 h 14"/>
                <a:gd name="T14" fmla="*/ 1 w 20"/>
                <a:gd name="T15" fmla="*/ 11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4"/>
                <a:gd name="T26" fmla="*/ 20 w 20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4">
                  <a:moveTo>
                    <a:pt x="1" y="7"/>
                  </a:moveTo>
                  <a:cubicBezTo>
                    <a:pt x="2" y="10"/>
                    <a:pt x="6" y="13"/>
                    <a:pt x="9" y="14"/>
                  </a:cubicBezTo>
                  <a:cubicBezTo>
                    <a:pt x="12" y="14"/>
                    <a:pt x="17" y="14"/>
                    <a:pt x="19" y="11"/>
                  </a:cubicBezTo>
                  <a:cubicBezTo>
                    <a:pt x="20" y="9"/>
                    <a:pt x="15" y="8"/>
                    <a:pt x="13" y="6"/>
                  </a:cubicBezTo>
                  <a:cubicBezTo>
                    <a:pt x="12" y="4"/>
                    <a:pt x="11" y="1"/>
                    <a:pt x="9" y="1"/>
                  </a:cubicBezTo>
                  <a:cubicBezTo>
                    <a:pt x="7" y="0"/>
                    <a:pt x="5" y="2"/>
                    <a:pt x="4" y="4"/>
                  </a:cubicBezTo>
                  <a:cubicBezTo>
                    <a:pt x="4" y="6"/>
                    <a:pt x="8" y="7"/>
                    <a:pt x="7" y="8"/>
                  </a:cubicBezTo>
                  <a:cubicBezTo>
                    <a:pt x="5" y="9"/>
                    <a:pt x="0" y="5"/>
                    <a:pt x="1" y="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7" name="Freeform 3610"/>
            <p:cNvSpPr>
              <a:spLocks noChangeAspect="1"/>
            </p:cNvSpPr>
            <p:nvPr/>
          </p:nvSpPr>
          <p:spPr bwMode="auto">
            <a:xfrm>
              <a:off x="10321994" y="-668050"/>
              <a:ext cx="26327" cy="109695"/>
            </a:xfrm>
            <a:custGeom>
              <a:avLst/>
              <a:gdLst>
                <a:gd name="T0" fmla="*/ 2 w 5"/>
                <a:gd name="T1" fmla="*/ 1 h 21"/>
                <a:gd name="T2" fmla="*/ 0 w 5"/>
                <a:gd name="T3" fmla="*/ 8 h 21"/>
                <a:gd name="T4" fmla="*/ 5 w 5"/>
                <a:gd name="T5" fmla="*/ 29 h 21"/>
                <a:gd name="T6" fmla="*/ 7 w 5"/>
                <a:gd name="T7" fmla="*/ 29 h 21"/>
                <a:gd name="T8" fmla="*/ 6 w 5"/>
                <a:gd name="T9" fmla="*/ 6 h 21"/>
                <a:gd name="T10" fmla="*/ 2 w 5"/>
                <a:gd name="T11" fmla="*/ 1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21"/>
                <a:gd name="T20" fmla="*/ 5 w 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21">
                  <a:moveTo>
                    <a:pt x="2" y="1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11"/>
                    <a:pt x="1" y="16"/>
                    <a:pt x="3" y="20"/>
                  </a:cubicBezTo>
                  <a:cubicBezTo>
                    <a:pt x="3" y="21"/>
                    <a:pt x="5" y="20"/>
                    <a:pt x="5" y="20"/>
                  </a:cubicBezTo>
                  <a:cubicBezTo>
                    <a:pt x="5" y="14"/>
                    <a:pt x="5" y="9"/>
                    <a:pt x="4" y="4"/>
                  </a:cubicBezTo>
                  <a:cubicBezTo>
                    <a:pt x="4" y="3"/>
                    <a:pt x="3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8" name="Freeform 3611"/>
            <p:cNvSpPr>
              <a:spLocks noChangeAspect="1"/>
            </p:cNvSpPr>
            <p:nvPr/>
          </p:nvSpPr>
          <p:spPr bwMode="auto">
            <a:xfrm>
              <a:off x="10326382" y="-501312"/>
              <a:ext cx="100919" cy="61430"/>
            </a:xfrm>
            <a:custGeom>
              <a:avLst/>
              <a:gdLst>
                <a:gd name="T0" fmla="*/ 1 w 19"/>
                <a:gd name="T1" fmla="*/ 2 h 12"/>
                <a:gd name="T2" fmla="*/ 1 w 19"/>
                <a:gd name="T3" fmla="*/ 14 h 12"/>
                <a:gd name="T4" fmla="*/ 13 w 19"/>
                <a:gd name="T5" fmla="*/ 14 h 12"/>
                <a:gd name="T6" fmla="*/ 23 w 19"/>
                <a:gd name="T7" fmla="*/ 14 h 12"/>
                <a:gd name="T8" fmla="*/ 28 w 19"/>
                <a:gd name="T9" fmla="*/ 9 h 12"/>
                <a:gd name="T10" fmla="*/ 27 w 19"/>
                <a:gd name="T11" fmla="*/ 7 h 12"/>
                <a:gd name="T12" fmla="*/ 21 w 19"/>
                <a:gd name="T13" fmla="*/ 9 h 12"/>
                <a:gd name="T14" fmla="*/ 15 w 19"/>
                <a:gd name="T15" fmla="*/ 6 h 12"/>
                <a:gd name="T16" fmla="*/ 18 w 19"/>
                <a:gd name="T17" fmla="*/ 2 h 12"/>
                <a:gd name="T18" fmla="*/ 16 w 19"/>
                <a:gd name="T19" fmla="*/ 0 h 12"/>
                <a:gd name="T20" fmla="*/ 12 w 19"/>
                <a:gd name="T21" fmla="*/ 6 h 12"/>
                <a:gd name="T22" fmla="*/ 7 w 19"/>
                <a:gd name="T23" fmla="*/ 1 h 12"/>
                <a:gd name="T24" fmla="*/ 1 w 19"/>
                <a:gd name="T25" fmla="*/ 2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"/>
                <a:gd name="T40" fmla="*/ 0 h 12"/>
                <a:gd name="T41" fmla="*/ 19 w 19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" h="12">
                  <a:moveTo>
                    <a:pt x="1" y="2"/>
                  </a:moveTo>
                  <a:cubicBezTo>
                    <a:pt x="2" y="4"/>
                    <a:pt x="1" y="8"/>
                    <a:pt x="1" y="10"/>
                  </a:cubicBezTo>
                  <a:cubicBezTo>
                    <a:pt x="2" y="12"/>
                    <a:pt x="7" y="10"/>
                    <a:pt x="9" y="10"/>
                  </a:cubicBezTo>
                  <a:cubicBezTo>
                    <a:pt x="11" y="10"/>
                    <a:pt x="14" y="11"/>
                    <a:pt x="16" y="10"/>
                  </a:cubicBezTo>
                  <a:cubicBezTo>
                    <a:pt x="17" y="10"/>
                    <a:pt x="18" y="9"/>
                    <a:pt x="19" y="7"/>
                  </a:cubicBezTo>
                  <a:cubicBezTo>
                    <a:pt x="19" y="7"/>
                    <a:pt x="19" y="5"/>
                    <a:pt x="18" y="5"/>
                  </a:cubicBezTo>
                  <a:cubicBezTo>
                    <a:pt x="17" y="5"/>
                    <a:pt x="16" y="8"/>
                    <a:pt x="14" y="7"/>
                  </a:cubicBezTo>
                  <a:cubicBezTo>
                    <a:pt x="13" y="7"/>
                    <a:pt x="11" y="6"/>
                    <a:pt x="10" y="4"/>
                  </a:cubicBezTo>
                  <a:cubicBezTo>
                    <a:pt x="10" y="3"/>
                    <a:pt x="12" y="3"/>
                    <a:pt x="12" y="2"/>
                  </a:cubicBezTo>
                  <a:cubicBezTo>
                    <a:pt x="12" y="1"/>
                    <a:pt x="12" y="0"/>
                    <a:pt x="11" y="0"/>
                  </a:cubicBezTo>
                  <a:cubicBezTo>
                    <a:pt x="9" y="1"/>
                    <a:pt x="10" y="4"/>
                    <a:pt x="8" y="4"/>
                  </a:cubicBezTo>
                  <a:cubicBezTo>
                    <a:pt x="7" y="4"/>
                    <a:pt x="7" y="1"/>
                    <a:pt x="5" y="1"/>
                  </a:cubicBezTo>
                  <a:cubicBezTo>
                    <a:pt x="4" y="1"/>
                    <a:pt x="0" y="0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19" name="Freeform 3612"/>
            <p:cNvSpPr>
              <a:spLocks noChangeAspect="1"/>
            </p:cNvSpPr>
            <p:nvPr/>
          </p:nvSpPr>
          <p:spPr bwMode="auto">
            <a:xfrm>
              <a:off x="10238626" y="-457433"/>
              <a:ext cx="35103" cy="43879"/>
            </a:xfrm>
            <a:custGeom>
              <a:avLst/>
              <a:gdLst>
                <a:gd name="T0" fmla="*/ 2 w 7"/>
                <a:gd name="T1" fmla="*/ 1 h 9"/>
                <a:gd name="T2" fmla="*/ 1 w 7"/>
                <a:gd name="T3" fmla="*/ 10 h 9"/>
                <a:gd name="T4" fmla="*/ 7 w 7"/>
                <a:gd name="T5" fmla="*/ 10 h 9"/>
                <a:gd name="T6" fmla="*/ 9 w 7"/>
                <a:gd name="T7" fmla="*/ 8 h 9"/>
                <a:gd name="T8" fmla="*/ 7 w 7"/>
                <a:gd name="T9" fmla="*/ 4 h 9"/>
                <a:gd name="T10" fmla="*/ 8 w 7"/>
                <a:gd name="T11" fmla="*/ 2 h 9"/>
                <a:gd name="T12" fmla="*/ 2 w 7"/>
                <a:gd name="T13" fmla="*/ 1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9"/>
                <a:gd name="T23" fmla="*/ 7 w 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9">
                  <a:moveTo>
                    <a:pt x="2" y="1"/>
                  </a:moveTo>
                  <a:cubicBezTo>
                    <a:pt x="1" y="3"/>
                    <a:pt x="0" y="6"/>
                    <a:pt x="1" y="8"/>
                  </a:cubicBezTo>
                  <a:cubicBezTo>
                    <a:pt x="2" y="9"/>
                    <a:pt x="4" y="9"/>
                    <a:pt x="5" y="8"/>
                  </a:cubicBezTo>
                  <a:cubicBezTo>
                    <a:pt x="6" y="8"/>
                    <a:pt x="7" y="7"/>
                    <a:pt x="7" y="6"/>
                  </a:cubicBezTo>
                  <a:cubicBezTo>
                    <a:pt x="7" y="5"/>
                    <a:pt x="6" y="5"/>
                    <a:pt x="5" y="4"/>
                  </a:cubicBezTo>
                  <a:cubicBezTo>
                    <a:pt x="5" y="3"/>
                    <a:pt x="6" y="2"/>
                    <a:pt x="6" y="2"/>
                  </a:cubicBezTo>
                  <a:cubicBezTo>
                    <a:pt x="5" y="1"/>
                    <a:pt x="3" y="0"/>
                    <a:pt x="2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0" name="Freeform 3613"/>
            <p:cNvSpPr>
              <a:spLocks noChangeAspect="1"/>
            </p:cNvSpPr>
            <p:nvPr/>
          </p:nvSpPr>
          <p:spPr bwMode="auto">
            <a:xfrm>
              <a:off x="10155256" y="-378454"/>
              <a:ext cx="100919" cy="52655"/>
            </a:xfrm>
            <a:custGeom>
              <a:avLst/>
              <a:gdLst>
                <a:gd name="T0" fmla="*/ 1 w 19"/>
                <a:gd name="T1" fmla="*/ 1 h 10"/>
                <a:gd name="T2" fmla="*/ 1 w 19"/>
                <a:gd name="T3" fmla="*/ 6 h 10"/>
                <a:gd name="T4" fmla="*/ 10 w 19"/>
                <a:gd name="T5" fmla="*/ 8 h 10"/>
                <a:gd name="T6" fmla="*/ 16 w 19"/>
                <a:gd name="T7" fmla="*/ 12 h 10"/>
                <a:gd name="T8" fmla="*/ 27 w 19"/>
                <a:gd name="T9" fmla="*/ 12 h 10"/>
                <a:gd name="T10" fmla="*/ 23 w 19"/>
                <a:gd name="T11" fmla="*/ 6 h 10"/>
                <a:gd name="T12" fmla="*/ 19 w 19"/>
                <a:gd name="T13" fmla="*/ 2 h 10"/>
                <a:gd name="T14" fmla="*/ 1 w 19"/>
                <a:gd name="T15" fmla="*/ 1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0"/>
                <a:gd name="T26" fmla="*/ 19 w 19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0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2" y="6"/>
                    <a:pt x="5" y="6"/>
                    <a:pt x="7" y="6"/>
                  </a:cubicBezTo>
                  <a:cubicBezTo>
                    <a:pt x="8" y="7"/>
                    <a:pt x="9" y="8"/>
                    <a:pt x="11" y="8"/>
                  </a:cubicBezTo>
                  <a:cubicBezTo>
                    <a:pt x="13" y="9"/>
                    <a:pt x="16" y="10"/>
                    <a:pt x="18" y="8"/>
                  </a:cubicBezTo>
                  <a:cubicBezTo>
                    <a:pt x="19" y="7"/>
                    <a:pt x="17" y="6"/>
                    <a:pt x="16" y="4"/>
                  </a:cubicBezTo>
                  <a:cubicBezTo>
                    <a:pt x="15" y="3"/>
                    <a:pt x="14" y="2"/>
                    <a:pt x="13" y="2"/>
                  </a:cubicBezTo>
                  <a:cubicBezTo>
                    <a:pt x="9" y="1"/>
                    <a:pt x="5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1" name="Freeform 3614"/>
            <p:cNvSpPr>
              <a:spLocks noChangeAspect="1"/>
            </p:cNvSpPr>
            <p:nvPr/>
          </p:nvSpPr>
          <p:spPr bwMode="auto">
            <a:xfrm>
              <a:off x="9975358" y="-194165"/>
              <a:ext cx="175513" cy="83368"/>
            </a:xfrm>
            <a:custGeom>
              <a:avLst/>
              <a:gdLst>
                <a:gd name="T0" fmla="*/ 1 w 33"/>
                <a:gd name="T1" fmla="*/ 1 h 16"/>
                <a:gd name="T2" fmla="*/ 1 w 33"/>
                <a:gd name="T3" fmla="*/ 6 h 16"/>
                <a:gd name="T4" fmla="*/ 13 w 33"/>
                <a:gd name="T5" fmla="*/ 13 h 16"/>
                <a:gd name="T6" fmla="*/ 23 w 33"/>
                <a:gd name="T7" fmla="*/ 14 h 16"/>
                <a:gd name="T8" fmla="*/ 44 w 33"/>
                <a:gd name="T9" fmla="*/ 23 h 16"/>
                <a:gd name="T10" fmla="*/ 44 w 33"/>
                <a:gd name="T11" fmla="*/ 20 h 16"/>
                <a:gd name="T12" fmla="*/ 30 w 33"/>
                <a:gd name="T13" fmla="*/ 13 h 16"/>
                <a:gd name="T14" fmla="*/ 34 w 33"/>
                <a:gd name="T15" fmla="*/ 12 h 16"/>
                <a:gd name="T16" fmla="*/ 47 w 33"/>
                <a:gd name="T17" fmla="*/ 15 h 16"/>
                <a:gd name="T18" fmla="*/ 46 w 33"/>
                <a:gd name="T19" fmla="*/ 12 h 16"/>
                <a:gd name="T20" fmla="*/ 27 w 33"/>
                <a:gd name="T21" fmla="*/ 5 h 16"/>
                <a:gd name="T22" fmla="*/ 13 w 33"/>
                <a:gd name="T23" fmla="*/ 1 h 16"/>
                <a:gd name="T24" fmla="*/ 1 w 33"/>
                <a:gd name="T25" fmla="*/ 1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6"/>
                <a:gd name="T41" fmla="*/ 33 w 33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6">
                  <a:moveTo>
                    <a:pt x="1" y="1"/>
                  </a:moveTo>
                  <a:cubicBezTo>
                    <a:pt x="0" y="1"/>
                    <a:pt x="0" y="3"/>
                    <a:pt x="1" y="4"/>
                  </a:cubicBezTo>
                  <a:cubicBezTo>
                    <a:pt x="3" y="6"/>
                    <a:pt x="6" y="8"/>
                    <a:pt x="9" y="9"/>
                  </a:cubicBezTo>
                  <a:cubicBezTo>
                    <a:pt x="11" y="10"/>
                    <a:pt x="14" y="9"/>
                    <a:pt x="16" y="10"/>
                  </a:cubicBezTo>
                  <a:cubicBezTo>
                    <a:pt x="21" y="12"/>
                    <a:pt x="25" y="15"/>
                    <a:pt x="30" y="16"/>
                  </a:cubicBezTo>
                  <a:cubicBezTo>
                    <a:pt x="30" y="16"/>
                    <a:pt x="30" y="14"/>
                    <a:pt x="30" y="14"/>
                  </a:cubicBezTo>
                  <a:cubicBezTo>
                    <a:pt x="27" y="12"/>
                    <a:pt x="23" y="11"/>
                    <a:pt x="21" y="9"/>
                  </a:cubicBezTo>
                  <a:cubicBezTo>
                    <a:pt x="20" y="8"/>
                    <a:pt x="22" y="8"/>
                    <a:pt x="23" y="8"/>
                  </a:cubicBezTo>
                  <a:cubicBezTo>
                    <a:pt x="26" y="9"/>
                    <a:pt x="29" y="11"/>
                    <a:pt x="32" y="11"/>
                  </a:cubicBezTo>
                  <a:cubicBezTo>
                    <a:pt x="33" y="11"/>
                    <a:pt x="32" y="9"/>
                    <a:pt x="31" y="8"/>
                  </a:cubicBezTo>
                  <a:cubicBezTo>
                    <a:pt x="27" y="6"/>
                    <a:pt x="22" y="4"/>
                    <a:pt x="18" y="3"/>
                  </a:cubicBezTo>
                  <a:cubicBezTo>
                    <a:pt x="15" y="2"/>
                    <a:pt x="12" y="1"/>
                    <a:pt x="9" y="1"/>
                  </a:cubicBezTo>
                  <a:cubicBezTo>
                    <a:pt x="6" y="1"/>
                    <a:pt x="4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2" name="Freeform 3615"/>
            <p:cNvSpPr>
              <a:spLocks noChangeAspect="1"/>
            </p:cNvSpPr>
            <p:nvPr/>
          </p:nvSpPr>
          <p:spPr bwMode="auto">
            <a:xfrm>
              <a:off x="9922703" y="-251205"/>
              <a:ext cx="166737" cy="30715"/>
            </a:xfrm>
            <a:custGeom>
              <a:avLst/>
              <a:gdLst>
                <a:gd name="T0" fmla="*/ 6 w 32"/>
                <a:gd name="T1" fmla="*/ 1 h 6"/>
                <a:gd name="T2" fmla="*/ 1 w 32"/>
                <a:gd name="T3" fmla="*/ 6 h 6"/>
                <a:gd name="T4" fmla="*/ 17 w 32"/>
                <a:gd name="T5" fmla="*/ 8 h 6"/>
                <a:gd name="T6" fmla="*/ 37 w 32"/>
                <a:gd name="T7" fmla="*/ 8 h 6"/>
                <a:gd name="T8" fmla="*/ 44 w 32"/>
                <a:gd name="T9" fmla="*/ 7 h 6"/>
                <a:gd name="T10" fmla="*/ 36 w 32"/>
                <a:gd name="T11" fmla="*/ 6 h 6"/>
                <a:gd name="T12" fmla="*/ 17 w 32"/>
                <a:gd name="T13" fmla="*/ 5 h 6"/>
                <a:gd name="T14" fmla="*/ 15 w 32"/>
                <a:gd name="T15" fmla="*/ 2 h 6"/>
                <a:gd name="T16" fmla="*/ 33 w 32"/>
                <a:gd name="T17" fmla="*/ 5 h 6"/>
                <a:gd name="T18" fmla="*/ 33 w 32"/>
                <a:gd name="T19" fmla="*/ 1 h 6"/>
                <a:gd name="T20" fmla="*/ 17 w 32"/>
                <a:gd name="T21" fmla="*/ 0 h 6"/>
                <a:gd name="T22" fmla="*/ 6 w 32"/>
                <a:gd name="T23" fmla="*/ 1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6"/>
                <a:gd name="T38" fmla="*/ 32 w 3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6">
                  <a:moveTo>
                    <a:pt x="4" y="1"/>
                  </a:moveTo>
                  <a:cubicBezTo>
                    <a:pt x="3" y="2"/>
                    <a:pt x="0" y="4"/>
                    <a:pt x="1" y="4"/>
                  </a:cubicBezTo>
                  <a:cubicBezTo>
                    <a:pt x="5" y="6"/>
                    <a:pt x="9" y="6"/>
                    <a:pt x="12" y="6"/>
                  </a:cubicBezTo>
                  <a:cubicBezTo>
                    <a:pt x="17" y="6"/>
                    <a:pt x="21" y="6"/>
                    <a:pt x="26" y="6"/>
                  </a:cubicBezTo>
                  <a:cubicBezTo>
                    <a:pt x="28" y="6"/>
                    <a:pt x="32" y="6"/>
                    <a:pt x="31" y="5"/>
                  </a:cubicBezTo>
                  <a:cubicBezTo>
                    <a:pt x="29" y="4"/>
                    <a:pt x="27" y="4"/>
                    <a:pt x="25" y="4"/>
                  </a:cubicBezTo>
                  <a:cubicBezTo>
                    <a:pt x="21" y="4"/>
                    <a:pt x="16" y="4"/>
                    <a:pt x="12" y="3"/>
                  </a:cubicBezTo>
                  <a:cubicBezTo>
                    <a:pt x="11" y="3"/>
                    <a:pt x="10" y="2"/>
                    <a:pt x="11" y="2"/>
                  </a:cubicBezTo>
                  <a:cubicBezTo>
                    <a:pt x="15" y="1"/>
                    <a:pt x="20" y="3"/>
                    <a:pt x="24" y="3"/>
                  </a:cubicBezTo>
                  <a:cubicBezTo>
                    <a:pt x="25" y="3"/>
                    <a:pt x="25" y="1"/>
                    <a:pt x="24" y="1"/>
                  </a:cubicBezTo>
                  <a:cubicBezTo>
                    <a:pt x="20" y="0"/>
                    <a:pt x="16" y="0"/>
                    <a:pt x="12" y="0"/>
                  </a:cubicBezTo>
                  <a:cubicBezTo>
                    <a:pt x="9" y="0"/>
                    <a:pt x="6" y="0"/>
                    <a:pt x="4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3" name="Freeform 3616"/>
            <p:cNvSpPr>
              <a:spLocks noChangeAspect="1"/>
            </p:cNvSpPr>
            <p:nvPr/>
          </p:nvSpPr>
          <p:spPr bwMode="auto">
            <a:xfrm>
              <a:off x="9979745" y="-216104"/>
              <a:ext cx="162349" cy="43879"/>
            </a:xfrm>
            <a:custGeom>
              <a:avLst/>
              <a:gdLst>
                <a:gd name="T0" fmla="*/ 1 w 31"/>
                <a:gd name="T1" fmla="*/ 1 h 8"/>
                <a:gd name="T2" fmla="*/ 2 w 31"/>
                <a:gd name="T3" fmla="*/ 5 h 8"/>
                <a:gd name="T4" fmla="*/ 23 w 31"/>
                <a:gd name="T5" fmla="*/ 5 h 8"/>
                <a:gd name="T6" fmla="*/ 32 w 31"/>
                <a:gd name="T7" fmla="*/ 11 h 8"/>
                <a:gd name="T8" fmla="*/ 43 w 31"/>
                <a:gd name="T9" fmla="*/ 11 h 8"/>
                <a:gd name="T10" fmla="*/ 39 w 31"/>
                <a:gd name="T11" fmla="*/ 8 h 8"/>
                <a:gd name="T12" fmla="*/ 42 w 31"/>
                <a:gd name="T13" fmla="*/ 4 h 8"/>
                <a:gd name="T14" fmla="*/ 36 w 31"/>
                <a:gd name="T15" fmla="*/ 0 h 8"/>
                <a:gd name="T16" fmla="*/ 21 w 31"/>
                <a:gd name="T17" fmla="*/ 1 h 8"/>
                <a:gd name="T18" fmla="*/ 1 w 31"/>
                <a:gd name="T19" fmla="*/ 1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8"/>
                <a:gd name="T32" fmla="*/ 31 w 31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8">
                  <a:moveTo>
                    <a:pt x="1" y="1"/>
                  </a:moveTo>
                  <a:cubicBezTo>
                    <a:pt x="0" y="1"/>
                    <a:pt x="2" y="3"/>
                    <a:pt x="2" y="3"/>
                  </a:cubicBezTo>
                  <a:cubicBezTo>
                    <a:pt x="7" y="4"/>
                    <a:pt x="12" y="2"/>
                    <a:pt x="16" y="3"/>
                  </a:cubicBezTo>
                  <a:cubicBezTo>
                    <a:pt x="19" y="4"/>
                    <a:pt x="21" y="6"/>
                    <a:pt x="23" y="7"/>
                  </a:cubicBezTo>
                  <a:cubicBezTo>
                    <a:pt x="25" y="7"/>
                    <a:pt x="28" y="8"/>
                    <a:pt x="30" y="7"/>
                  </a:cubicBezTo>
                  <a:cubicBezTo>
                    <a:pt x="31" y="7"/>
                    <a:pt x="28" y="6"/>
                    <a:pt x="28" y="5"/>
                  </a:cubicBezTo>
                  <a:cubicBezTo>
                    <a:pt x="27" y="4"/>
                    <a:pt x="30" y="3"/>
                    <a:pt x="29" y="2"/>
                  </a:cubicBezTo>
                  <a:cubicBezTo>
                    <a:pt x="28" y="1"/>
                    <a:pt x="27" y="0"/>
                    <a:pt x="25" y="0"/>
                  </a:cubicBezTo>
                  <a:cubicBezTo>
                    <a:pt x="22" y="0"/>
                    <a:pt x="19" y="1"/>
                    <a:pt x="15" y="1"/>
                  </a:cubicBezTo>
                  <a:cubicBezTo>
                    <a:pt x="10" y="1"/>
                    <a:pt x="6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4" name="Freeform 3617"/>
            <p:cNvSpPr>
              <a:spLocks noChangeAspect="1"/>
            </p:cNvSpPr>
            <p:nvPr/>
          </p:nvSpPr>
          <p:spPr bwMode="auto">
            <a:xfrm>
              <a:off x="9764741" y="16451"/>
              <a:ext cx="175513" cy="65818"/>
            </a:xfrm>
            <a:custGeom>
              <a:avLst/>
              <a:gdLst>
                <a:gd name="T0" fmla="*/ 7 w 33"/>
                <a:gd name="T1" fmla="*/ 12 h 13"/>
                <a:gd name="T2" fmla="*/ 16 w 33"/>
                <a:gd name="T3" fmla="*/ 6 h 13"/>
                <a:gd name="T4" fmla="*/ 27 w 33"/>
                <a:gd name="T5" fmla="*/ 3 h 13"/>
                <a:gd name="T6" fmla="*/ 35 w 33"/>
                <a:gd name="T7" fmla="*/ 0 h 13"/>
                <a:gd name="T8" fmla="*/ 44 w 33"/>
                <a:gd name="T9" fmla="*/ 2 h 13"/>
                <a:gd name="T10" fmla="*/ 41 w 33"/>
                <a:gd name="T11" fmla="*/ 7 h 13"/>
                <a:gd name="T12" fmla="*/ 47 w 33"/>
                <a:gd name="T13" fmla="*/ 12 h 13"/>
                <a:gd name="T14" fmla="*/ 30 w 33"/>
                <a:gd name="T15" fmla="*/ 15 h 13"/>
                <a:gd name="T16" fmla="*/ 27 w 33"/>
                <a:gd name="T17" fmla="*/ 14 h 13"/>
                <a:gd name="T18" fmla="*/ 18 w 33"/>
                <a:gd name="T19" fmla="*/ 16 h 13"/>
                <a:gd name="T20" fmla="*/ 10 w 33"/>
                <a:gd name="T21" fmla="*/ 17 h 13"/>
                <a:gd name="T22" fmla="*/ 1 w 33"/>
                <a:gd name="T23" fmla="*/ 16 h 13"/>
                <a:gd name="T24" fmla="*/ 2 w 33"/>
                <a:gd name="T25" fmla="*/ 14 h 13"/>
                <a:gd name="T26" fmla="*/ 7 w 33"/>
                <a:gd name="T27" fmla="*/ 12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13"/>
                <a:gd name="T44" fmla="*/ 33 w 33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13">
                  <a:moveTo>
                    <a:pt x="5" y="9"/>
                  </a:moveTo>
                  <a:cubicBezTo>
                    <a:pt x="7" y="8"/>
                    <a:pt x="8" y="5"/>
                    <a:pt x="11" y="4"/>
                  </a:cubicBezTo>
                  <a:cubicBezTo>
                    <a:pt x="13" y="3"/>
                    <a:pt x="16" y="4"/>
                    <a:pt x="18" y="3"/>
                  </a:cubicBezTo>
                  <a:cubicBezTo>
                    <a:pt x="20" y="3"/>
                    <a:pt x="22" y="0"/>
                    <a:pt x="24" y="0"/>
                  </a:cubicBezTo>
                  <a:cubicBezTo>
                    <a:pt x="26" y="0"/>
                    <a:pt x="29" y="1"/>
                    <a:pt x="30" y="2"/>
                  </a:cubicBezTo>
                  <a:cubicBezTo>
                    <a:pt x="31" y="3"/>
                    <a:pt x="28" y="4"/>
                    <a:pt x="28" y="5"/>
                  </a:cubicBezTo>
                  <a:cubicBezTo>
                    <a:pt x="29" y="7"/>
                    <a:pt x="33" y="8"/>
                    <a:pt x="32" y="9"/>
                  </a:cubicBezTo>
                  <a:cubicBezTo>
                    <a:pt x="29" y="11"/>
                    <a:pt x="25" y="10"/>
                    <a:pt x="21" y="11"/>
                  </a:cubicBezTo>
                  <a:cubicBezTo>
                    <a:pt x="20" y="11"/>
                    <a:pt x="19" y="10"/>
                    <a:pt x="18" y="10"/>
                  </a:cubicBezTo>
                  <a:cubicBezTo>
                    <a:pt x="16" y="10"/>
                    <a:pt x="14" y="11"/>
                    <a:pt x="12" y="12"/>
                  </a:cubicBezTo>
                  <a:cubicBezTo>
                    <a:pt x="10" y="12"/>
                    <a:pt x="9" y="12"/>
                    <a:pt x="7" y="13"/>
                  </a:cubicBezTo>
                  <a:cubicBezTo>
                    <a:pt x="5" y="13"/>
                    <a:pt x="3" y="13"/>
                    <a:pt x="1" y="12"/>
                  </a:cubicBezTo>
                  <a:cubicBezTo>
                    <a:pt x="0" y="12"/>
                    <a:pt x="1" y="10"/>
                    <a:pt x="2" y="10"/>
                  </a:cubicBezTo>
                  <a:cubicBezTo>
                    <a:pt x="3" y="9"/>
                    <a:pt x="4" y="10"/>
                    <a:pt x="5" y="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5" name="Freeform 3618"/>
            <p:cNvSpPr>
              <a:spLocks noChangeAspect="1"/>
            </p:cNvSpPr>
            <p:nvPr/>
          </p:nvSpPr>
          <p:spPr bwMode="auto">
            <a:xfrm>
              <a:off x="3371697" y="2074336"/>
              <a:ext cx="258881" cy="245717"/>
            </a:xfrm>
            <a:custGeom>
              <a:avLst/>
              <a:gdLst>
                <a:gd name="T0" fmla="*/ 5 w 49"/>
                <a:gd name="T1" fmla="*/ 1 h 47"/>
                <a:gd name="T2" fmla="*/ 36 w 49"/>
                <a:gd name="T3" fmla="*/ 14 h 47"/>
                <a:gd name="T4" fmla="*/ 43 w 49"/>
                <a:gd name="T5" fmla="*/ 15 h 47"/>
                <a:gd name="T6" fmla="*/ 49 w 49"/>
                <a:gd name="T7" fmla="*/ 30 h 47"/>
                <a:gd name="T8" fmla="*/ 49 w 49"/>
                <a:gd name="T9" fmla="*/ 36 h 47"/>
                <a:gd name="T10" fmla="*/ 63 w 49"/>
                <a:gd name="T11" fmla="*/ 39 h 47"/>
                <a:gd name="T12" fmla="*/ 69 w 49"/>
                <a:gd name="T13" fmla="*/ 55 h 47"/>
                <a:gd name="T14" fmla="*/ 69 w 49"/>
                <a:gd name="T15" fmla="*/ 64 h 47"/>
                <a:gd name="T16" fmla="*/ 57 w 49"/>
                <a:gd name="T17" fmla="*/ 66 h 47"/>
                <a:gd name="T18" fmla="*/ 42 w 49"/>
                <a:gd name="T19" fmla="*/ 57 h 47"/>
                <a:gd name="T20" fmla="*/ 47 w 49"/>
                <a:gd name="T21" fmla="*/ 50 h 47"/>
                <a:gd name="T22" fmla="*/ 35 w 49"/>
                <a:gd name="T23" fmla="*/ 50 h 47"/>
                <a:gd name="T24" fmla="*/ 29 w 49"/>
                <a:gd name="T25" fmla="*/ 45 h 47"/>
                <a:gd name="T26" fmla="*/ 28 w 49"/>
                <a:gd name="T27" fmla="*/ 38 h 47"/>
                <a:gd name="T28" fmla="*/ 20 w 49"/>
                <a:gd name="T29" fmla="*/ 32 h 47"/>
                <a:gd name="T30" fmla="*/ 14 w 49"/>
                <a:gd name="T31" fmla="*/ 24 h 47"/>
                <a:gd name="T32" fmla="*/ 14 w 49"/>
                <a:gd name="T33" fmla="*/ 18 h 47"/>
                <a:gd name="T34" fmla="*/ 6 w 49"/>
                <a:gd name="T35" fmla="*/ 18 h 47"/>
                <a:gd name="T36" fmla="*/ 10 w 49"/>
                <a:gd name="T37" fmla="*/ 12 h 47"/>
                <a:gd name="T38" fmla="*/ 2 w 49"/>
                <a:gd name="T39" fmla="*/ 8 h 47"/>
                <a:gd name="T40" fmla="*/ 0 w 49"/>
                <a:gd name="T41" fmla="*/ 2 h 47"/>
                <a:gd name="T42" fmla="*/ 5 w 49"/>
                <a:gd name="T43" fmla="*/ 1 h 4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9"/>
                <a:gd name="T67" fmla="*/ 0 h 47"/>
                <a:gd name="T68" fmla="*/ 49 w 49"/>
                <a:gd name="T69" fmla="*/ 47 h 4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9" h="47">
                  <a:moveTo>
                    <a:pt x="3" y="1"/>
                  </a:moveTo>
                  <a:cubicBezTo>
                    <a:pt x="11" y="3"/>
                    <a:pt x="18" y="7"/>
                    <a:pt x="25" y="10"/>
                  </a:cubicBezTo>
                  <a:cubicBezTo>
                    <a:pt x="27" y="11"/>
                    <a:pt x="29" y="10"/>
                    <a:pt x="30" y="11"/>
                  </a:cubicBezTo>
                  <a:cubicBezTo>
                    <a:pt x="33" y="14"/>
                    <a:pt x="33" y="18"/>
                    <a:pt x="34" y="21"/>
                  </a:cubicBezTo>
                  <a:cubicBezTo>
                    <a:pt x="34" y="23"/>
                    <a:pt x="33" y="24"/>
                    <a:pt x="34" y="25"/>
                  </a:cubicBezTo>
                  <a:cubicBezTo>
                    <a:pt x="37" y="27"/>
                    <a:pt x="41" y="26"/>
                    <a:pt x="43" y="28"/>
                  </a:cubicBezTo>
                  <a:cubicBezTo>
                    <a:pt x="46" y="31"/>
                    <a:pt x="47" y="35"/>
                    <a:pt x="47" y="39"/>
                  </a:cubicBezTo>
                  <a:cubicBezTo>
                    <a:pt x="48" y="41"/>
                    <a:pt x="49" y="44"/>
                    <a:pt x="47" y="45"/>
                  </a:cubicBezTo>
                  <a:cubicBezTo>
                    <a:pt x="45" y="47"/>
                    <a:pt x="42" y="47"/>
                    <a:pt x="39" y="46"/>
                  </a:cubicBezTo>
                  <a:cubicBezTo>
                    <a:pt x="35" y="45"/>
                    <a:pt x="31" y="43"/>
                    <a:pt x="29" y="40"/>
                  </a:cubicBezTo>
                  <a:cubicBezTo>
                    <a:pt x="28" y="38"/>
                    <a:pt x="33" y="36"/>
                    <a:pt x="32" y="35"/>
                  </a:cubicBezTo>
                  <a:cubicBezTo>
                    <a:pt x="30" y="33"/>
                    <a:pt x="26" y="35"/>
                    <a:pt x="24" y="35"/>
                  </a:cubicBezTo>
                  <a:cubicBezTo>
                    <a:pt x="22" y="34"/>
                    <a:pt x="20" y="33"/>
                    <a:pt x="20" y="32"/>
                  </a:cubicBezTo>
                  <a:cubicBezTo>
                    <a:pt x="19" y="30"/>
                    <a:pt x="20" y="28"/>
                    <a:pt x="19" y="27"/>
                  </a:cubicBezTo>
                  <a:cubicBezTo>
                    <a:pt x="18" y="25"/>
                    <a:pt x="15" y="24"/>
                    <a:pt x="14" y="23"/>
                  </a:cubicBezTo>
                  <a:cubicBezTo>
                    <a:pt x="12" y="21"/>
                    <a:pt x="11" y="19"/>
                    <a:pt x="10" y="17"/>
                  </a:cubicBezTo>
                  <a:cubicBezTo>
                    <a:pt x="9" y="16"/>
                    <a:pt x="11" y="14"/>
                    <a:pt x="10" y="13"/>
                  </a:cubicBezTo>
                  <a:cubicBezTo>
                    <a:pt x="8" y="12"/>
                    <a:pt x="5" y="15"/>
                    <a:pt x="4" y="13"/>
                  </a:cubicBezTo>
                  <a:cubicBezTo>
                    <a:pt x="3" y="12"/>
                    <a:pt x="7" y="10"/>
                    <a:pt x="7" y="8"/>
                  </a:cubicBezTo>
                  <a:cubicBezTo>
                    <a:pt x="6" y="7"/>
                    <a:pt x="3" y="8"/>
                    <a:pt x="2" y="6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2"/>
                    <a:pt x="3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6" name="Freeform 3619"/>
            <p:cNvSpPr>
              <a:spLocks noChangeAspect="1"/>
            </p:cNvSpPr>
            <p:nvPr/>
          </p:nvSpPr>
          <p:spPr bwMode="auto">
            <a:xfrm>
              <a:off x="3143532" y="1762800"/>
              <a:ext cx="92143" cy="100919"/>
            </a:xfrm>
            <a:custGeom>
              <a:avLst/>
              <a:gdLst>
                <a:gd name="T0" fmla="*/ 26 w 17"/>
                <a:gd name="T1" fmla="*/ 5 h 19"/>
                <a:gd name="T2" fmla="*/ 20 w 17"/>
                <a:gd name="T3" fmla="*/ 16 h 19"/>
                <a:gd name="T4" fmla="*/ 15 w 17"/>
                <a:gd name="T5" fmla="*/ 27 h 19"/>
                <a:gd name="T6" fmla="*/ 6 w 17"/>
                <a:gd name="T7" fmla="*/ 28 h 19"/>
                <a:gd name="T8" fmla="*/ 1 w 17"/>
                <a:gd name="T9" fmla="*/ 22 h 19"/>
                <a:gd name="T10" fmla="*/ 2 w 17"/>
                <a:gd name="T11" fmla="*/ 8 h 19"/>
                <a:gd name="T12" fmla="*/ 2 w 17"/>
                <a:gd name="T13" fmla="*/ 1 h 19"/>
                <a:gd name="T14" fmla="*/ 19 w 17"/>
                <a:gd name="T15" fmla="*/ 5 h 19"/>
                <a:gd name="T16" fmla="*/ 26 w 17"/>
                <a:gd name="T17" fmla="*/ 5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7" y="3"/>
                  </a:moveTo>
                  <a:cubicBezTo>
                    <a:pt x="17" y="6"/>
                    <a:pt x="14" y="8"/>
                    <a:pt x="13" y="11"/>
                  </a:cubicBezTo>
                  <a:cubicBezTo>
                    <a:pt x="12" y="13"/>
                    <a:pt x="12" y="16"/>
                    <a:pt x="10" y="18"/>
                  </a:cubicBezTo>
                  <a:cubicBezTo>
                    <a:pt x="9" y="19"/>
                    <a:pt x="6" y="19"/>
                    <a:pt x="4" y="19"/>
                  </a:cubicBezTo>
                  <a:cubicBezTo>
                    <a:pt x="3" y="18"/>
                    <a:pt x="1" y="17"/>
                    <a:pt x="1" y="15"/>
                  </a:cubicBezTo>
                  <a:cubicBezTo>
                    <a:pt x="1" y="12"/>
                    <a:pt x="2" y="9"/>
                    <a:pt x="2" y="6"/>
                  </a:cubicBezTo>
                  <a:cubicBezTo>
                    <a:pt x="2" y="5"/>
                    <a:pt x="0" y="2"/>
                    <a:pt x="2" y="1"/>
                  </a:cubicBezTo>
                  <a:cubicBezTo>
                    <a:pt x="5" y="0"/>
                    <a:pt x="9" y="2"/>
                    <a:pt x="12" y="3"/>
                  </a:cubicBezTo>
                  <a:cubicBezTo>
                    <a:pt x="13" y="3"/>
                    <a:pt x="16" y="2"/>
                    <a:pt x="17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7" name="Freeform 3620"/>
            <p:cNvSpPr>
              <a:spLocks noChangeAspect="1"/>
            </p:cNvSpPr>
            <p:nvPr/>
          </p:nvSpPr>
          <p:spPr bwMode="auto">
            <a:xfrm>
              <a:off x="3161081" y="1859331"/>
              <a:ext cx="78980" cy="118471"/>
            </a:xfrm>
            <a:custGeom>
              <a:avLst/>
              <a:gdLst>
                <a:gd name="T0" fmla="*/ 14 w 15"/>
                <a:gd name="T1" fmla="*/ 1 h 23"/>
                <a:gd name="T2" fmla="*/ 1 w 15"/>
                <a:gd name="T3" fmla="*/ 5 h 23"/>
                <a:gd name="T4" fmla="*/ 7 w 15"/>
                <a:gd name="T5" fmla="*/ 8 h 23"/>
                <a:gd name="T6" fmla="*/ 8 w 15"/>
                <a:gd name="T7" fmla="*/ 18 h 23"/>
                <a:gd name="T8" fmla="*/ 19 w 15"/>
                <a:gd name="T9" fmla="*/ 31 h 23"/>
                <a:gd name="T10" fmla="*/ 20 w 15"/>
                <a:gd name="T11" fmla="*/ 27 h 23"/>
                <a:gd name="T12" fmla="*/ 14 w 15"/>
                <a:gd name="T13" fmla="*/ 21 h 23"/>
                <a:gd name="T14" fmla="*/ 12 w 15"/>
                <a:gd name="T15" fmla="*/ 8 h 23"/>
                <a:gd name="T16" fmla="*/ 14 w 15"/>
                <a:gd name="T17" fmla="*/ 1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23"/>
                <a:gd name="T29" fmla="*/ 15 w 15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23">
                  <a:moveTo>
                    <a:pt x="10" y="1"/>
                  </a:moveTo>
                  <a:cubicBezTo>
                    <a:pt x="7" y="0"/>
                    <a:pt x="3" y="1"/>
                    <a:pt x="1" y="3"/>
                  </a:cubicBezTo>
                  <a:cubicBezTo>
                    <a:pt x="0" y="4"/>
                    <a:pt x="4" y="4"/>
                    <a:pt x="5" y="6"/>
                  </a:cubicBezTo>
                  <a:cubicBezTo>
                    <a:pt x="6" y="8"/>
                    <a:pt x="5" y="11"/>
                    <a:pt x="6" y="13"/>
                  </a:cubicBezTo>
                  <a:cubicBezTo>
                    <a:pt x="8" y="17"/>
                    <a:pt x="10" y="20"/>
                    <a:pt x="13" y="22"/>
                  </a:cubicBezTo>
                  <a:cubicBezTo>
                    <a:pt x="13" y="23"/>
                    <a:pt x="15" y="21"/>
                    <a:pt x="14" y="20"/>
                  </a:cubicBezTo>
                  <a:cubicBezTo>
                    <a:pt x="13" y="18"/>
                    <a:pt x="11" y="17"/>
                    <a:pt x="10" y="15"/>
                  </a:cubicBezTo>
                  <a:cubicBezTo>
                    <a:pt x="9" y="12"/>
                    <a:pt x="8" y="9"/>
                    <a:pt x="8" y="6"/>
                  </a:cubicBezTo>
                  <a:cubicBezTo>
                    <a:pt x="8" y="4"/>
                    <a:pt x="11" y="2"/>
                    <a:pt x="10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8" name="Freeform 3621"/>
            <p:cNvSpPr>
              <a:spLocks noChangeAspect="1"/>
            </p:cNvSpPr>
            <p:nvPr/>
          </p:nvSpPr>
          <p:spPr bwMode="auto">
            <a:xfrm>
              <a:off x="1081257" y="801869"/>
              <a:ext cx="179901" cy="83368"/>
            </a:xfrm>
            <a:custGeom>
              <a:avLst/>
              <a:gdLst>
                <a:gd name="T0" fmla="*/ 6 w 34"/>
                <a:gd name="T1" fmla="*/ 2 h 16"/>
                <a:gd name="T2" fmla="*/ 1 w 34"/>
                <a:gd name="T3" fmla="*/ 15 h 16"/>
                <a:gd name="T4" fmla="*/ 12 w 34"/>
                <a:gd name="T5" fmla="*/ 15 h 16"/>
                <a:gd name="T6" fmla="*/ 21 w 34"/>
                <a:gd name="T7" fmla="*/ 14 h 16"/>
                <a:gd name="T8" fmla="*/ 29 w 34"/>
                <a:gd name="T9" fmla="*/ 18 h 16"/>
                <a:gd name="T10" fmla="*/ 36 w 34"/>
                <a:gd name="T11" fmla="*/ 23 h 16"/>
                <a:gd name="T12" fmla="*/ 49 w 34"/>
                <a:gd name="T13" fmla="*/ 15 h 16"/>
                <a:gd name="T14" fmla="*/ 36 w 34"/>
                <a:gd name="T15" fmla="*/ 10 h 16"/>
                <a:gd name="T16" fmla="*/ 34 w 34"/>
                <a:gd name="T17" fmla="*/ 6 h 16"/>
                <a:gd name="T18" fmla="*/ 28 w 34"/>
                <a:gd name="T19" fmla="*/ 6 h 16"/>
                <a:gd name="T20" fmla="*/ 19 w 34"/>
                <a:gd name="T21" fmla="*/ 10 h 16"/>
                <a:gd name="T22" fmla="*/ 8 w 34"/>
                <a:gd name="T23" fmla="*/ 10 h 16"/>
                <a:gd name="T24" fmla="*/ 6 w 34"/>
                <a:gd name="T25" fmla="*/ 2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6"/>
                <a:gd name="T41" fmla="*/ 34 w 34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6">
                  <a:moveTo>
                    <a:pt x="4" y="2"/>
                  </a:moveTo>
                  <a:cubicBezTo>
                    <a:pt x="2" y="4"/>
                    <a:pt x="0" y="8"/>
                    <a:pt x="1" y="11"/>
                  </a:cubicBezTo>
                  <a:cubicBezTo>
                    <a:pt x="2" y="13"/>
                    <a:pt x="6" y="11"/>
                    <a:pt x="8" y="11"/>
                  </a:cubicBezTo>
                  <a:cubicBezTo>
                    <a:pt x="10" y="11"/>
                    <a:pt x="12" y="10"/>
                    <a:pt x="14" y="10"/>
                  </a:cubicBezTo>
                  <a:cubicBezTo>
                    <a:pt x="16" y="11"/>
                    <a:pt x="18" y="12"/>
                    <a:pt x="20" y="13"/>
                  </a:cubicBezTo>
                  <a:cubicBezTo>
                    <a:pt x="21" y="14"/>
                    <a:pt x="23" y="16"/>
                    <a:pt x="25" y="16"/>
                  </a:cubicBezTo>
                  <a:cubicBezTo>
                    <a:pt x="29" y="15"/>
                    <a:pt x="34" y="14"/>
                    <a:pt x="34" y="11"/>
                  </a:cubicBezTo>
                  <a:cubicBezTo>
                    <a:pt x="34" y="7"/>
                    <a:pt x="28" y="9"/>
                    <a:pt x="25" y="7"/>
                  </a:cubicBezTo>
                  <a:cubicBezTo>
                    <a:pt x="24" y="7"/>
                    <a:pt x="24" y="5"/>
                    <a:pt x="23" y="4"/>
                  </a:cubicBezTo>
                  <a:cubicBezTo>
                    <a:pt x="22" y="3"/>
                    <a:pt x="20" y="3"/>
                    <a:pt x="19" y="4"/>
                  </a:cubicBezTo>
                  <a:cubicBezTo>
                    <a:pt x="17" y="4"/>
                    <a:pt x="15" y="6"/>
                    <a:pt x="13" y="7"/>
                  </a:cubicBezTo>
                  <a:cubicBezTo>
                    <a:pt x="11" y="7"/>
                    <a:pt x="8" y="8"/>
                    <a:pt x="6" y="7"/>
                  </a:cubicBezTo>
                  <a:cubicBezTo>
                    <a:pt x="5" y="6"/>
                    <a:pt x="6" y="0"/>
                    <a:pt x="4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29" name="Freeform 3622"/>
            <p:cNvSpPr>
              <a:spLocks noChangeAspect="1"/>
            </p:cNvSpPr>
            <p:nvPr/>
          </p:nvSpPr>
          <p:spPr bwMode="auto">
            <a:xfrm>
              <a:off x="3139144" y="1565350"/>
              <a:ext cx="96531" cy="157962"/>
            </a:xfrm>
            <a:custGeom>
              <a:avLst/>
              <a:gdLst>
                <a:gd name="T0" fmla="*/ 16 w 18"/>
                <a:gd name="T1" fmla="*/ 5 h 30"/>
                <a:gd name="T2" fmla="*/ 26 w 18"/>
                <a:gd name="T3" fmla="*/ 20 h 30"/>
                <a:gd name="T4" fmla="*/ 27 w 18"/>
                <a:gd name="T5" fmla="*/ 37 h 30"/>
                <a:gd name="T6" fmla="*/ 24 w 18"/>
                <a:gd name="T7" fmla="*/ 42 h 30"/>
                <a:gd name="T8" fmla="*/ 15 w 18"/>
                <a:gd name="T9" fmla="*/ 31 h 30"/>
                <a:gd name="T10" fmla="*/ 9 w 18"/>
                <a:gd name="T11" fmla="*/ 29 h 30"/>
                <a:gd name="T12" fmla="*/ 12 w 18"/>
                <a:gd name="T13" fmla="*/ 20 h 30"/>
                <a:gd name="T14" fmla="*/ 7 w 18"/>
                <a:gd name="T15" fmla="*/ 17 h 30"/>
                <a:gd name="T16" fmla="*/ 13 w 18"/>
                <a:gd name="T17" fmla="*/ 10 h 30"/>
                <a:gd name="T18" fmla="*/ 1 w 18"/>
                <a:gd name="T19" fmla="*/ 12 h 30"/>
                <a:gd name="T20" fmla="*/ 7 w 18"/>
                <a:gd name="T21" fmla="*/ 1 h 30"/>
                <a:gd name="T22" fmla="*/ 16 w 18"/>
                <a:gd name="T23" fmla="*/ 5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30"/>
                <a:gd name="T38" fmla="*/ 18 w 18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30">
                  <a:moveTo>
                    <a:pt x="11" y="3"/>
                  </a:moveTo>
                  <a:cubicBezTo>
                    <a:pt x="14" y="6"/>
                    <a:pt x="15" y="10"/>
                    <a:pt x="17" y="14"/>
                  </a:cubicBezTo>
                  <a:cubicBezTo>
                    <a:pt x="18" y="18"/>
                    <a:pt x="18" y="22"/>
                    <a:pt x="18" y="26"/>
                  </a:cubicBezTo>
                  <a:cubicBezTo>
                    <a:pt x="18" y="27"/>
                    <a:pt x="17" y="30"/>
                    <a:pt x="16" y="29"/>
                  </a:cubicBezTo>
                  <a:cubicBezTo>
                    <a:pt x="13" y="28"/>
                    <a:pt x="12" y="24"/>
                    <a:pt x="10" y="22"/>
                  </a:cubicBezTo>
                  <a:cubicBezTo>
                    <a:pt x="8" y="21"/>
                    <a:pt x="6" y="22"/>
                    <a:pt x="6" y="20"/>
                  </a:cubicBezTo>
                  <a:cubicBezTo>
                    <a:pt x="5" y="18"/>
                    <a:pt x="8" y="16"/>
                    <a:pt x="8" y="14"/>
                  </a:cubicBezTo>
                  <a:cubicBezTo>
                    <a:pt x="8" y="12"/>
                    <a:pt x="4" y="13"/>
                    <a:pt x="5" y="12"/>
                  </a:cubicBezTo>
                  <a:cubicBezTo>
                    <a:pt x="5" y="10"/>
                    <a:pt x="10" y="9"/>
                    <a:pt x="9" y="7"/>
                  </a:cubicBezTo>
                  <a:cubicBezTo>
                    <a:pt x="7" y="5"/>
                    <a:pt x="3" y="10"/>
                    <a:pt x="1" y="8"/>
                  </a:cubicBezTo>
                  <a:cubicBezTo>
                    <a:pt x="0" y="6"/>
                    <a:pt x="3" y="2"/>
                    <a:pt x="5" y="1"/>
                  </a:cubicBezTo>
                  <a:cubicBezTo>
                    <a:pt x="7" y="0"/>
                    <a:pt x="10" y="1"/>
                    <a:pt x="1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0" name="Freeform 3623"/>
            <p:cNvSpPr>
              <a:spLocks noChangeAspect="1"/>
            </p:cNvSpPr>
            <p:nvPr/>
          </p:nvSpPr>
          <p:spPr bwMode="auto">
            <a:xfrm>
              <a:off x="3165469" y="1495144"/>
              <a:ext cx="78980" cy="70204"/>
            </a:xfrm>
            <a:custGeom>
              <a:avLst/>
              <a:gdLst>
                <a:gd name="T0" fmla="*/ 1 w 15"/>
                <a:gd name="T1" fmla="*/ 2 h 13"/>
                <a:gd name="T2" fmla="*/ 1 w 15"/>
                <a:gd name="T3" fmla="*/ 18 h 13"/>
                <a:gd name="T4" fmla="*/ 12 w 15"/>
                <a:gd name="T5" fmla="*/ 17 h 13"/>
                <a:gd name="T6" fmla="*/ 12 w 15"/>
                <a:gd name="T7" fmla="*/ 12 h 13"/>
                <a:gd name="T8" fmla="*/ 17 w 15"/>
                <a:gd name="T9" fmla="*/ 15 h 13"/>
                <a:gd name="T10" fmla="*/ 20 w 15"/>
                <a:gd name="T11" fmla="*/ 15 h 13"/>
                <a:gd name="T12" fmla="*/ 14 w 15"/>
                <a:gd name="T13" fmla="*/ 6 h 13"/>
                <a:gd name="T14" fmla="*/ 7 w 15"/>
                <a:gd name="T15" fmla="*/ 5 h 13"/>
                <a:gd name="T16" fmla="*/ 1 w 15"/>
                <a:gd name="T17" fmla="*/ 2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13"/>
                <a:gd name="T29" fmla="*/ 15 w 15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13">
                  <a:moveTo>
                    <a:pt x="1" y="2"/>
                  </a:moveTo>
                  <a:cubicBezTo>
                    <a:pt x="0" y="5"/>
                    <a:pt x="0" y="9"/>
                    <a:pt x="1" y="12"/>
                  </a:cubicBezTo>
                  <a:cubicBezTo>
                    <a:pt x="2" y="13"/>
                    <a:pt x="6" y="12"/>
                    <a:pt x="8" y="11"/>
                  </a:cubicBezTo>
                  <a:cubicBezTo>
                    <a:pt x="9" y="10"/>
                    <a:pt x="6" y="8"/>
                    <a:pt x="8" y="8"/>
                  </a:cubicBezTo>
                  <a:cubicBezTo>
                    <a:pt x="9" y="7"/>
                    <a:pt x="10" y="10"/>
                    <a:pt x="12" y="10"/>
                  </a:cubicBezTo>
                  <a:cubicBezTo>
                    <a:pt x="12" y="10"/>
                    <a:pt x="15" y="11"/>
                    <a:pt x="14" y="10"/>
                  </a:cubicBezTo>
                  <a:cubicBezTo>
                    <a:pt x="14" y="7"/>
                    <a:pt x="12" y="5"/>
                    <a:pt x="10" y="4"/>
                  </a:cubicBezTo>
                  <a:cubicBezTo>
                    <a:pt x="9" y="3"/>
                    <a:pt x="7" y="3"/>
                    <a:pt x="5" y="3"/>
                  </a:cubicBezTo>
                  <a:cubicBezTo>
                    <a:pt x="4" y="3"/>
                    <a:pt x="2" y="0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1" name="Freeform 3624"/>
            <p:cNvSpPr>
              <a:spLocks noChangeAspect="1"/>
            </p:cNvSpPr>
            <p:nvPr/>
          </p:nvSpPr>
          <p:spPr bwMode="auto">
            <a:xfrm>
              <a:off x="3121592" y="1512695"/>
              <a:ext cx="39491" cy="78980"/>
            </a:xfrm>
            <a:custGeom>
              <a:avLst/>
              <a:gdLst>
                <a:gd name="T0" fmla="*/ 5 w 7"/>
                <a:gd name="T1" fmla="*/ 1 h 15"/>
                <a:gd name="T2" fmla="*/ 4 w 7"/>
                <a:gd name="T3" fmla="*/ 13 h 15"/>
                <a:gd name="T4" fmla="*/ 4 w 7"/>
                <a:gd name="T5" fmla="*/ 22 h 15"/>
                <a:gd name="T6" fmla="*/ 10 w 7"/>
                <a:gd name="T7" fmla="*/ 13 h 15"/>
                <a:gd name="T8" fmla="*/ 10 w 7"/>
                <a:gd name="T9" fmla="*/ 6 h 15"/>
                <a:gd name="T10" fmla="*/ 8 w 7"/>
                <a:gd name="T11" fmla="*/ 1 h 15"/>
                <a:gd name="T12" fmla="*/ 5 w 7"/>
                <a:gd name="T13" fmla="*/ 1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15"/>
                <a:gd name="T23" fmla="*/ 7 w 7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15">
                  <a:moveTo>
                    <a:pt x="3" y="1"/>
                  </a:moveTo>
                  <a:cubicBezTo>
                    <a:pt x="2" y="4"/>
                    <a:pt x="2" y="6"/>
                    <a:pt x="2" y="9"/>
                  </a:cubicBezTo>
                  <a:cubicBezTo>
                    <a:pt x="2" y="11"/>
                    <a:pt x="0" y="15"/>
                    <a:pt x="2" y="15"/>
                  </a:cubicBezTo>
                  <a:cubicBezTo>
                    <a:pt x="4" y="14"/>
                    <a:pt x="5" y="11"/>
                    <a:pt x="6" y="9"/>
                  </a:cubicBezTo>
                  <a:cubicBezTo>
                    <a:pt x="7" y="7"/>
                    <a:pt x="6" y="5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0"/>
                    <a:pt x="3" y="0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2" name="Freeform 3625"/>
            <p:cNvSpPr>
              <a:spLocks noChangeAspect="1"/>
            </p:cNvSpPr>
            <p:nvPr/>
          </p:nvSpPr>
          <p:spPr bwMode="auto">
            <a:xfrm>
              <a:off x="3077713" y="1468816"/>
              <a:ext cx="43879" cy="105307"/>
            </a:xfrm>
            <a:custGeom>
              <a:avLst/>
              <a:gdLst>
                <a:gd name="T0" fmla="*/ 1 w 9"/>
                <a:gd name="T1" fmla="*/ 0 h 20"/>
                <a:gd name="T2" fmla="*/ 1 w 9"/>
                <a:gd name="T3" fmla="*/ 5 h 20"/>
                <a:gd name="T4" fmla="*/ 3 w 9"/>
                <a:gd name="T5" fmla="*/ 20 h 20"/>
                <a:gd name="T6" fmla="*/ 7 w 9"/>
                <a:gd name="T7" fmla="*/ 29 h 20"/>
                <a:gd name="T8" fmla="*/ 11 w 9"/>
                <a:gd name="T9" fmla="*/ 19 h 20"/>
                <a:gd name="T10" fmla="*/ 9 w 9"/>
                <a:gd name="T11" fmla="*/ 5 h 20"/>
                <a:gd name="T12" fmla="*/ 4 w 9"/>
                <a:gd name="T13" fmla="*/ 1 h 20"/>
                <a:gd name="T14" fmla="*/ 1 w 9"/>
                <a:gd name="T15" fmla="*/ 0 h 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0"/>
                <a:gd name="T26" fmla="*/ 9 w 9"/>
                <a:gd name="T27" fmla="*/ 20 h 2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0">
                  <a:moveTo>
                    <a:pt x="1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1" y="7"/>
                    <a:pt x="3" y="10"/>
                    <a:pt x="3" y="14"/>
                  </a:cubicBezTo>
                  <a:cubicBezTo>
                    <a:pt x="4" y="16"/>
                    <a:pt x="3" y="20"/>
                    <a:pt x="5" y="20"/>
                  </a:cubicBezTo>
                  <a:cubicBezTo>
                    <a:pt x="7" y="19"/>
                    <a:pt x="8" y="15"/>
                    <a:pt x="9" y="13"/>
                  </a:cubicBezTo>
                  <a:cubicBezTo>
                    <a:pt x="9" y="10"/>
                    <a:pt x="8" y="6"/>
                    <a:pt x="7" y="3"/>
                  </a:cubicBezTo>
                  <a:cubicBezTo>
                    <a:pt x="7" y="2"/>
                    <a:pt x="6" y="2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3" name="Freeform 3626"/>
            <p:cNvSpPr>
              <a:spLocks noChangeAspect="1"/>
            </p:cNvSpPr>
            <p:nvPr/>
          </p:nvSpPr>
          <p:spPr bwMode="auto">
            <a:xfrm>
              <a:off x="3029447" y="1398613"/>
              <a:ext cx="105307" cy="78980"/>
            </a:xfrm>
            <a:custGeom>
              <a:avLst/>
              <a:gdLst>
                <a:gd name="T0" fmla="*/ 1 w 20"/>
                <a:gd name="T1" fmla="*/ 2 h 15"/>
                <a:gd name="T2" fmla="*/ 1 w 20"/>
                <a:gd name="T3" fmla="*/ 7 h 15"/>
                <a:gd name="T4" fmla="*/ 12 w 20"/>
                <a:gd name="T5" fmla="*/ 20 h 15"/>
                <a:gd name="T6" fmla="*/ 13 w 20"/>
                <a:gd name="T7" fmla="*/ 16 h 15"/>
                <a:gd name="T8" fmla="*/ 13 w 20"/>
                <a:gd name="T9" fmla="*/ 13 h 15"/>
                <a:gd name="T10" fmla="*/ 26 w 20"/>
                <a:gd name="T11" fmla="*/ 17 h 15"/>
                <a:gd name="T12" fmla="*/ 26 w 20"/>
                <a:gd name="T13" fmla="*/ 12 h 15"/>
                <a:gd name="T14" fmla="*/ 16 w 20"/>
                <a:gd name="T15" fmla="*/ 7 h 15"/>
                <a:gd name="T16" fmla="*/ 20 w 20"/>
                <a:gd name="T17" fmla="*/ 7 h 15"/>
                <a:gd name="T18" fmla="*/ 28 w 20"/>
                <a:gd name="T19" fmla="*/ 8 h 15"/>
                <a:gd name="T20" fmla="*/ 26 w 20"/>
                <a:gd name="T21" fmla="*/ 2 h 15"/>
                <a:gd name="T22" fmla="*/ 16 w 20"/>
                <a:gd name="T23" fmla="*/ 0 h 15"/>
                <a:gd name="T24" fmla="*/ 6 w 20"/>
                <a:gd name="T25" fmla="*/ 2 h 15"/>
                <a:gd name="T26" fmla="*/ 1 w 20"/>
                <a:gd name="T27" fmla="*/ 2 h 1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15"/>
                <a:gd name="T44" fmla="*/ 20 w 20"/>
                <a:gd name="T45" fmla="*/ 15 h 1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15">
                  <a:moveTo>
                    <a:pt x="1" y="2"/>
                  </a:moveTo>
                  <a:cubicBezTo>
                    <a:pt x="0" y="3"/>
                    <a:pt x="0" y="4"/>
                    <a:pt x="1" y="5"/>
                  </a:cubicBezTo>
                  <a:cubicBezTo>
                    <a:pt x="3" y="8"/>
                    <a:pt x="5" y="12"/>
                    <a:pt x="8" y="14"/>
                  </a:cubicBezTo>
                  <a:cubicBezTo>
                    <a:pt x="9" y="15"/>
                    <a:pt x="9" y="12"/>
                    <a:pt x="9" y="11"/>
                  </a:cubicBezTo>
                  <a:cubicBezTo>
                    <a:pt x="9" y="11"/>
                    <a:pt x="8" y="9"/>
                    <a:pt x="9" y="9"/>
                  </a:cubicBezTo>
                  <a:cubicBezTo>
                    <a:pt x="12" y="10"/>
                    <a:pt x="15" y="12"/>
                    <a:pt x="18" y="12"/>
                  </a:cubicBezTo>
                  <a:cubicBezTo>
                    <a:pt x="19" y="12"/>
                    <a:pt x="19" y="9"/>
                    <a:pt x="18" y="8"/>
                  </a:cubicBezTo>
                  <a:cubicBezTo>
                    <a:pt x="16" y="6"/>
                    <a:pt x="13" y="6"/>
                    <a:pt x="11" y="5"/>
                  </a:cubicBezTo>
                  <a:cubicBezTo>
                    <a:pt x="10" y="4"/>
                    <a:pt x="13" y="5"/>
                    <a:pt x="14" y="5"/>
                  </a:cubicBezTo>
                  <a:cubicBezTo>
                    <a:pt x="16" y="5"/>
                    <a:pt x="17" y="7"/>
                    <a:pt x="19" y="6"/>
                  </a:cubicBezTo>
                  <a:cubicBezTo>
                    <a:pt x="20" y="6"/>
                    <a:pt x="19" y="3"/>
                    <a:pt x="18" y="2"/>
                  </a:cubicBezTo>
                  <a:cubicBezTo>
                    <a:pt x="17" y="1"/>
                    <a:pt x="14" y="0"/>
                    <a:pt x="11" y="0"/>
                  </a:cubicBezTo>
                  <a:cubicBezTo>
                    <a:pt x="9" y="0"/>
                    <a:pt x="7" y="2"/>
                    <a:pt x="4" y="2"/>
                  </a:cubicBezTo>
                  <a:cubicBezTo>
                    <a:pt x="3" y="3"/>
                    <a:pt x="2" y="2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4" name="Freeform 3627"/>
            <p:cNvSpPr>
              <a:spLocks noChangeAspect="1"/>
            </p:cNvSpPr>
            <p:nvPr/>
          </p:nvSpPr>
          <p:spPr bwMode="auto">
            <a:xfrm>
              <a:off x="3266390" y="1600451"/>
              <a:ext cx="52655" cy="74592"/>
            </a:xfrm>
            <a:custGeom>
              <a:avLst/>
              <a:gdLst>
                <a:gd name="T0" fmla="*/ 5 w 10"/>
                <a:gd name="T1" fmla="*/ 5 h 14"/>
                <a:gd name="T2" fmla="*/ 1 w 10"/>
                <a:gd name="T3" fmla="*/ 15 h 14"/>
                <a:gd name="T4" fmla="*/ 10 w 10"/>
                <a:gd name="T5" fmla="*/ 19 h 14"/>
                <a:gd name="T6" fmla="*/ 14 w 10"/>
                <a:gd name="T7" fmla="*/ 7 h 14"/>
                <a:gd name="T8" fmla="*/ 13 w 10"/>
                <a:gd name="T9" fmla="*/ 1 h 14"/>
                <a:gd name="T10" fmla="*/ 5 w 10"/>
                <a:gd name="T11" fmla="*/ 5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4"/>
                <a:gd name="T20" fmla="*/ 10 w 10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4">
                  <a:moveTo>
                    <a:pt x="3" y="3"/>
                  </a:moveTo>
                  <a:cubicBezTo>
                    <a:pt x="1" y="5"/>
                    <a:pt x="0" y="8"/>
                    <a:pt x="1" y="10"/>
                  </a:cubicBezTo>
                  <a:cubicBezTo>
                    <a:pt x="2" y="12"/>
                    <a:pt x="5" y="14"/>
                    <a:pt x="7" y="13"/>
                  </a:cubicBezTo>
                  <a:cubicBezTo>
                    <a:pt x="10" y="12"/>
                    <a:pt x="9" y="8"/>
                    <a:pt x="10" y="5"/>
                  </a:cubicBezTo>
                  <a:cubicBezTo>
                    <a:pt x="10" y="4"/>
                    <a:pt x="10" y="1"/>
                    <a:pt x="9" y="1"/>
                  </a:cubicBezTo>
                  <a:cubicBezTo>
                    <a:pt x="7" y="0"/>
                    <a:pt x="4" y="1"/>
                    <a:pt x="3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5" name="Freeform 3628"/>
            <p:cNvSpPr>
              <a:spLocks noChangeAspect="1"/>
            </p:cNvSpPr>
            <p:nvPr/>
          </p:nvSpPr>
          <p:spPr bwMode="auto">
            <a:xfrm>
              <a:off x="3213736" y="1569736"/>
              <a:ext cx="30715" cy="35103"/>
            </a:xfrm>
            <a:custGeom>
              <a:avLst/>
              <a:gdLst>
                <a:gd name="T0" fmla="*/ 5 w 6"/>
                <a:gd name="T1" fmla="*/ 1 h 7"/>
                <a:gd name="T2" fmla="*/ 0 w 6"/>
                <a:gd name="T3" fmla="*/ 3 h 7"/>
                <a:gd name="T4" fmla="*/ 5 w 6"/>
                <a:gd name="T5" fmla="*/ 8 h 7"/>
                <a:gd name="T6" fmla="*/ 8 w 6"/>
                <a:gd name="T7" fmla="*/ 6 h 7"/>
                <a:gd name="T8" fmla="*/ 5 w 6"/>
                <a:gd name="T9" fmla="*/ 1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7"/>
                <a:gd name="T17" fmla="*/ 6 w 6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7">
                  <a:moveTo>
                    <a:pt x="3" y="1"/>
                  </a:moveTo>
                  <a:cubicBezTo>
                    <a:pt x="2" y="0"/>
                    <a:pt x="0" y="2"/>
                    <a:pt x="0" y="3"/>
                  </a:cubicBezTo>
                  <a:cubicBezTo>
                    <a:pt x="0" y="4"/>
                    <a:pt x="2" y="6"/>
                    <a:pt x="3" y="6"/>
                  </a:cubicBezTo>
                  <a:cubicBezTo>
                    <a:pt x="4" y="7"/>
                    <a:pt x="6" y="5"/>
                    <a:pt x="6" y="4"/>
                  </a:cubicBezTo>
                  <a:cubicBezTo>
                    <a:pt x="6" y="2"/>
                    <a:pt x="5" y="1"/>
                    <a:pt x="3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6" name="Freeform 3629"/>
            <p:cNvSpPr>
              <a:spLocks noChangeAspect="1"/>
            </p:cNvSpPr>
            <p:nvPr/>
          </p:nvSpPr>
          <p:spPr bwMode="auto">
            <a:xfrm>
              <a:off x="2397602" y="1170445"/>
              <a:ext cx="78980" cy="65818"/>
            </a:xfrm>
            <a:custGeom>
              <a:avLst/>
              <a:gdLst>
                <a:gd name="T0" fmla="*/ 1 w 15"/>
                <a:gd name="T1" fmla="*/ 14 h 13"/>
                <a:gd name="T2" fmla="*/ 6 w 15"/>
                <a:gd name="T3" fmla="*/ 17 h 13"/>
                <a:gd name="T4" fmla="*/ 22 w 15"/>
                <a:gd name="T5" fmla="*/ 1 h 13"/>
                <a:gd name="T6" fmla="*/ 20 w 15"/>
                <a:gd name="T7" fmla="*/ 0 h 13"/>
                <a:gd name="T8" fmla="*/ 1 w 15"/>
                <a:gd name="T9" fmla="*/ 14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3"/>
                <a:gd name="T17" fmla="*/ 15 w 15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3">
                  <a:moveTo>
                    <a:pt x="1" y="10"/>
                  </a:moveTo>
                  <a:cubicBezTo>
                    <a:pt x="0" y="11"/>
                    <a:pt x="3" y="13"/>
                    <a:pt x="4" y="13"/>
                  </a:cubicBezTo>
                  <a:cubicBezTo>
                    <a:pt x="8" y="10"/>
                    <a:pt x="11" y="5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0" y="3"/>
                    <a:pt x="5" y="6"/>
                    <a:pt x="1" y="1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7" name="Freeform 3630"/>
            <p:cNvSpPr>
              <a:spLocks noChangeAspect="1"/>
            </p:cNvSpPr>
            <p:nvPr/>
          </p:nvSpPr>
          <p:spPr bwMode="auto">
            <a:xfrm>
              <a:off x="1897390" y="1424940"/>
              <a:ext cx="179901" cy="114083"/>
            </a:xfrm>
            <a:custGeom>
              <a:avLst/>
              <a:gdLst>
                <a:gd name="T0" fmla="*/ 1 w 34"/>
                <a:gd name="T1" fmla="*/ 9 h 21"/>
                <a:gd name="T2" fmla="*/ 0 w 34"/>
                <a:gd name="T3" fmla="*/ 17 h 21"/>
                <a:gd name="T4" fmla="*/ 2 w 34"/>
                <a:gd name="T5" fmla="*/ 25 h 21"/>
                <a:gd name="T6" fmla="*/ 2 w 34"/>
                <a:gd name="T7" fmla="*/ 32 h 21"/>
                <a:gd name="T8" fmla="*/ 10 w 34"/>
                <a:gd name="T9" fmla="*/ 27 h 21"/>
                <a:gd name="T10" fmla="*/ 17 w 34"/>
                <a:gd name="T11" fmla="*/ 31 h 21"/>
                <a:gd name="T12" fmla="*/ 30 w 34"/>
                <a:gd name="T13" fmla="*/ 20 h 21"/>
                <a:gd name="T14" fmla="*/ 47 w 34"/>
                <a:gd name="T15" fmla="*/ 12 h 21"/>
                <a:gd name="T16" fmla="*/ 45 w 34"/>
                <a:gd name="T17" fmla="*/ 1 h 21"/>
                <a:gd name="T18" fmla="*/ 36 w 34"/>
                <a:gd name="T19" fmla="*/ 1 h 21"/>
                <a:gd name="T20" fmla="*/ 28 w 34"/>
                <a:gd name="T21" fmla="*/ 5 h 21"/>
                <a:gd name="T22" fmla="*/ 22 w 34"/>
                <a:gd name="T23" fmla="*/ 1 h 21"/>
                <a:gd name="T24" fmla="*/ 19 w 34"/>
                <a:gd name="T25" fmla="*/ 11 h 21"/>
                <a:gd name="T26" fmla="*/ 16 w 34"/>
                <a:gd name="T27" fmla="*/ 15 h 21"/>
                <a:gd name="T28" fmla="*/ 16 w 34"/>
                <a:gd name="T29" fmla="*/ 7 h 21"/>
                <a:gd name="T30" fmla="*/ 7 w 34"/>
                <a:gd name="T31" fmla="*/ 7 h 21"/>
                <a:gd name="T32" fmla="*/ 1 w 34"/>
                <a:gd name="T33" fmla="*/ 9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21"/>
                <a:gd name="T53" fmla="*/ 34 w 34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21">
                  <a:moveTo>
                    <a:pt x="1" y="6"/>
                  </a:moveTo>
                  <a:cubicBezTo>
                    <a:pt x="0" y="8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2" y="17"/>
                    <a:pt x="0" y="20"/>
                    <a:pt x="2" y="21"/>
                  </a:cubicBezTo>
                  <a:cubicBezTo>
                    <a:pt x="4" y="21"/>
                    <a:pt x="5" y="18"/>
                    <a:pt x="7" y="18"/>
                  </a:cubicBezTo>
                  <a:cubicBezTo>
                    <a:pt x="9" y="18"/>
                    <a:pt x="10" y="21"/>
                    <a:pt x="12" y="20"/>
                  </a:cubicBezTo>
                  <a:cubicBezTo>
                    <a:pt x="15" y="19"/>
                    <a:pt x="18" y="15"/>
                    <a:pt x="21" y="13"/>
                  </a:cubicBezTo>
                  <a:cubicBezTo>
                    <a:pt x="25" y="11"/>
                    <a:pt x="30" y="11"/>
                    <a:pt x="32" y="8"/>
                  </a:cubicBezTo>
                  <a:cubicBezTo>
                    <a:pt x="34" y="7"/>
                    <a:pt x="33" y="3"/>
                    <a:pt x="31" y="1"/>
                  </a:cubicBezTo>
                  <a:cubicBezTo>
                    <a:pt x="30" y="0"/>
                    <a:pt x="27" y="0"/>
                    <a:pt x="25" y="1"/>
                  </a:cubicBezTo>
                  <a:cubicBezTo>
                    <a:pt x="23" y="1"/>
                    <a:pt x="21" y="3"/>
                    <a:pt x="19" y="3"/>
                  </a:cubicBezTo>
                  <a:cubicBezTo>
                    <a:pt x="18" y="3"/>
                    <a:pt x="16" y="0"/>
                    <a:pt x="15" y="1"/>
                  </a:cubicBezTo>
                  <a:cubicBezTo>
                    <a:pt x="13" y="2"/>
                    <a:pt x="14" y="5"/>
                    <a:pt x="13" y="7"/>
                  </a:cubicBezTo>
                  <a:cubicBezTo>
                    <a:pt x="13" y="8"/>
                    <a:pt x="13" y="11"/>
                    <a:pt x="11" y="10"/>
                  </a:cubicBezTo>
                  <a:cubicBezTo>
                    <a:pt x="10" y="9"/>
                    <a:pt x="12" y="6"/>
                    <a:pt x="11" y="5"/>
                  </a:cubicBezTo>
                  <a:cubicBezTo>
                    <a:pt x="9" y="4"/>
                    <a:pt x="7" y="5"/>
                    <a:pt x="5" y="5"/>
                  </a:cubicBezTo>
                  <a:cubicBezTo>
                    <a:pt x="4" y="6"/>
                    <a:pt x="2" y="5"/>
                    <a:pt x="1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8" name="Freeform 3631"/>
            <p:cNvSpPr>
              <a:spLocks noChangeAspect="1"/>
            </p:cNvSpPr>
            <p:nvPr/>
          </p:nvSpPr>
          <p:spPr bwMode="auto">
            <a:xfrm>
              <a:off x="2024639" y="1372285"/>
              <a:ext cx="83368" cy="48267"/>
            </a:xfrm>
            <a:custGeom>
              <a:avLst/>
              <a:gdLst>
                <a:gd name="T0" fmla="*/ 14 w 16"/>
                <a:gd name="T1" fmla="*/ 0 h 9"/>
                <a:gd name="T2" fmla="*/ 1 w 16"/>
                <a:gd name="T3" fmla="*/ 9 h 9"/>
                <a:gd name="T4" fmla="*/ 7 w 16"/>
                <a:gd name="T5" fmla="*/ 13 h 9"/>
                <a:gd name="T6" fmla="*/ 21 w 16"/>
                <a:gd name="T7" fmla="*/ 7 h 9"/>
                <a:gd name="T8" fmla="*/ 15 w 16"/>
                <a:gd name="T9" fmla="*/ 2 h 9"/>
                <a:gd name="T10" fmla="*/ 14 w 16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9"/>
                <a:gd name="T20" fmla="*/ 16 w 16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9">
                  <a:moveTo>
                    <a:pt x="10" y="0"/>
                  </a:moveTo>
                  <a:cubicBezTo>
                    <a:pt x="7" y="2"/>
                    <a:pt x="3" y="3"/>
                    <a:pt x="1" y="6"/>
                  </a:cubicBezTo>
                  <a:cubicBezTo>
                    <a:pt x="0" y="7"/>
                    <a:pt x="3" y="9"/>
                    <a:pt x="5" y="9"/>
                  </a:cubicBezTo>
                  <a:cubicBezTo>
                    <a:pt x="8" y="9"/>
                    <a:pt x="13" y="8"/>
                    <a:pt x="15" y="5"/>
                  </a:cubicBezTo>
                  <a:cubicBezTo>
                    <a:pt x="16" y="4"/>
                    <a:pt x="12" y="3"/>
                    <a:pt x="11" y="2"/>
                  </a:cubicBezTo>
                  <a:cubicBezTo>
                    <a:pt x="10" y="2"/>
                    <a:pt x="10" y="0"/>
                    <a:pt x="10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39" name="Freeform 3632"/>
            <p:cNvSpPr>
              <a:spLocks noChangeAspect="1"/>
            </p:cNvSpPr>
            <p:nvPr/>
          </p:nvSpPr>
          <p:spPr bwMode="auto">
            <a:xfrm>
              <a:off x="1195340" y="1688208"/>
              <a:ext cx="100919" cy="65818"/>
            </a:xfrm>
            <a:custGeom>
              <a:avLst/>
              <a:gdLst>
                <a:gd name="T0" fmla="*/ 28 w 19"/>
                <a:gd name="T1" fmla="*/ 0 h 12"/>
                <a:gd name="T2" fmla="*/ 28 w 19"/>
                <a:gd name="T3" fmla="*/ 10 h 12"/>
                <a:gd name="T4" fmla="*/ 12 w 19"/>
                <a:gd name="T5" fmla="*/ 13 h 12"/>
                <a:gd name="T6" fmla="*/ 2 w 19"/>
                <a:gd name="T7" fmla="*/ 19 h 12"/>
                <a:gd name="T8" fmla="*/ 1 w 19"/>
                <a:gd name="T9" fmla="*/ 14 h 12"/>
                <a:gd name="T10" fmla="*/ 10 w 19"/>
                <a:gd name="T11" fmla="*/ 5 h 12"/>
                <a:gd name="T12" fmla="*/ 19 w 19"/>
                <a:gd name="T13" fmla="*/ 4 h 12"/>
                <a:gd name="T14" fmla="*/ 28 w 19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"/>
                <a:gd name="T25" fmla="*/ 0 h 12"/>
                <a:gd name="T26" fmla="*/ 19 w 19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" h="12">
                  <a:moveTo>
                    <a:pt x="19" y="0"/>
                  </a:moveTo>
                  <a:cubicBezTo>
                    <a:pt x="19" y="2"/>
                    <a:pt x="19" y="4"/>
                    <a:pt x="19" y="6"/>
                  </a:cubicBezTo>
                  <a:cubicBezTo>
                    <a:pt x="16" y="7"/>
                    <a:pt x="12" y="7"/>
                    <a:pt x="8" y="8"/>
                  </a:cubicBezTo>
                  <a:cubicBezTo>
                    <a:pt x="6" y="9"/>
                    <a:pt x="5" y="12"/>
                    <a:pt x="2" y="12"/>
                  </a:cubicBezTo>
                  <a:cubicBezTo>
                    <a:pt x="1" y="12"/>
                    <a:pt x="0" y="10"/>
                    <a:pt x="1" y="9"/>
                  </a:cubicBezTo>
                  <a:cubicBezTo>
                    <a:pt x="2" y="6"/>
                    <a:pt x="5" y="4"/>
                    <a:pt x="7" y="3"/>
                  </a:cubicBezTo>
                  <a:cubicBezTo>
                    <a:pt x="9" y="2"/>
                    <a:pt x="11" y="2"/>
                    <a:pt x="13" y="2"/>
                  </a:cubicBezTo>
                  <a:cubicBezTo>
                    <a:pt x="15" y="1"/>
                    <a:pt x="17" y="0"/>
                    <a:pt x="19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0" name="Freeform 3633"/>
            <p:cNvSpPr>
              <a:spLocks noChangeAspect="1"/>
            </p:cNvSpPr>
            <p:nvPr/>
          </p:nvSpPr>
          <p:spPr bwMode="auto">
            <a:xfrm>
              <a:off x="984726" y="1775964"/>
              <a:ext cx="109695" cy="78980"/>
            </a:xfrm>
            <a:custGeom>
              <a:avLst/>
              <a:gdLst>
                <a:gd name="T0" fmla="*/ 29 w 21"/>
                <a:gd name="T1" fmla="*/ 8 h 15"/>
                <a:gd name="T2" fmla="*/ 1 w 21"/>
                <a:gd name="T3" fmla="*/ 20 h 15"/>
                <a:gd name="T4" fmla="*/ 2 w 21"/>
                <a:gd name="T5" fmla="*/ 16 h 15"/>
                <a:gd name="T6" fmla="*/ 13 w 21"/>
                <a:gd name="T7" fmla="*/ 12 h 15"/>
                <a:gd name="T8" fmla="*/ 20 w 21"/>
                <a:gd name="T9" fmla="*/ 7 h 15"/>
                <a:gd name="T10" fmla="*/ 13 w 21"/>
                <a:gd name="T11" fmla="*/ 2 h 15"/>
                <a:gd name="T12" fmla="*/ 25 w 21"/>
                <a:gd name="T13" fmla="*/ 1 h 15"/>
                <a:gd name="T14" fmla="*/ 24 w 21"/>
                <a:gd name="T15" fmla="*/ 7 h 15"/>
                <a:gd name="T16" fmla="*/ 29 w 21"/>
                <a:gd name="T17" fmla="*/ 8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15"/>
                <a:gd name="T29" fmla="*/ 21 w 21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15">
                  <a:moveTo>
                    <a:pt x="20" y="6"/>
                  </a:moveTo>
                  <a:cubicBezTo>
                    <a:pt x="14" y="10"/>
                    <a:pt x="7" y="12"/>
                    <a:pt x="1" y="14"/>
                  </a:cubicBezTo>
                  <a:cubicBezTo>
                    <a:pt x="0" y="15"/>
                    <a:pt x="1" y="12"/>
                    <a:pt x="2" y="11"/>
                  </a:cubicBezTo>
                  <a:cubicBezTo>
                    <a:pt x="4" y="10"/>
                    <a:pt x="7" y="9"/>
                    <a:pt x="9" y="8"/>
                  </a:cubicBezTo>
                  <a:cubicBezTo>
                    <a:pt x="11" y="7"/>
                    <a:pt x="14" y="7"/>
                    <a:pt x="14" y="5"/>
                  </a:cubicBezTo>
                  <a:cubicBezTo>
                    <a:pt x="14" y="3"/>
                    <a:pt x="8" y="3"/>
                    <a:pt x="9" y="2"/>
                  </a:cubicBezTo>
                  <a:cubicBezTo>
                    <a:pt x="11" y="0"/>
                    <a:pt x="15" y="0"/>
                    <a:pt x="18" y="1"/>
                  </a:cubicBezTo>
                  <a:cubicBezTo>
                    <a:pt x="19" y="1"/>
                    <a:pt x="16" y="3"/>
                    <a:pt x="17" y="5"/>
                  </a:cubicBezTo>
                  <a:cubicBezTo>
                    <a:pt x="17" y="6"/>
                    <a:pt x="21" y="6"/>
                    <a:pt x="20" y="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1" name="Freeform 3634"/>
            <p:cNvSpPr>
              <a:spLocks noChangeAspect="1"/>
            </p:cNvSpPr>
            <p:nvPr/>
          </p:nvSpPr>
          <p:spPr bwMode="auto">
            <a:xfrm>
              <a:off x="896971" y="1806679"/>
              <a:ext cx="87755" cy="74592"/>
            </a:xfrm>
            <a:custGeom>
              <a:avLst/>
              <a:gdLst>
                <a:gd name="T0" fmla="*/ 0 w 17"/>
                <a:gd name="T1" fmla="*/ 21 h 14"/>
                <a:gd name="T2" fmla="*/ 14 w 17"/>
                <a:gd name="T3" fmla="*/ 11 h 14"/>
                <a:gd name="T4" fmla="*/ 24 w 17"/>
                <a:gd name="T5" fmla="*/ 2 h 14"/>
                <a:gd name="T6" fmla="*/ 16 w 17"/>
                <a:gd name="T7" fmla="*/ 1 h 14"/>
                <a:gd name="T8" fmla="*/ 14 w 17"/>
                <a:gd name="T9" fmla="*/ 11 h 14"/>
                <a:gd name="T10" fmla="*/ 7 w 17"/>
                <a:gd name="T11" fmla="*/ 11 h 14"/>
                <a:gd name="T12" fmla="*/ 0 w 17"/>
                <a:gd name="T13" fmla="*/ 21 h 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4"/>
                <a:gd name="T23" fmla="*/ 17 w 17"/>
                <a:gd name="T24" fmla="*/ 14 h 1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4">
                  <a:moveTo>
                    <a:pt x="0" y="14"/>
                  </a:moveTo>
                  <a:cubicBezTo>
                    <a:pt x="4" y="14"/>
                    <a:pt x="7" y="10"/>
                    <a:pt x="10" y="7"/>
                  </a:cubicBezTo>
                  <a:cubicBezTo>
                    <a:pt x="13" y="6"/>
                    <a:pt x="16" y="5"/>
                    <a:pt x="17" y="2"/>
                  </a:cubicBezTo>
                  <a:cubicBezTo>
                    <a:pt x="17" y="0"/>
                    <a:pt x="14" y="0"/>
                    <a:pt x="12" y="1"/>
                  </a:cubicBezTo>
                  <a:cubicBezTo>
                    <a:pt x="11" y="2"/>
                    <a:pt x="12" y="5"/>
                    <a:pt x="10" y="7"/>
                  </a:cubicBezTo>
                  <a:cubicBezTo>
                    <a:pt x="9" y="8"/>
                    <a:pt x="6" y="6"/>
                    <a:pt x="5" y="7"/>
                  </a:cubicBezTo>
                  <a:cubicBezTo>
                    <a:pt x="3" y="9"/>
                    <a:pt x="1" y="11"/>
                    <a:pt x="0" y="1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2" name="Freeform 3635"/>
            <p:cNvSpPr>
              <a:spLocks noChangeAspect="1"/>
            </p:cNvSpPr>
            <p:nvPr/>
          </p:nvSpPr>
          <p:spPr bwMode="auto">
            <a:xfrm>
              <a:off x="462577" y="1925150"/>
              <a:ext cx="100919" cy="52655"/>
            </a:xfrm>
            <a:custGeom>
              <a:avLst/>
              <a:gdLst>
                <a:gd name="T0" fmla="*/ 25 w 19"/>
                <a:gd name="T1" fmla="*/ 1 h 10"/>
                <a:gd name="T2" fmla="*/ 27 w 19"/>
                <a:gd name="T3" fmla="*/ 7 h 10"/>
                <a:gd name="T4" fmla="*/ 16 w 19"/>
                <a:gd name="T5" fmla="*/ 10 h 10"/>
                <a:gd name="T6" fmla="*/ 2 w 19"/>
                <a:gd name="T7" fmla="*/ 12 h 10"/>
                <a:gd name="T8" fmla="*/ 22 w 19"/>
                <a:gd name="T9" fmla="*/ 5 h 10"/>
                <a:gd name="T10" fmla="*/ 25 w 19"/>
                <a:gd name="T11" fmla="*/ 1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7" y="1"/>
                  </a:moveTo>
                  <a:cubicBezTo>
                    <a:pt x="18" y="1"/>
                    <a:pt x="19" y="4"/>
                    <a:pt x="18" y="5"/>
                  </a:cubicBezTo>
                  <a:cubicBezTo>
                    <a:pt x="17" y="7"/>
                    <a:pt x="13" y="6"/>
                    <a:pt x="11" y="7"/>
                  </a:cubicBezTo>
                  <a:cubicBezTo>
                    <a:pt x="8" y="8"/>
                    <a:pt x="0" y="10"/>
                    <a:pt x="2" y="8"/>
                  </a:cubicBezTo>
                  <a:cubicBezTo>
                    <a:pt x="6" y="5"/>
                    <a:pt x="11" y="5"/>
                    <a:pt x="15" y="3"/>
                  </a:cubicBezTo>
                  <a:cubicBezTo>
                    <a:pt x="16" y="2"/>
                    <a:pt x="16" y="0"/>
                    <a:pt x="17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3" name="Freeform 3636"/>
            <p:cNvSpPr>
              <a:spLocks noChangeAspect="1"/>
            </p:cNvSpPr>
            <p:nvPr/>
          </p:nvSpPr>
          <p:spPr bwMode="auto">
            <a:xfrm>
              <a:off x="405534" y="1960253"/>
              <a:ext cx="30715" cy="30715"/>
            </a:xfrm>
            <a:custGeom>
              <a:avLst/>
              <a:gdLst>
                <a:gd name="T0" fmla="*/ 5 w 6"/>
                <a:gd name="T1" fmla="*/ 0 h 6"/>
                <a:gd name="T2" fmla="*/ 1 w 6"/>
                <a:gd name="T3" fmla="*/ 2 h 6"/>
                <a:gd name="T4" fmla="*/ 5 w 6"/>
                <a:gd name="T5" fmla="*/ 7 h 6"/>
                <a:gd name="T6" fmla="*/ 8 w 6"/>
                <a:gd name="T7" fmla="*/ 2 h 6"/>
                <a:gd name="T8" fmla="*/ 5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3" y="0"/>
                  </a:moveTo>
                  <a:cubicBezTo>
                    <a:pt x="2" y="0"/>
                    <a:pt x="0" y="1"/>
                    <a:pt x="1" y="2"/>
                  </a:cubicBezTo>
                  <a:cubicBezTo>
                    <a:pt x="1" y="4"/>
                    <a:pt x="2" y="6"/>
                    <a:pt x="3" y="5"/>
                  </a:cubicBezTo>
                  <a:cubicBezTo>
                    <a:pt x="5" y="5"/>
                    <a:pt x="6" y="3"/>
                    <a:pt x="6" y="2"/>
                  </a:cubicBezTo>
                  <a:cubicBezTo>
                    <a:pt x="6" y="0"/>
                    <a:pt x="4" y="0"/>
                    <a:pt x="3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4" name="Freeform 3637"/>
            <p:cNvSpPr>
              <a:spLocks noChangeAspect="1"/>
            </p:cNvSpPr>
            <p:nvPr/>
          </p:nvSpPr>
          <p:spPr bwMode="auto">
            <a:xfrm>
              <a:off x="352882" y="1977804"/>
              <a:ext cx="52655" cy="43879"/>
            </a:xfrm>
            <a:custGeom>
              <a:avLst/>
              <a:gdLst>
                <a:gd name="T0" fmla="*/ 7 w 10"/>
                <a:gd name="T1" fmla="*/ 1 h 8"/>
                <a:gd name="T2" fmla="*/ 7 w 10"/>
                <a:gd name="T3" fmla="*/ 5 h 8"/>
                <a:gd name="T4" fmla="*/ 1 w 10"/>
                <a:gd name="T5" fmla="*/ 9 h 8"/>
                <a:gd name="T6" fmla="*/ 10 w 10"/>
                <a:gd name="T7" fmla="*/ 8 h 8"/>
                <a:gd name="T8" fmla="*/ 13 w 10"/>
                <a:gd name="T9" fmla="*/ 1 h 8"/>
                <a:gd name="T10" fmla="*/ 7 w 10"/>
                <a:gd name="T11" fmla="*/ 1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8"/>
                <a:gd name="T20" fmla="*/ 10 w 1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8">
                  <a:moveTo>
                    <a:pt x="5" y="1"/>
                  </a:moveTo>
                  <a:cubicBezTo>
                    <a:pt x="4" y="1"/>
                    <a:pt x="5" y="2"/>
                    <a:pt x="5" y="3"/>
                  </a:cubicBezTo>
                  <a:cubicBezTo>
                    <a:pt x="4" y="4"/>
                    <a:pt x="0" y="5"/>
                    <a:pt x="1" y="6"/>
                  </a:cubicBezTo>
                  <a:cubicBezTo>
                    <a:pt x="2" y="8"/>
                    <a:pt x="5" y="6"/>
                    <a:pt x="7" y="5"/>
                  </a:cubicBezTo>
                  <a:cubicBezTo>
                    <a:pt x="8" y="5"/>
                    <a:pt x="10" y="3"/>
                    <a:pt x="9" y="1"/>
                  </a:cubicBezTo>
                  <a:cubicBezTo>
                    <a:pt x="8" y="0"/>
                    <a:pt x="6" y="0"/>
                    <a:pt x="5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5" name="Freeform 3638"/>
            <p:cNvSpPr>
              <a:spLocks noChangeAspect="1"/>
            </p:cNvSpPr>
            <p:nvPr/>
          </p:nvSpPr>
          <p:spPr bwMode="auto">
            <a:xfrm>
              <a:off x="278288" y="1977804"/>
              <a:ext cx="39491" cy="39491"/>
            </a:xfrm>
            <a:custGeom>
              <a:avLst/>
              <a:gdLst>
                <a:gd name="T0" fmla="*/ 8 w 7"/>
                <a:gd name="T1" fmla="*/ 0 h 7"/>
                <a:gd name="T2" fmla="*/ 10 w 7"/>
                <a:gd name="T3" fmla="*/ 5 h 7"/>
                <a:gd name="T4" fmla="*/ 4 w 7"/>
                <a:gd name="T5" fmla="*/ 10 h 7"/>
                <a:gd name="T6" fmla="*/ 0 w 7"/>
                <a:gd name="T7" fmla="*/ 8 h 7"/>
                <a:gd name="T8" fmla="*/ 4 w 7"/>
                <a:gd name="T9" fmla="*/ 4 h 7"/>
                <a:gd name="T10" fmla="*/ 4 w 7"/>
                <a:gd name="T11" fmla="*/ 1 h 7"/>
                <a:gd name="T12" fmla="*/ 8 w 7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"/>
                <a:gd name="T22" fmla="*/ 0 h 7"/>
                <a:gd name="T23" fmla="*/ 7 w 7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" h="7">
                  <a:moveTo>
                    <a:pt x="5" y="0"/>
                  </a:moveTo>
                  <a:cubicBezTo>
                    <a:pt x="6" y="1"/>
                    <a:pt x="7" y="2"/>
                    <a:pt x="6" y="3"/>
                  </a:cubicBezTo>
                  <a:cubicBezTo>
                    <a:pt x="6" y="5"/>
                    <a:pt x="4" y="6"/>
                    <a:pt x="2" y="6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4"/>
                    <a:pt x="2" y="3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6" name="Freeform 3641"/>
            <p:cNvSpPr>
              <a:spLocks noChangeAspect="1"/>
            </p:cNvSpPr>
            <p:nvPr/>
          </p:nvSpPr>
          <p:spPr bwMode="auto">
            <a:xfrm>
              <a:off x="1234831" y="1161669"/>
              <a:ext cx="105307" cy="74592"/>
            </a:xfrm>
            <a:custGeom>
              <a:avLst/>
              <a:gdLst>
                <a:gd name="T0" fmla="*/ 1 w 20"/>
                <a:gd name="T1" fmla="*/ 6 h 14"/>
                <a:gd name="T2" fmla="*/ 1 w 20"/>
                <a:gd name="T3" fmla="*/ 12 h 14"/>
                <a:gd name="T4" fmla="*/ 14 w 20"/>
                <a:gd name="T5" fmla="*/ 21 h 14"/>
                <a:gd name="T6" fmla="*/ 20 w 20"/>
                <a:gd name="T7" fmla="*/ 16 h 14"/>
                <a:gd name="T8" fmla="*/ 24 w 20"/>
                <a:gd name="T9" fmla="*/ 16 h 14"/>
                <a:gd name="T10" fmla="*/ 29 w 20"/>
                <a:gd name="T11" fmla="*/ 2 h 14"/>
                <a:gd name="T12" fmla="*/ 24 w 20"/>
                <a:gd name="T13" fmla="*/ 1 h 14"/>
                <a:gd name="T14" fmla="*/ 13 w 20"/>
                <a:gd name="T15" fmla="*/ 7 h 14"/>
                <a:gd name="T16" fmla="*/ 1 w 20"/>
                <a:gd name="T17" fmla="*/ 6 h 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4"/>
                <a:gd name="T29" fmla="*/ 20 w 20"/>
                <a:gd name="T30" fmla="*/ 14 h 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4">
                  <a:moveTo>
                    <a:pt x="1" y="4"/>
                  </a:moveTo>
                  <a:cubicBezTo>
                    <a:pt x="0" y="4"/>
                    <a:pt x="1" y="7"/>
                    <a:pt x="1" y="8"/>
                  </a:cubicBezTo>
                  <a:cubicBezTo>
                    <a:pt x="4" y="10"/>
                    <a:pt x="6" y="13"/>
                    <a:pt x="10" y="14"/>
                  </a:cubicBezTo>
                  <a:cubicBezTo>
                    <a:pt x="11" y="14"/>
                    <a:pt x="13" y="12"/>
                    <a:pt x="14" y="11"/>
                  </a:cubicBezTo>
                  <a:cubicBezTo>
                    <a:pt x="15" y="11"/>
                    <a:pt x="17" y="12"/>
                    <a:pt x="17" y="11"/>
                  </a:cubicBezTo>
                  <a:cubicBezTo>
                    <a:pt x="19" y="8"/>
                    <a:pt x="20" y="5"/>
                    <a:pt x="20" y="2"/>
                  </a:cubicBezTo>
                  <a:cubicBezTo>
                    <a:pt x="20" y="1"/>
                    <a:pt x="18" y="0"/>
                    <a:pt x="17" y="1"/>
                  </a:cubicBezTo>
                  <a:cubicBezTo>
                    <a:pt x="14" y="1"/>
                    <a:pt x="12" y="4"/>
                    <a:pt x="9" y="5"/>
                  </a:cubicBezTo>
                  <a:cubicBezTo>
                    <a:pt x="6" y="5"/>
                    <a:pt x="4" y="3"/>
                    <a:pt x="1" y="4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7" name="Freeform 3642"/>
            <p:cNvSpPr>
              <a:spLocks noChangeAspect="1"/>
            </p:cNvSpPr>
            <p:nvPr/>
          </p:nvSpPr>
          <p:spPr bwMode="auto">
            <a:xfrm>
              <a:off x="853092" y="4518347"/>
              <a:ext cx="48267" cy="43879"/>
            </a:xfrm>
            <a:custGeom>
              <a:avLst/>
              <a:gdLst>
                <a:gd name="T0" fmla="*/ 1 w 9"/>
                <a:gd name="T1" fmla="*/ 1 h 8"/>
                <a:gd name="T2" fmla="*/ 1 w 9"/>
                <a:gd name="T3" fmla="*/ 9 h 8"/>
                <a:gd name="T4" fmla="*/ 9 w 9"/>
                <a:gd name="T5" fmla="*/ 11 h 8"/>
                <a:gd name="T6" fmla="*/ 11 w 9"/>
                <a:gd name="T7" fmla="*/ 4 h 8"/>
                <a:gd name="T8" fmla="*/ 1 w 9"/>
                <a:gd name="T9" fmla="*/ 1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1" y="1"/>
                  </a:moveTo>
                  <a:cubicBezTo>
                    <a:pt x="0" y="2"/>
                    <a:pt x="0" y="5"/>
                    <a:pt x="1" y="6"/>
                  </a:cubicBezTo>
                  <a:cubicBezTo>
                    <a:pt x="2" y="7"/>
                    <a:pt x="5" y="8"/>
                    <a:pt x="6" y="7"/>
                  </a:cubicBezTo>
                  <a:cubicBezTo>
                    <a:pt x="8" y="6"/>
                    <a:pt x="9" y="3"/>
                    <a:pt x="7" y="2"/>
                  </a:cubicBezTo>
                  <a:cubicBezTo>
                    <a:pt x="6" y="0"/>
                    <a:pt x="3" y="0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8" name="Freeform 3643"/>
            <p:cNvSpPr>
              <a:spLocks noChangeAspect="1"/>
            </p:cNvSpPr>
            <p:nvPr/>
          </p:nvSpPr>
          <p:spPr bwMode="auto">
            <a:xfrm>
              <a:off x="949623" y="4562226"/>
              <a:ext cx="52655" cy="35103"/>
            </a:xfrm>
            <a:custGeom>
              <a:avLst/>
              <a:gdLst>
                <a:gd name="T0" fmla="*/ 1 w 10"/>
                <a:gd name="T1" fmla="*/ 2 h 7"/>
                <a:gd name="T2" fmla="*/ 8 w 10"/>
                <a:gd name="T3" fmla="*/ 0 h 7"/>
                <a:gd name="T4" fmla="*/ 14 w 10"/>
                <a:gd name="T5" fmla="*/ 8 h 7"/>
                <a:gd name="T6" fmla="*/ 7 w 10"/>
                <a:gd name="T7" fmla="*/ 8 h 7"/>
                <a:gd name="T8" fmla="*/ 1 w 10"/>
                <a:gd name="T9" fmla="*/ 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7"/>
                <a:gd name="T17" fmla="*/ 10 w 10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7">
                  <a:moveTo>
                    <a:pt x="1" y="2"/>
                  </a:moveTo>
                  <a:cubicBezTo>
                    <a:pt x="1" y="0"/>
                    <a:pt x="4" y="0"/>
                    <a:pt x="6" y="0"/>
                  </a:cubicBezTo>
                  <a:cubicBezTo>
                    <a:pt x="8" y="1"/>
                    <a:pt x="10" y="4"/>
                    <a:pt x="10" y="6"/>
                  </a:cubicBezTo>
                  <a:cubicBezTo>
                    <a:pt x="10" y="7"/>
                    <a:pt x="7" y="6"/>
                    <a:pt x="5" y="6"/>
                  </a:cubicBezTo>
                  <a:cubicBezTo>
                    <a:pt x="3" y="5"/>
                    <a:pt x="0" y="4"/>
                    <a:pt x="1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49" name="Freeform 3644"/>
            <p:cNvSpPr>
              <a:spLocks noChangeAspect="1"/>
            </p:cNvSpPr>
            <p:nvPr/>
          </p:nvSpPr>
          <p:spPr bwMode="auto">
            <a:xfrm>
              <a:off x="1046157" y="4619268"/>
              <a:ext cx="48267" cy="35103"/>
            </a:xfrm>
            <a:custGeom>
              <a:avLst/>
              <a:gdLst>
                <a:gd name="T0" fmla="*/ 1 w 9"/>
                <a:gd name="T1" fmla="*/ 1 h 7"/>
                <a:gd name="T2" fmla="*/ 9 w 9"/>
                <a:gd name="T3" fmla="*/ 2 h 7"/>
                <a:gd name="T4" fmla="*/ 13 w 9"/>
                <a:gd name="T5" fmla="*/ 8 h 7"/>
                <a:gd name="T6" fmla="*/ 5 w 9"/>
                <a:gd name="T7" fmla="*/ 9 h 7"/>
                <a:gd name="T8" fmla="*/ 1 w 9"/>
                <a:gd name="T9" fmla="*/ 6 h 7"/>
                <a:gd name="T10" fmla="*/ 1 w 9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7"/>
                <a:gd name="T20" fmla="*/ 9 w 9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7">
                  <a:moveTo>
                    <a:pt x="1" y="1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8" y="7"/>
                    <a:pt x="5" y="7"/>
                    <a:pt x="3" y="7"/>
                  </a:cubicBezTo>
                  <a:cubicBezTo>
                    <a:pt x="2" y="6"/>
                    <a:pt x="2" y="5"/>
                    <a:pt x="1" y="4"/>
                  </a:cubicBezTo>
                  <a:cubicBezTo>
                    <a:pt x="1" y="3"/>
                    <a:pt x="0" y="1"/>
                    <a:pt x="1" y="1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0" name="Freeform 3645"/>
            <p:cNvSpPr>
              <a:spLocks noChangeAspect="1"/>
            </p:cNvSpPr>
            <p:nvPr/>
          </p:nvSpPr>
          <p:spPr bwMode="auto">
            <a:xfrm>
              <a:off x="1072482" y="4685084"/>
              <a:ext cx="92143" cy="100919"/>
            </a:xfrm>
            <a:custGeom>
              <a:avLst/>
              <a:gdLst>
                <a:gd name="T0" fmla="*/ 6 w 17"/>
                <a:gd name="T1" fmla="*/ 0 h 19"/>
                <a:gd name="T2" fmla="*/ 7 w 17"/>
                <a:gd name="T3" fmla="*/ 5 h 19"/>
                <a:gd name="T4" fmla="*/ 0 w 17"/>
                <a:gd name="T5" fmla="*/ 12 h 19"/>
                <a:gd name="T6" fmla="*/ 5 w 17"/>
                <a:gd name="T7" fmla="*/ 19 h 19"/>
                <a:gd name="T8" fmla="*/ 5 w 17"/>
                <a:gd name="T9" fmla="*/ 28 h 19"/>
                <a:gd name="T10" fmla="*/ 17 w 17"/>
                <a:gd name="T11" fmla="*/ 21 h 19"/>
                <a:gd name="T12" fmla="*/ 25 w 17"/>
                <a:gd name="T13" fmla="*/ 15 h 19"/>
                <a:gd name="T14" fmla="*/ 21 w 17"/>
                <a:gd name="T15" fmla="*/ 10 h 19"/>
                <a:gd name="T16" fmla="*/ 20 w 17"/>
                <a:gd name="T17" fmla="*/ 6 h 19"/>
                <a:gd name="T18" fmla="*/ 6 w 17"/>
                <a:gd name="T19" fmla="*/ 0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4" y="0"/>
                  </a:moveTo>
                  <a:cubicBezTo>
                    <a:pt x="3" y="0"/>
                    <a:pt x="5" y="2"/>
                    <a:pt x="5" y="3"/>
                  </a:cubicBezTo>
                  <a:cubicBezTo>
                    <a:pt x="4" y="5"/>
                    <a:pt x="1" y="6"/>
                    <a:pt x="0" y="8"/>
                  </a:cubicBezTo>
                  <a:cubicBezTo>
                    <a:pt x="0" y="10"/>
                    <a:pt x="2" y="11"/>
                    <a:pt x="3" y="13"/>
                  </a:cubicBezTo>
                  <a:cubicBezTo>
                    <a:pt x="3" y="15"/>
                    <a:pt x="2" y="19"/>
                    <a:pt x="3" y="19"/>
                  </a:cubicBezTo>
                  <a:cubicBezTo>
                    <a:pt x="6" y="19"/>
                    <a:pt x="8" y="16"/>
                    <a:pt x="11" y="14"/>
                  </a:cubicBezTo>
                  <a:cubicBezTo>
                    <a:pt x="13" y="13"/>
                    <a:pt x="15" y="12"/>
                    <a:pt x="16" y="10"/>
                  </a:cubicBezTo>
                  <a:cubicBezTo>
                    <a:pt x="17" y="9"/>
                    <a:pt x="15" y="8"/>
                    <a:pt x="14" y="7"/>
                  </a:cubicBezTo>
                  <a:cubicBezTo>
                    <a:pt x="14" y="6"/>
                    <a:pt x="14" y="4"/>
                    <a:pt x="13" y="4"/>
                  </a:cubicBezTo>
                  <a:cubicBezTo>
                    <a:pt x="10" y="2"/>
                    <a:pt x="8" y="0"/>
                    <a:pt x="4" y="0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1" name="Freeform 3646"/>
            <p:cNvSpPr>
              <a:spLocks noChangeAspect="1"/>
            </p:cNvSpPr>
            <p:nvPr/>
          </p:nvSpPr>
          <p:spPr bwMode="auto">
            <a:xfrm>
              <a:off x="7614714" y="10411182"/>
              <a:ext cx="105307" cy="83368"/>
            </a:xfrm>
            <a:custGeom>
              <a:avLst/>
              <a:gdLst>
                <a:gd name="T0" fmla="*/ 8 w 20"/>
                <a:gd name="T1" fmla="*/ 21 h 16"/>
                <a:gd name="T2" fmla="*/ 28 w 20"/>
                <a:gd name="T3" fmla="*/ 2 h 16"/>
                <a:gd name="T4" fmla="*/ 24 w 20"/>
                <a:gd name="T5" fmla="*/ 0 h 16"/>
                <a:gd name="T6" fmla="*/ 16 w 20"/>
                <a:gd name="T7" fmla="*/ 2 h 16"/>
                <a:gd name="T8" fmla="*/ 8 w 20"/>
                <a:gd name="T9" fmla="*/ 1 h 16"/>
                <a:gd name="T10" fmla="*/ 8 w 20"/>
                <a:gd name="T11" fmla="*/ 5 h 16"/>
                <a:gd name="T12" fmla="*/ 6 w 20"/>
                <a:gd name="T13" fmla="*/ 7 h 16"/>
                <a:gd name="T14" fmla="*/ 13 w 20"/>
                <a:gd name="T15" fmla="*/ 8 h 16"/>
                <a:gd name="T16" fmla="*/ 7 w 20"/>
                <a:gd name="T17" fmla="*/ 14 h 16"/>
                <a:gd name="T18" fmla="*/ 0 w 20"/>
                <a:gd name="T19" fmla="*/ 18 h 16"/>
                <a:gd name="T20" fmla="*/ 8 w 20"/>
                <a:gd name="T21" fmla="*/ 21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"/>
                <a:gd name="T34" fmla="*/ 0 h 16"/>
                <a:gd name="T35" fmla="*/ 20 w 20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" h="16">
                  <a:moveTo>
                    <a:pt x="6" y="15"/>
                  </a:moveTo>
                  <a:cubicBezTo>
                    <a:pt x="11" y="12"/>
                    <a:pt x="15" y="7"/>
                    <a:pt x="19" y="2"/>
                  </a:cubicBezTo>
                  <a:cubicBezTo>
                    <a:pt x="20" y="1"/>
                    <a:pt x="18" y="0"/>
                    <a:pt x="17" y="0"/>
                  </a:cubicBezTo>
                  <a:cubicBezTo>
                    <a:pt x="15" y="0"/>
                    <a:pt x="13" y="2"/>
                    <a:pt x="11" y="2"/>
                  </a:cubicBezTo>
                  <a:cubicBezTo>
                    <a:pt x="9" y="2"/>
                    <a:pt x="8" y="1"/>
                    <a:pt x="6" y="1"/>
                  </a:cubicBezTo>
                  <a:cubicBezTo>
                    <a:pt x="6" y="1"/>
                    <a:pt x="7" y="3"/>
                    <a:pt x="6" y="3"/>
                  </a:cubicBezTo>
                  <a:cubicBezTo>
                    <a:pt x="6" y="4"/>
                    <a:pt x="4" y="4"/>
                    <a:pt x="4" y="5"/>
                  </a:cubicBezTo>
                  <a:cubicBezTo>
                    <a:pt x="6" y="6"/>
                    <a:pt x="9" y="4"/>
                    <a:pt x="9" y="6"/>
                  </a:cubicBezTo>
                  <a:cubicBezTo>
                    <a:pt x="10" y="8"/>
                    <a:pt x="6" y="9"/>
                    <a:pt x="5" y="10"/>
                  </a:cubicBezTo>
                  <a:cubicBezTo>
                    <a:pt x="3" y="11"/>
                    <a:pt x="0" y="11"/>
                    <a:pt x="0" y="13"/>
                  </a:cubicBezTo>
                  <a:cubicBezTo>
                    <a:pt x="1" y="15"/>
                    <a:pt x="4" y="16"/>
                    <a:pt x="6" y="15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5" name="Freeform 3647"/>
            <p:cNvSpPr>
              <a:spLocks noChangeAspect="1"/>
            </p:cNvSpPr>
            <p:nvPr/>
          </p:nvSpPr>
          <p:spPr bwMode="auto">
            <a:xfrm>
              <a:off x="7698081" y="10411182"/>
              <a:ext cx="122859" cy="92143"/>
            </a:xfrm>
            <a:custGeom>
              <a:avLst/>
              <a:gdLst>
                <a:gd name="T0" fmla="*/ 1 w 23"/>
                <a:gd name="T1" fmla="*/ 14 h 17"/>
                <a:gd name="T2" fmla="*/ 27 w 23"/>
                <a:gd name="T3" fmla="*/ 1 h 17"/>
                <a:gd name="T4" fmla="*/ 34 w 23"/>
                <a:gd name="T5" fmla="*/ 6 h 17"/>
                <a:gd name="T6" fmla="*/ 28 w 23"/>
                <a:gd name="T7" fmla="*/ 11 h 17"/>
                <a:gd name="T8" fmla="*/ 22 w 23"/>
                <a:gd name="T9" fmla="*/ 12 h 17"/>
                <a:gd name="T10" fmla="*/ 15 w 23"/>
                <a:gd name="T11" fmla="*/ 17 h 17"/>
                <a:gd name="T12" fmla="*/ 9 w 23"/>
                <a:gd name="T13" fmla="*/ 19 h 17"/>
                <a:gd name="T14" fmla="*/ 9 w 23"/>
                <a:gd name="T15" fmla="*/ 23 h 17"/>
                <a:gd name="T16" fmla="*/ 1 w 23"/>
                <a:gd name="T17" fmla="*/ 25 h 17"/>
                <a:gd name="T18" fmla="*/ 1 w 23"/>
                <a:gd name="T19" fmla="*/ 14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17"/>
                <a:gd name="T32" fmla="*/ 23 w 23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17">
                  <a:moveTo>
                    <a:pt x="1" y="9"/>
                  </a:moveTo>
                  <a:cubicBezTo>
                    <a:pt x="6" y="5"/>
                    <a:pt x="12" y="2"/>
                    <a:pt x="18" y="1"/>
                  </a:cubicBezTo>
                  <a:cubicBezTo>
                    <a:pt x="20" y="0"/>
                    <a:pt x="22" y="2"/>
                    <a:pt x="23" y="4"/>
                  </a:cubicBezTo>
                  <a:cubicBezTo>
                    <a:pt x="23" y="6"/>
                    <a:pt x="21" y="6"/>
                    <a:pt x="19" y="7"/>
                  </a:cubicBezTo>
                  <a:cubicBezTo>
                    <a:pt x="18" y="7"/>
                    <a:pt x="16" y="7"/>
                    <a:pt x="15" y="8"/>
                  </a:cubicBezTo>
                  <a:cubicBezTo>
                    <a:pt x="13" y="9"/>
                    <a:pt x="12" y="10"/>
                    <a:pt x="10" y="11"/>
                  </a:cubicBezTo>
                  <a:cubicBezTo>
                    <a:pt x="9" y="12"/>
                    <a:pt x="7" y="11"/>
                    <a:pt x="6" y="12"/>
                  </a:cubicBezTo>
                  <a:cubicBezTo>
                    <a:pt x="5" y="12"/>
                    <a:pt x="6" y="14"/>
                    <a:pt x="6" y="15"/>
                  </a:cubicBezTo>
                  <a:cubicBezTo>
                    <a:pt x="4" y="15"/>
                    <a:pt x="2" y="17"/>
                    <a:pt x="1" y="16"/>
                  </a:cubicBezTo>
                  <a:cubicBezTo>
                    <a:pt x="0" y="14"/>
                    <a:pt x="0" y="10"/>
                    <a:pt x="1" y="9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8" name="Freeform 3648"/>
            <p:cNvSpPr>
              <a:spLocks noChangeAspect="1"/>
            </p:cNvSpPr>
            <p:nvPr/>
          </p:nvSpPr>
          <p:spPr bwMode="auto">
            <a:xfrm>
              <a:off x="9062691" y="10661286"/>
              <a:ext cx="140410" cy="92143"/>
            </a:xfrm>
            <a:custGeom>
              <a:avLst/>
              <a:gdLst>
                <a:gd name="T0" fmla="*/ 39 w 26"/>
                <a:gd name="T1" fmla="*/ 22 h 18"/>
                <a:gd name="T2" fmla="*/ 33 w 26"/>
                <a:gd name="T3" fmla="*/ 13 h 18"/>
                <a:gd name="T4" fmla="*/ 22 w 26"/>
                <a:gd name="T5" fmla="*/ 2 h 18"/>
                <a:gd name="T6" fmla="*/ 9 w 26"/>
                <a:gd name="T7" fmla="*/ 0 h 18"/>
                <a:gd name="T8" fmla="*/ 0 w 26"/>
                <a:gd name="T9" fmla="*/ 0 h 18"/>
                <a:gd name="T10" fmla="*/ 12 w 26"/>
                <a:gd name="T11" fmla="*/ 6 h 18"/>
                <a:gd name="T12" fmla="*/ 28 w 26"/>
                <a:gd name="T13" fmla="*/ 18 h 18"/>
                <a:gd name="T14" fmla="*/ 37 w 26"/>
                <a:gd name="T15" fmla="*/ 25 h 18"/>
                <a:gd name="T16" fmla="*/ 39 w 26"/>
                <a:gd name="T17" fmla="*/ 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18"/>
                <a:gd name="T29" fmla="*/ 26 w 26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18">
                  <a:moveTo>
                    <a:pt x="26" y="16"/>
                  </a:moveTo>
                  <a:cubicBezTo>
                    <a:pt x="25" y="13"/>
                    <a:pt x="24" y="11"/>
                    <a:pt x="22" y="9"/>
                  </a:cubicBezTo>
                  <a:cubicBezTo>
                    <a:pt x="20" y="6"/>
                    <a:pt x="18" y="4"/>
                    <a:pt x="15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3" y="2"/>
                    <a:pt x="5" y="2"/>
                    <a:pt x="8" y="4"/>
                  </a:cubicBezTo>
                  <a:cubicBezTo>
                    <a:pt x="12" y="7"/>
                    <a:pt x="16" y="10"/>
                    <a:pt x="19" y="13"/>
                  </a:cubicBezTo>
                  <a:cubicBezTo>
                    <a:pt x="21" y="14"/>
                    <a:pt x="23" y="16"/>
                    <a:pt x="24" y="18"/>
                  </a:cubicBezTo>
                  <a:cubicBezTo>
                    <a:pt x="25" y="17"/>
                    <a:pt x="26" y="17"/>
                    <a:pt x="26" y="16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59" name="Freeform 3649"/>
            <p:cNvSpPr>
              <a:spLocks noChangeAspect="1"/>
            </p:cNvSpPr>
            <p:nvPr/>
          </p:nvSpPr>
          <p:spPr bwMode="auto">
            <a:xfrm>
              <a:off x="18597411" y="5918060"/>
              <a:ext cx="52655" cy="48267"/>
            </a:xfrm>
            <a:custGeom>
              <a:avLst/>
              <a:gdLst>
                <a:gd name="T0" fmla="*/ 1 w 10"/>
                <a:gd name="T1" fmla="*/ 5 h 9"/>
                <a:gd name="T2" fmla="*/ 8 w 10"/>
                <a:gd name="T3" fmla="*/ 1 h 9"/>
                <a:gd name="T4" fmla="*/ 13 w 10"/>
                <a:gd name="T5" fmla="*/ 11 h 9"/>
                <a:gd name="T6" fmla="*/ 6 w 10"/>
                <a:gd name="T7" fmla="*/ 9 h 9"/>
                <a:gd name="T8" fmla="*/ 1 w 10"/>
                <a:gd name="T9" fmla="*/ 5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9"/>
                <a:gd name="T17" fmla="*/ 10 w 10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9">
                  <a:moveTo>
                    <a:pt x="1" y="3"/>
                  </a:moveTo>
                  <a:cubicBezTo>
                    <a:pt x="2" y="1"/>
                    <a:pt x="5" y="0"/>
                    <a:pt x="6" y="1"/>
                  </a:cubicBezTo>
                  <a:cubicBezTo>
                    <a:pt x="8" y="2"/>
                    <a:pt x="10" y="5"/>
                    <a:pt x="9" y="7"/>
                  </a:cubicBezTo>
                  <a:cubicBezTo>
                    <a:pt x="8" y="9"/>
                    <a:pt x="5" y="7"/>
                    <a:pt x="4" y="6"/>
                  </a:cubicBezTo>
                  <a:cubicBezTo>
                    <a:pt x="2" y="5"/>
                    <a:pt x="0" y="4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62" name="Freeform 3650"/>
            <p:cNvSpPr>
              <a:spLocks noChangeAspect="1"/>
            </p:cNvSpPr>
            <p:nvPr/>
          </p:nvSpPr>
          <p:spPr bwMode="auto">
            <a:xfrm>
              <a:off x="19514463" y="5536320"/>
              <a:ext cx="329087" cy="302760"/>
            </a:xfrm>
            <a:custGeom>
              <a:avLst/>
              <a:gdLst>
                <a:gd name="T0" fmla="*/ 82 w 63"/>
                <a:gd name="T1" fmla="*/ 67 h 58"/>
                <a:gd name="T2" fmla="*/ 82 w 63"/>
                <a:gd name="T3" fmla="*/ 54 h 58"/>
                <a:gd name="T4" fmla="*/ 89 w 63"/>
                <a:gd name="T5" fmla="*/ 45 h 58"/>
                <a:gd name="T6" fmla="*/ 83 w 63"/>
                <a:gd name="T7" fmla="*/ 35 h 58"/>
                <a:gd name="T8" fmla="*/ 82 w 63"/>
                <a:gd name="T9" fmla="*/ 20 h 58"/>
                <a:gd name="T10" fmla="*/ 76 w 63"/>
                <a:gd name="T11" fmla="*/ 20 h 58"/>
                <a:gd name="T12" fmla="*/ 82 w 63"/>
                <a:gd name="T13" fmla="*/ 13 h 58"/>
                <a:gd name="T14" fmla="*/ 76 w 63"/>
                <a:gd name="T15" fmla="*/ 6 h 58"/>
                <a:gd name="T16" fmla="*/ 68 w 63"/>
                <a:gd name="T17" fmla="*/ 1 h 58"/>
                <a:gd name="T18" fmla="*/ 64 w 63"/>
                <a:gd name="T19" fmla="*/ 10 h 58"/>
                <a:gd name="T20" fmla="*/ 58 w 63"/>
                <a:gd name="T21" fmla="*/ 7 h 58"/>
                <a:gd name="T22" fmla="*/ 57 w 63"/>
                <a:gd name="T23" fmla="*/ 12 h 58"/>
                <a:gd name="T24" fmla="*/ 51 w 63"/>
                <a:gd name="T25" fmla="*/ 10 h 58"/>
                <a:gd name="T26" fmla="*/ 48 w 63"/>
                <a:gd name="T27" fmla="*/ 21 h 58"/>
                <a:gd name="T28" fmla="*/ 43 w 63"/>
                <a:gd name="T29" fmla="*/ 20 h 58"/>
                <a:gd name="T30" fmla="*/ 42 w 63"/>
                <a:gd name="T31" fmla="*/ 29 h 58"/>
                <a:gd name="T32" fmla="*/ 32 w 63"/>
                <a:gd name="T33" fmla="*/ 30 h 58"/>
                <a:gd name="T34" fmla="*/ 36 w 63"/>
                <a:gd name="T35" fmla="*/ 21 h 58"/>
                <a:gd name="T36" fmla="*/ 27 w 63"/>
                <a:gd name="T37" fmla="*/ 20 h 58"/>
                <a:gd name="T38" fmla="*/ 20 w 63"/>
                <a:gd name="T39" fmla="*/ 25 h 58"/>
                <a:gd name="T40" fmla="*/ 12 w 63"/>
                <a:gd name="T41" fmla="*/ 30 h 58"/>
                <a:gd name="T42" fmla="*/ 1 w 63"/>
                <a:gd name="T43" fmla="*/ 44 h 58"/>
                <a:gd name="T44" fmla="*/ 2 w 63"/>
                <a:gd name="T45" fmla="*/ 54 h 58"/>
                <a:gd name="T46" fmla="*/ 15 w 63"/>
                <a:gd name="T47" fmla="*/ 37 h 58"/>
                <a:gd name="T48" fmla="*/ 17 w 63"/>
                <a:gd name="T49" fmla="*/ 43 h 58"/>
                <a:gd name="T50" fmla="*/ 23 w 63"/>
                <a:gd name="T51" fmla="*/ 36 h 58"/>
                <a:gd name="T52" fmla="*/ 29 w 63"/>
                <a:gd name="T53" fmla="*/ 43 h 58"/>
                <a:gd name="T54" fmla="*/ 32 w 63"/>
                <a:gd name="T55" fmla="*/ 36 h 58"/>
                <a:gd name="T56" fmla="*/ 45 w 63"/>
                <a:gd name="T57" fmla="*/ 43 h 58"/>
                <a:gd name="T58" fmla="*/ 38 w 63"/>
                <a:gd name="T59" fmla="*/ 51 h 58"/>
                <a:gd name="T60" fmla="*/ 44 w 63"/>
                <a:gd name="T61" fmla="*/ 67 h 58"/>
                <a:gd name="T62" fmla="*/ 58 w 63"/>
                <a:gd name="T63" fmla="*/ 75 h 58"/>
                <a:gd name="T64" fmla="*/ 64 w 63"/>
                <a:gd name="T65" fmla="*/ 69 h 58"/>
                <a:gd name="T66" fmla="*/ 67 w 63"/>
                <a:gd name="T67" fmla="*/ 81 h 58"/>
                <a:gd name="T68" fmla="*/ 73 w 63"/>
                <a:gd name="T69" fmla="*/ 70 h 58"/>
                <a:gd name="T70" fmla="*/ 68 w 63"/>
                <a:gd name="T71" fmla="*/ 61 h 58"/>
                <a:gd name="T72" fmla="*/ 65 w 63"/>
                <a:gd name="T73" fmla="*/ 52 h 58"/>
                <a:gd name="T74" fmla="*/ 74 w 63"/>
                <a:gd name="T75" fmla="*/ 45 h 58"/>
                <a:gd name="T76" fmla="*/ 76 w 63"/>
                <a:gd name="T77" fmla="*/ 61 h 58"/>
                <a:gd name="T78" fmla="*/ 82 w 63"/>
                <a:gd name="T79" fmla="*/ 67 h 5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3"/>
                <a:gd name="T121" fmla="*/ 0 h 58"/>
                <a:gd name="T122" fmla="*/ 63 w 63"/>
                <a:gd name="T123" fmla="*/ 58 h 5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3" h="58">
                  <a:moveTo>
                    <a:pt x="58" y="47"/>
                  </a:moveTo>
                  <a:cubicBezTo>
                    <a:pt x="59" y="44"/>
                    <a:pt x="57" y="41"/>
                    <a:pt x="58" y="38"/>
                  </a:cubicBezTo>
                  <a:cubicBezTo>
                    <a:pt x="59" y="35"/>
                    <a:pt x="63" y="35"/>
                    <a:pt x="63" y="32"/>
                  </a:cubicBezTo>
                  <a:cubicBezTo>
                    <a:pt x="63" y="29"/>
                    <a:pt x="60" y="27"/>
                    <a:pt x="59" y="24"/>
                  </a:cubicBezTo>
                  <a:cubicBezTo>
                    <a:pt x="58" y="21"/>
                    <a:pt x="59" y="17"/>
                    <a:pt x="58" y="14"/>
                  </a:cubicBezTo>
                  <a:cubicBezTo>
                    <a:pt x="57" y="13"/>
                    <a:pt x="54" y="16"/>
                    <a:pt x="54" y="14"/>
                  </a:cubicBezTo>
                  <a:cubicBezTo>
                    <a:pt x="54" y="12"/>
                    <a:pt x="58" y="11"/>
                    <a:pt x="58" y="9"/>
                  </a:cubicBezTo>
                  <a:cubicBezTo>
                    <a:pt x="58" y="7"/>
                    <a:pt x="56" y="5"/>
                    <a:pt x="54" y="4"/>
                  </a:cubicBezTo>
                  <a:cubicBezTo>
                    <a:pt x="53" y="2"/>
                    <a:pt x="50" y="0"/>
                    <a:pt x="48" y="1"/>
                  </a:cubicBezTo>
                  <a:cubicBezTo>
                    <a:pt x="46" y="2"/>
                    <a:pt x="47" y="6"/>
                    <a:pt x="45" y="7"/>
                  </a:cubicBezTo>
                  <a:cubicBezTo>
                    <a:pt x="44" y="8"/>
                    <a:pt x="42" y="5"/>
                    <a:pt x="41" y="5"/>
                  </a:cubicBezTo>
                  <a:cubicBezTo>
                    <a:pt x="40" y="6"/>
                    <a:pt x="41" y="8"/>
                    <a:pt x="40" y="8"/>
                  </a:cubicBezTo>
                  <a:cubicBezTo>
                    <a:pt x="39" y="8"/>
                    <a:pt x="37" y="6"/>
                    <a:pt x="36" y="7"/>
                  </a:cubicBezTo>
                  <a:cubicBezTo>
                    <a:pt x="35" y="9"/>
                    <a:pt x="36" y="12"/>
                    <a:pt x="34" y="15"/>
                  </a:cubicBezTo>
                  <a:cubicBezTo>
                    <a:pt x="33" y="16"/>
                    <a:pt x="31" y="13"/>
                    <a:pt x="30" y="14"/>
                  </a:cubicBezTo>
                  <a:cubicBezTo>
                    <a:pt x="29" y="15"/>
                    <a:pt x="30" y="18"/>
                    <a:pt x="29" y="20"/>
                  </a:cubicBezTo>
                  <a:cubicBezTo>
                    <a:pt x="27" y="21"/>
                    <a:pt x="24" y="23"/>
                    <a:pt x="23" y="21"/>
                  </a:cubicBezTo>
                  <a:cubicBezTo>
                    <a:pt x="21" y="19"/>
                    <a:pt x="26" y="17"/>
                    <a:pt x="25" y="15"/>
                  </a:cubicBezTo>
                  <a:cubicBezTo>
                    <a:pt x="24" y="13"/>
                    <a:pt x="21" y="14"/>
                    <a:pt x="19" y="14"/>
                  </a:cubicBezTo>
                  <a:cubicBezTo>
                    <a:pt x="17" y="15"/>
                    <a:pt x="16" y="17"/>
                    <a:pt x="14" y="18"/>
                  </a:cubicBezTo>
                  <a:cubicBezTo>
                    <a:pt x="12" y="20"/>
                    <a:pt x="9" y="20"/>
                    <a:pt x="8" y="21"/>
                  </a:cubicBezTo>
                  <a:cubicBezTo>
                    <a:pt x="5" y="24"/>
                    <a:pt x="3" y="27"/>
                    <a:pt x="1" y="31"/>
                  </a:cubicBezTo>
                  <a:cubicBezTo>
                    <a:pt x="1" y="33"/>
                    <a:pt x="0" y="39"/>
                    <a:pt x="2" y="38"/>
                  </a:cubicBezTo>
                  <a:cubicBezTo>
                    <a:pt x="6" y="35"/>
                    <a:pt x="7" y="29"/>
                    <a:pt x="11" y="26"/>
                  </a:cubicBezTo>
                  <a:cubicBezTo>
                    <a:pt x="12" y="25"/>
                    <a:pt x="10" y="30"/>
                    <a:pt x="12" y="30"/>
                  </a:cubicBezTo>
                  <a:cubicBezTo>
                    <a:pt x="14" y="30"/>
                    <a:pt x="14" y="25"/>
                    <a:pt x="16" y="25"/>
                  </a:cubicBezTo>
                  <a:cubicBezTo>
                    <a:pt x="18" y="25"/>
                    <a:pt x="18" y="30"/>
                    <a:pt x="20" y="30"/>
                  </a:cubicBezTo>
                  <a:cubicBezTo>
                    <a:pt x="22" y="30"/>
                    <a:pt x="21" y="25"/>
                    <a:pt x="23" y="25"/>
                  </a:cubicBezTo>
                  <a:cubicBezTo>
                    <a:pt x="26" y="25"/>
                    <a:pt x="31" y="27"/>
                    <a:pt x="32" y="30"/>
                  </a:cubicBezTo>
                  <a:cubicBezTo>
                    <a:pt x="33" y="32"/>
                    <a:pt x="28" y="34"/>
                    <a:pt x="27" y="36"/>
                  </a:cubicBezTo>
                  <a:cubicBezTo>
                    <a:pt x="27" y="40"/>
                    <a:pt x="28" y="44"/>
                    <a:pt x="31" y="47"/>
                  </a:cubicBezTo>
                  <a:cubicBezTo>
                    <a:pt x="33" y="50"/>
                    <a:pt x="37" y="52"/>
                    <a:pt x="41" y="53"/>
                  </a:cubicBezTo>
                  <a:cubicBezTo>
                    <a:pt x="43" y="53"/>
                    <a:pt x="43" y="48"/>
                    <a:pt x="45" y="49"/>
                  </a:cubicBezTo>
                  <a:cubicBezTo>
                    <a:pt x="47" y="51"/>
                    <a:pt x="44" y="57"/>
                    <a:pt x="47" y="57"/>
                  </a:cubicBezTo>
                  <a:cubicBezTo>
                    <a:pt x="49" y="58"/>
                    <a:pt x="51" y="53"/>
                    <a:pt x="51" y="50"/>
                  </a:cubicBezTo>
                  <a:cubicBezTo>
                    <a:pt x="51" y="48"/>
                    <a:pt x="49" y="45"/>
                    <a:pt x="48" y="43"/>
                  </a:cubicBezTo>
                  <a:cubicBezTo>
                    <a:pt x="48" y="41"/>
                    <a:pt x="45" y="39"/>
                    <a:pt x="46" y="37"/>
                  </a:cubicBezTo>
                  <a:cubicBezTo>
                    <a:pt x="46" y="35"/>
                    <a:pt x="50" y="30"/>
                    <a:pt x="52" y="32"/>
                  </a:cubicBezTo>
                  <a:cubicBezTo>
                    <a:pt x="55" y="34"/>
                    <a:pt x="53" y="39"/>
                    <a:pt x="54" y="43"/>
                  </a:cubicBezTo>
                  <a:cubicBezTo>
                    <a:pt x="55" y="45"/>
                    <a:pt x="57" y="48"/>
                    <a:pt x="58" y="47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63" name="Freeform 3651"/>
            <p:cNvSpPr>
              <a:spLocks noChangeAspect="1"/>
            </p:cNvSpPr>
            <p:nvPr/>
          </p:nvSpPr>
          <p:spPr bwMode="auto">
            <a:xfrm>
              <a:off x="5710401" y="5352031"/>
              <a:ext cx="13164" cy="13164"/>
            </a:xfrm>
            <a:custGeom>
              <a:avLst/>
              <a:gdLst>
                <a:gd name="T0" fmla="*/ 2 w 3"/>
                <a:gd name="T1" fmla="*/ 2 h 3"/>
                <a:gd name="T2" fmla="*/ 3 w 3"/>
                <a:gd name="T3" fmla="*/ 3 h 3"/>
                <a:gd name="T4" fmla="*/ 1 w 3"/>
                <a:gd name="T5" fmla="*/ 2 h 3"/>
                <a:gd name="T6" fmla="*/ 1 w 3"/>
                <a:gd name="T7" fmla="*/ 1 h 3"/>
                <a:gd name="T8" fmla="*/ 2 w 3"/>
                <a:gd name="T9" fmla="*/ 2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"/>
                <a:gd name="T16" fmla="*/ 0 h 3"/>
                <a:gd name="T17" fmla="*/ 3 w 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" h="3">
                  <a:moveTo>
                    <a:pt x="2" y="2"/>
                  </a:moveTo>
                  <a:cubicBezTo>
                    <a:pt x="3" y="2"/>
                    <a:pt x="3" y="2"/>
                    <a:pt x="3" y="3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0"/>
                    <a:pt x="2" y="1"/>
                    <a:pt x="2" y="2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  <p:sp>
          <p:nvSpPr>
            <p:cNvPr id="1164" name="Freeform 3652"/>
            <p:cNvSpPr>
              <a:spLocks noChangeAspect="1"/>
            </p:cNvSpPr>
            <p:nvPr/>
          </p:nvSpPr>
          <p:spPr bwMode="auto">
            <a:xfrm>
              <a:off x="7421649" y="10727105"/>
              <a:ext cx="65818" cy="26327"/>
            </a:xfrm>
            <a:custGeom>
              <a:avLst/>
              <a:gdLst>
                <a:gd name="T0" fmla="*/ 1 w 13"/>
                <a:gd name="T1" fmla="*/ 5 h 5"/>
                <a:gd name="T2" fmla="*/ 6 w 13"/>
                <a:gd name="T3" fmla="*/ 1 h 5"/>
                <a:gd name="T4" fmla="*/ 16 w 13"/>
                <a:gd name="T5" fmla="*/ 1 h 5"/>
                <a:gd name="T6" fmla="*/ 14 w 13"/>
                <a:gd name="T7" fmla="*/ 5 h 5"/>
                <a:gd name="T8" fmla="*/ 7 w 13"/>
                <a:gd name="T9" fmla="*/ 5 h 5"/>
                <a:gd name="T10" fmla="*/ 3 w 13"/>
                <a:gd name="T11" fmla="*/ 7 h 5"/>
                <a:gd name="T12" fmla="*/ 1 w 13"/>
                <a:gd name="T13" fmla="*/ 5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5"/>
                <a:gd name="T23" fmla="*/ 13 w 13"/>
                <a:gd name="T24" fmla="*/ 5 h 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5">
                  <a:moveTo>
                    <a:pt x="1" y="3"/>
                  </a:moveTo>
                  <a:cubicBezTo>
                    <a:pt x="1" y="2"/>
                    <a:pt x="3" y="1"/>
                    <a:pt x="4" y="1"/>
                  </a:cubicBezTo>
                  <a:cubicBezTo>
                    <a:pt x="7" y="1"/>
                    <a:pt x="10" y="0"/>
                    <a:pt x="12" y="1"/>
                  </a:cubicBezTo>
                  <a:cubicBezTo>
                    <a:pt x="13" y="2"/>
                    <a:pt x="11" y="3"/>
                    <a:pt x="10" y="3"/>
                  </a:cubicBezTo>
                  <a:cubicBezTo>
                    <a:pt x="8" y="4"/>
                    <a:pt x="7" y="3"/>
                    <a:pt x="5" y="3"/>
                  </a:cubicBezTo>
                  <a:cubicBezTo>
                    <a:pt x="4" y="3"/>
                    <a:pt x="4" y="5"/>
                    <a:pt x="3" y="5"/>
                  </a:cubicBezTo>
                  <a:cubicBezTo>
                    <a:pt x="2" y="4"/>
                    <a:pt x="0" y="4"/>
                    <a:pt x="1" y="3"/>
                  </a:cubicBezTo>
                  <a:close/>
                </a:path>
              </a:pathLst>
            </a:custGeom>
            <a:grpFill/>
            <a:ln w="635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95852"/>
              <a:endParaRPr lang="ru-RU" sz="532">
                <a:solidFill>
                  <a:prstClr val="black"/>
                </a:solidFill>
                <a:latin typeface="Calibri Light" panose="020F0302020204030204"/>
                <a:cs typeface="Segoe UI Light" panose="020B0502040204020203" pitchFamily="34" charset="0"/>
              </a:endParaRPr>
            </a:p>
          </p:txBody>
        </p:sp>
      </p:grpSp>
      <p:sp>
        <p:nvSpPr>
          <p:cNvPr id="6" name="CustomShape 1"/>
          <p:cNvSpPr/>
          <p:nvPr/>
        </p:nvSpPr>
        <p:spPr>
          <a:xfrm>
            <a:off x="882457" y="4731144"/>
            <a:ext cx="3266106" cy="2426781"/>
          </a:xfrm>
          <a:prstGeom prst="rect">
            <a:avLst/>
          </a:prstGeom>
          <a:noFill/>
          <a:ln>
            <a:noFill/>
          </a:ln>
        </p:spPr>
        <p:txBody>
          <a:bodyPr lIns="82200" tIns="41100" rIns="82200" bIns="41100" anchor="ctr"/>
          <a:lstStyle/>
          <a:p>
            <a:pPr marR="2719" indent="-1603826" defTabSz="343097">
              <a:lnSpc>
                <a:spcPct val="90000"/>
              </a:lnSpc>
            </a:pPr>
            <a:r>
              <a:rPr lang="ru-RU" sz="9600" spc="153" dirty="0" smtClean="0">
                <a:solidFill>
                  <a:srgbClr val="FC8736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 Light" panose="020B0502040204020203" pitchFamily="34" charset="0"/>
              </a:rPr>
              <a:t>400</a:t>
            </a:r>
          </a:p>
        </p:txBody>
      </p:sp>
      <p:sp>
        <p:nvSpPr>
          <p:cNvPr id="1153" name="TextBox 1152"/>
          <p:cNvSpPr txBox="1"/>
          <p:nvPr/>
        </p:nvSpPr>
        <p:spPr>
          <a:xfrm>
            <a:off x="1204373" y="1554244"/>
            <a:ext cx="16241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Киев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Бостон</a:t>
            </a: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Москва </a:t>
            </a:r>
            <a:endParaRPr lang="ru-RU" sz="2400" dirty="0" smtClean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Лондон</a:t>
            </a:r>
            <a:endParaRPr lang="en-US" sz="2400" dirty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Мельбурн</a:t>
            </a:r>
            <a:endParaRPr lang="en-US" sz="2400" dirty="0" smtClean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dirty="0" smtClean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Сингапур</a:t>
            </a:r>
            <a:endParaRPr lang="en-US" sz="2400" dirty="0" smtClean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</p:txBody>
      </p:sp>
      <p:sp>
        <p:nvSpPr>
          <p:cNvPr id="1156" name="TextBox 1155"/>
          <p:cNvSpPr txBox="1"/>
          <p:nvPr/>
        </p:nvSpPr>
        <p:spPr>
          <a:xfrm>
            <a:off x="2488460" y="5783786"/>
            <a:ext cx="1727589" cy="369332"/>
          </a:xfrm>
          <a:prstGeom prst="rect">
            <a:avLst/>
          </a:prstGeom>
          <a:solidFill>
            <a:srgbClr val="001F4F"/>
          </a:solidFill>
        </p:spPr>
        <p:txBody>
          <a:bodyPr wrap="none" tIns="0" bIns="0" rtlCol="0" anchor="ctr">
            <a:spAutoFit/>
          </a:bodyPr>
          <a:lstStyle/>
          <a:p>
            <a:r>
              <a:rPr lang="ru-RU" sz="2400" dirty="0" smtClean="0">
                <a:solidFill>
                  <a:prstClr val="white"/>
                </a:solidFill>
                <a:latin typeface="Segoe UI" panose="020B0502040204020203" pitchFamily="34" charset="0"/>
                <a:ea typeface="Open Sans" pitchFamily="34" charset="0"/>
                <a:cs typeface="Segoe UI" panose="020B0502040204020203" pitchFamily="34" charset="0"/>
              </a:rPr>
              <a:t>партнеров</a:t>
            </a:r>
            <a:endParaRPr lang="ru-RU" sz="2400" dirty="0">
              <a:solidFill>
                <a:prstClr val="white"/>
              </a:solidFill>
              <a:latin typeface="Segoe UI" panose="020B0502040204020203" pitchFamily="34" charset="0"/>
              <a:ea typeface="Open Sans" pitchFamily="34" charset="0"/>
              <a:cs typeface="Segoe UI" panose="020B0502040204020203" pitchFamily="34" charset="0"/>
            </a:endParaRPr>
          </a:p>
        </p:txBody>
      </p:sp>
      <p:sp>
        <p:nvSpPr>
          <p:cNvPr id="1157" name="TextBox 1156"/>
          <p:cNvSpPr txBox="1"/>
          <p:nvPr/>
        </p:nvSpPr>
        <p:spPr>
          <a:xfrm>
            <a:off x="2805080" y="5231941"/>
            <a:ext cx="518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C8736"/>
                </a:solidFill>
                <a:latin typeface="Segoe UI Light" panose="020B0502040204020203" pitchFamily="34" charset="0"/>
                <a:ea typeface="Open Sans" pitchFamily="34" charset="0"/>
                <a:cs typeface="Segoe UI Light" panose="020B0502040204020203" pitchFamily="34" charset="0"/>
              </a:rPr>
              <a:t>+</a:t>
            </a:r>
            <a:endParaRPr lang="ru-RU" sz="4000" dirty="0">
              <a:solidFill>
                <a:srgbClr val="FC8736"/>
              </a:solidFill>
              <a:latin typeface="Segoe UI Light" panose="020B0502040204020203" pitchFamily="34" charset="0"/>
              <a:ea typeface="Open Sans" pitchFamily="34" charset="0"/>
              <a:cs typeface="Segoe UI Light" panose="020B0502040204020203" pitchFamily="34" charset="0"/>
            </a:endParaRPr>
          </a:p>
        </p:txBody>
      </p:sp>
      <p:pic>
        <p:nvPicPr>
          <p:cNvPr id="75780" name="Picture 4" descr="E:\дизайн\terrasoft\Безымянный-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29" y="-4566921"/>
            <a:ext cx="3188839" cy="6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4" name="Picture 11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4" y="825955"/>
            <a:ext cx="2608786" cy="5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5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53" grpId="0"/>
      <p:bldP spid="1156" grpId="0" animBg="1"/>
      <p:bldP spid="115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7" y="-50511"/>
            <a:ext cx="12067208" cy="6997754"/>
          </a:xfrm>
          <a:prstGeom prst="rect">
            <a:avLst/>
          </a:prstGeom>
        </p:spPr>
      </p:pic>
      <p:sp>
        <p:nvSpPr>
          <p:cNvPr id="69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3595" y="212725"/>
            <a:ext cx="11851888" cy="1046735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+mn-lt"/>
              </a:rPr>
              <a:t>Коммуникация, основанная на жизненном цикле</a:t>
            </a:r>
          </a:p>
        </p:txBody>
      </p:sp>
      <p:sp>
        <p:nvSpPr>
          <p:cNvPr id="31" name="Trapezoid 30"/>
          <p:cNvSpPr/>
          <p:nvPr/>
        </p:nvSpPr>
        <p:spPr>
          <a:xfrm rot="10800000">
            <a:off x="310316" y="2074092"/>
            <a:ext cx="7131883" cy="58221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apezoid 31"/>
          <p:cNvSpPr/>
          <p:nvPr/>
        </p:nvSpPr>
        <p:spPr>
          <a:xfrm rot="10800000">
            <a:off x="418488" y="2656655"/>
            <a:ext cx="6909412" cy="58221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rapezoid 32"/>
          <p:cNvSpPr/>
          <p:nvPr/>
        </p:nvSpPr>
        <p:spPr>
          <a:xfrm rot="10800000">
            <a:off x="532293" y="3236270"/>
            <a:ext cx="6684993" cy="563284"/>
          </a:xfrm>
          <a:prstGeom prst="trapezoid">
            <a:avLst>
              <a:gd name="adj" fmla="val 18750"/>
            </a:avLst>
          </a:prstGeom>
          <a:solidFill>
            <a:srgbClr val="67AB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rapezoid 33"/>
          <p:cNvSpPr/>
          <p:nvPr/>
        </p:nvSpPr>
        <p:spPr>
          <a:xfrm rot="10800000">
            <a:off x="636583" y="3797917"/>
            <a:ext cx="6472241" cy="58221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 rot="10800000">
            <a:off x="744383" y="4378787"/>
            <a:ext cx="6259666" cy="57536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40"/>
          <p:cNvSpPr/>
          <p:nvPr/>
        </p:nvSpPr>
        <p:spPr>
          <a:xfrm rot="10800000">
            <a:off x="198436" y="1492199"/>
            <a:ext cx="7347440" cy="58221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apezoid 41"/>
          <p:cNvSpPr/>
          <p:nvPr/>
        </p:nvSpPr>
        <p:spPr>
          <a:xfrm rot="10800000">
            <a:off x="855665" y="4952049"/>
            <a:ext cx="6034085" cy="582212"/>
          </a:xfrm>
          <a:prstGeom prst="trapezoid">
            <a:avLst>
              <a:gd name="adj" fmla="val 18750"/>
            </a:avLst>
          </a:prstGeom>
          <a:solidFill>
            <a:srgbClr val="2669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376369" y="2074092"/>
            <a:ext cx="11464908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81988" y="2656305"/>
            <a:ext cx="11420249" cy="213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95793" y="3235061"/>
            <a:ext cx="11306444" cy="120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36583" y="3797917"/>
            <a:ext cx="11202154" cy="392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55665" y="4951850"/>
            <a:ext cx="1098307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807884" y="4383353"/>
            <a:ext cx="11094353" cy="2299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64170" y="1545523"/>
            <a:ext cx="3947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Знакомство с брендом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713293" y="2127416"/>
            <a:ext cx="424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Знакомство с продуктом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31778" y="2709979"/>
            <a:ext cx="4812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Процесс принятия решения</a:t>
            </a:r>
          </a:p>
        </p:txBody>
      </p:sp>
      <p:sp>
        <p:nvSpPr>
          <p:cNvPr id="64" name="Rectangle 63"/>
          <p:cNvSpPr/>
          <p:nvPr/>
        </p:nvSpPr>
        <p:spPr>
          <a:xfrm>
            <a:off x="2311021" y="3280130"/>
            <a:ext cx="3054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Процесс покупки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941753" y="3851241"/>
            <a:ext cx="3792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Delivery / on-boarding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38025" y="4428686"/>
            <a:ext cx="6000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Процессы </a:t>
            </a:r>
            <a:r>
              <a:rPr lang="en-US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Cross- / </a:t>
            </a:r>
            <a:r>
              <a:rPr lang="en-US" sz="2800" dirty="0" err="1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Upsale</a:t>
            </a:r>
            <a:r>
              <a:rPr lang="en-US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/ Renewal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73074" y="5005373"/>
            <a:ext cx="5129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Ongoing account management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1038225" y="5535414"/>
            <a:ext cx="1086401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92867" y="1593032"/>
            <a:ext cx="47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Welcome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92867" y="2167093"/>
            <a:ext cx="47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Nurturing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80786" y="2725359"/>
            <a:ext cx="47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Decision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80786" y="3299420"/>
            <a:ext cx="47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On-boarding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47593" y="3908756"/>
            <a:ext cx="601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Cross-sale / Up-sale 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92867" y="4482817"/>
            <a:ext cx="4766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Renewal </a:t>
            </a:r>
            <a:r>
              <a:rPr lang="ru-RU" sz="2400" dirty="0" smtClean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  <a:endParaRPr lang="ru-RU" sz="2400" dirty="0">
              <a:solidFill>
                <a:schemeClr val="bg1"/>
              </a:solidFill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84301" y="5041083"/>
            <a:ext cx="5662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Ongoing account management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28490" y="5878760"/>
            <a:ext cx="440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Win back </a:t>
            </a:r>
            <a:r>
              <a:rPr lang="ru-RU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628490" y="6146800"/>
            <a:ext cx="4400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Recycling </a:t>
            </a:r>
            <a:r>
              <a:rPr lang="ru-RU" sz="2400" dirty="0">
                <a:solidFill>
                  <a:schemeClr val="bg1"/>
                </a:solidFill>
                <a:ea typeface="Segoe UI Black" panose="020B0A02040204020203" pitchFamily="34" charset="0"/>
                <a:cs typeface="Segoe UI Light" panose="020B0502040204020203" pitchFamily="34" charset="0"/>
              </a:rPr>
              <a:t>кампании</a:t>
            </a: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17" y="5675559"/>
            <a:ext cx="859536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3264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План запуска кампаний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32412" y="4525659"/>
            <a:ext cx="11004641" cy="1079976"/>
            <a:chOff x="346648" y="4068459"/>
            <a:chExt cx="11004641" cy="1079976"/>
          </a:xfrm>
        </p:grpSpPr>
        <p:sp>
          <p:nvSpPr>
            <p:cNvPr id="127" name="Rectangle 126"/>
            <p:cNvSpPr/>
            <p:nvPr/>
          </p:nvSpPr>
          <p:spPr>
            <a:xfrm>
              <a:off x="1454746" y="4068459"/>
              <a:ext cx="9896543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Разработайте </a:t>
              </a:r>
              <a:r>
                <a:rPr lang="ru-RU" sz="32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скоринговую</a:t>
              </a:r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карту </a:t>
              </a:r>
              <a:r>
                <a:rPr lang="ru-RU" sz="32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лидов</a:t>
              </a:r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для синхронизации работы </a:t>
              </a:r>
              <a:r>
                <a:rPr lang="ru-RU" sz="32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лидогенерации</a:t>
              </a:r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и продаж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46648" y="4068459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  <a:endPara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1936" y="2925361"/>
            <a:ext cx="11004643" cy="1079976"/>
            <a:chOff x="346648" y="2676815"/>
            <a:chExt cx="11004643" cy="1079976"/>
          </a:xfrm>
        </p:grpSpPr>
        <p:sp>
          <p:nvSpPr>
            <p:cNvPr id="106" name="Rectangle 105"/>
            <p:cNvSpPr/>
            <p:nvPr/>
          </p:nvSpPr>
          <p:spPr>
            <a:xfrm>
              <a:off x="1454748" y="2676815"/>
              <a:ext cx="9896543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Определите цели каждой кампании и критерии </a:t>
              </a:r>
              <a:r>
                <a:rPr lang="ru-RU" sz="32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таргетинга</a:t>
              </a:r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для каждого сегмента клиентов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46648" y="2676815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  <a:endPara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9808" y="1353312"/>
            <a:ext cx="11004643" cy="1079976"/>
            <a:chOff x="346648" y="1105988"/>
            <a:chExt cx="11004643" cy="1079976"/>
          </a:xfrm>
        </p:grpSpPr>
        <p:sp>
          <p:nvSpPr>
            <p:cNvPr id="117" name="Rectangle 116"/>
            <p:cNvSpPr/>
            <p:nvPr/>
          </p:nvSpPr>
          <p:spPr>
            <a:xfrm>
              <a:off x="1454748" y="1105988"/>
              <a:ext cx="9896543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Определите жизненный цикл вашего клиента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46648" y="1105988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  <a:endPara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26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План запуска кампаний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5459" y="1349418"/>
            <a:ext cx="10996357" cy="1078992"/>
            <a:chOff x="840709" y="1301793"/>
            <a:chExt cx="10996357" cy="1078992"/>
          </a:xfrm>
        </p:grpSpPr>
        <p:sp>
          <p:nvSpPr>
            <p:cNvPr id="122" name="Rectangle 121"/>
            <p:cNvSpPr/>
            <p:nvPr/>
          </p:nvSpPr>
          <p:spPr>
            <a:xfrm>
              <a:off x="1940523" y="1301794"/>
              <a:ext cx="9896543" cy="1078991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Разработайте карту кампаний для построения идеального путешествия клиента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40709" y="1301793"/>
              <a:ext cx="1078992" cy="1078992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/>
                <a:t>4</a:t>
              </a:r>
              <a:endParaRPr lang="en-US" sz="4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5459" y="2679172"/>
            <a:ext cx="10996357" cy="1078992"/>
            <a:chOff x="840709" y="2567381"/>
            <a:chExt cx="10996357" cy="1078992"/>
          </a:xfrm>
        </p:grpSpPr>
        <p:sp>
          <p:nvSpPr>
            <p:cNvPr id="135" name="Rectangle 134"/>
            <p:cNvSpPr/>
            <p:nvPr/>
          </p:nvSpPr>
          <p:spPr>
            <a:xfrm>
              <a:off x="1940523" y="2567382"/>
              <a:ext cx="9896543" cy="1078991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План запуска кампании: контент, процесс последующей обработки </a:t>
              </a:r>
              <a:r>
                <a:rPr lang="ru-RU" sz="32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лидов</a:t>
              </a:r>
              <a:endPara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840709" y="2567381"/>
              <a:ext cx="1078992" cy="1078992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/>
                <a:t>5</a:t>
              </a:r>
              <a:endParaRPr lang="en-US" sz="48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45459" y="4008926"/>
            <a:ext cx="10996357" cy="1078992"/>
            <a:chOff x="840709" y="3854251"/>
            <a:chExt cx="10996357" cy="1078992"/>
          </a:xfrm>
        </p:grpSpPr>
        <p:sp>
          <p:nvSpPr>
            <p:cNvPr id="140" name="Rectangle 139"/>
            <p:cNvSpPr/>
            <p:nvPr/>
          </p:nvSpPr>
          <p:spPr>
            <a:xfrm>
              <a:off x="1940523" y="3854251"/>
              <a:ext cx="9896543" cy="107899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Анализируйте эффективность кампании</a:t>
              </a: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40709" y="3854251"/>
              <a:ext cx="1078992" cy="1078992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/>
                <a:t>6</a:t>
              </a:r>
              <a:endParaRPr lang="en-US" sz="48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45454" y="5338679"/>
            <a:ext cx="10996361" cy="1078993"/>
            <a:chOff x="840704" y="5291054"/>
            <a:chExt cx="10996361" cy="1078993"/>
          </a:xfrm>
        </p:grpSpPr>
        <p:sp>
          <p:nvSpPr>
            <p:cNvPr id="145" name="Rectangle 144"/>
            <p:cNvSpPr/>
            <p:nvPr/>
          </p:nvSpPr>
          <p:spPr>
            <a:xfrm>
              <a:off x="1940522" y="5291054"/>
              <a:ext cx="9896543" cy="1078993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Анализируйте продвижение контактов по вашей карте кампаний</a:t>
              </a: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840704" y="5291054"/>
              <a:ext cx="1078992" cy="1078992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4800" dirty="0" smtClean="0"/>
                <a:t>7</a:t>
              </a:r>
              <a:endParaRPr lang="en-US" sz="4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694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Скоринг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лидов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356812"/>
              </p:ext>
            </p:extLst>
          </p:nvPr>
        </p:nvGraphicFramePr>
        <p:xfrm>
          <a:off x="220501" y="1688645"/>
          <a:ext cx="11719900" cy="4886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37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30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7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77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84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5977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39183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Explicit Score </a:t>
                      </a:r>
                      <a:b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Социально-демографическая оценка)</a:t>
                      </a: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9429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Implicit Score</a:t>
                      </a:r>
                      <a:b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Поведенческая оценка)</a:t>
                      </a: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kern="1200" dirty="0" smtClean="0">
                          <a:solidFill>
                            <a:schemeClr val="bg1">
                              <a:alpha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10</a:t>
                      </a: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kern="1200" dirty="0" smtClean="0">
                          <a:solidFill>
                            <a:schemeClr val="bg1">
                              <a:alpha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</a:t>
                      </a:r>
                      <a:endParaRPr lang="ru-RU" sz="3600" u="none" strike="noStrike" kern="1200" dirty="0" smtClean="0">
                        <a:solidFill>
                          <a:schemeClr val="bg1">
                            <a:alpha val="50000"/>
                          </a:schemeClr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kern="1200" dirty="0" smtClean="0">
                          <a:solidFill>
                            <a:schemeClr val="bg1">
                              <a:alpha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30</a:t>
                      </a:r>
                      <a:endParaRPr lang="ru-RU" sz="3600" u="none" strike="noStrike" kern="1200" dirty="0" smtClean="0">
                        <a:solidFill>
                          <a:schemeClr val="bg1">
                            <a:alpha val="50000"/>
                          </a:schemeClr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40</a:t>
                      </a:r>
                      <a:endParaRPr lang="ru-RU" sz="3600" b="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94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u="none" strike="noStrike" kern="1200" dirty="0" smtClean="0">
                          <a:solidFill>
                            <a:schemeClr val="bg1">
                              <a:alpha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20</a:t>
                      </a: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40</a:t>
                      </a:r>
                      <a:endParaRPr lang="ru-RU" sz="3600" b="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94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u="none" strike="noStrike" kern="1200" dirty="0" smtClean="0">
                          <a:solidFill>
                            <a:schemeClr val="bg1">
                              <a:alpha val="50000"/>
                            </a:schemeClr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30</a:t>
                      </a: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80</a:t>
                      </a:r>
                      <a:endParaRPr lang="ru-RU" sz="36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94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40</a:t>
                      </a:r>
                      <a:endParaRPr lang="ru-RU" sz="3600" b="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80</a:t>
                      </a:r>
                      <a:endParaRPr lang="ru-RU" sz="36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90</a:t>
                      </a:r>
                      <a:endParaRPr lang="ru-RU" sz="3600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942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</a:t>
                      </a:r>
                      <a:endParaRPr lang="ru-RU" sz="3600" u="none" strike="noStrike" kern="1200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70</a:t>
                      </a:r>
                      <a:endParaRPr lang="ru-RU" sz="3600" b="1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80</a:t>
                      </a:r>
                      <a:endParaRPr lang="ru-RU" sz="36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90</a:t>
                      </a:r>
                      <a:endParaRPr lang="ru-RU" sz="3600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none" strike="noStrike" kern="1200" dirty="0" smtClean="0">
                          <a:solidFill>
                            <a:srgbClr val="F67B00"/>
                          </a:solidFill>
                          <a:effectLst/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100</a:t>
                      </a:r>
                      <a:endParaRPr lang="ru-RU" sz="3600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Light" panose="020B0502040204020203" pitchFamily="34" charset="0"/>
                        <a:ea typeface="+mn-ea"/>
                        <a:cs typeface="Segoe UI Light" panose="020B0502040204020203" pitchFamily="34" charset="0"/>
                      </a:endParaRPr>
                    </a:p>
                  </a:txBody>
                  <a:tcPr marL="108630" marR="108630" marT="54315" marB="5431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80113" y="1187849"/>
            <a:ext cx="317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Min = 0</a:t>
            </a:r>
            <a:endParaRPr lang="ru-RU" sz="32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225" y="1187849"/>
            <a:ext cx="5046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Max = 100</a:t>
            </a:r>
            <a:endParaRPr lang="ru-RU" sz="32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Скоринг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лидов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964013"/>
              </p:ext>
            </p:extLst>
          </p:nvPr>
        </p:nvGraphicFramePr>
        <p:xfrm>
          <a:off x="221336" y="1685639"/>
          <a:ext cx="11721281" cy="4872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0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32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725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979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587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599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36752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Explicit Score </a:t>
                      </a:r>
                      <a:b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Социально-демографическая оценка)</a:t>
                      </a: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708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Implicit Score</a:t>
                      </a:r>
                      <a:b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</a:t>
                      </a: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Поведенческая оценка)</a:t>
                      </a: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холодный</a:t>
                      </a:r>
                      <a:endParaRPr lang="en-US" sz="240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холодный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холодный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070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холодный</a:t>
                      </a:r>
                      <a:endParaRPr lang="en-US" sz="240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070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холодный</a:t>
                      </a:r>
                      <a:endParaRPr lang="en-US" sz="2400" u="none" strike="noStrike" kern="1200" dirty="0" smtClean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070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708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теплый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E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горячий</a:t>
                      </a:r>
                      <a:endParaRPr lang="ru-RU" sz="3200" b="1" u="none" strike="noStrike" kern="1200" dirty="0" smtClean="0">
                        <a:solidFill>
                          <a:srgbClr val="F67B00"/>
                        </a:solidFill>
                        <a:effectLst/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 marL="108403" marR="108403" marT="54201" marB="5420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7B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80113" y="1187849"/>
            <a:ext cx="3174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Min = 0</a:t>
            </a:r>
            <a:endParaRPr lang="ru-RU" sz="32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25225" y="1187849"/>
            <a:ext cx="5046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Max = 100</a:t>
            </a:r>
            <a:endParaRPr lang="ru-RU" sz="3200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Распределение работы команд по </a:t>
            </a:r>
            <a:r>
              <a:rPr lang="ru-RU" sz="3200" b="1" dirty="0" err="1">
                <a:solidFill>
                  <a:schemeClr val="bg1"/>
                </a:solidFill>
              </a:rPr>
              <a:t>скору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782632" y="1472185"/>
            <a:ext cx="13641382" cy="4797985"/>
            <a:chOff x="2984464" y="2177848"/>
            <a:chExt cx="8619274" cy="3031595"/>
          </a:xfrm>
        </p:grpSpPr>
        <p:grpSp>
          <p:nvGrpSpPr>
            <p:cNvPr id="4" name="Group 3"/>
            <p:cNvGrpSpPr/>
            <p:nvPr/>
          </p:nvGrpSpPr>
          <p:grpSpPr>
            <a:xfrm>
              <a:off x="2984464" y="2177848"/>
              <a:ext cx="8619274" cy="3031595"/>
              <a:chOff x="457104" y="2142491"/>
              <a:chExt cx="5897226" cy="174404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57104" y="2142491"/>
                <a:ext cx="5897226" cy="1676797"/>
                <a:chOff x="-328741" y="2187096"/>
                <a:chExt cx="9715680" cy="1676797"/>
              </a:xfrm>
            </p:grpSpPr>
            <p:sp>
              <p:nvSpPr>
                <p:cNvPr id="12" name="Trapezoid 11"/>
                <p:cNvSpPr/>
                <p:nvPr/>
              </p:nvSpPr>
              <p:spPr>
                <a:xfrm rot="10800000">
                  <a:off x="402719" y="2187096"/>
                  <a:ext cx="4702785" cy="582212"/>
                </a:xfrm>
                <a:prstGeom prst="trapezoid">
                  <a:avLst>
                    <a:gd name="adj" fmla="val 18750"/>
                  </a:avLst>
                </a:prstGeom>
                <a:solidFill>
                  <a:srgbClr val="2669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rapezoid 12"/>
                <p:cNvSpPr/>
                <p:nvPr/>
              </p:nvSpPr>
              <p:spPr>
                <a:xfrm rot="10800000">
                  <a:off x="618465" y="2769659"/>
                  <a:ext cx="4271297" cy="582212"/>
                </a:xfrm>
                <a:prstGeom prst="trapezoid">
                  <a:avLst>
                    <a:gd name="adj" fmla="val 18750"/>
                  </a:avLst>
                </a:prstGeom>
                <a:solidFill>
                  <a:srgbClr val="009E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-328741" y="2187096"/>
                  <a:ext cx="9223306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-77253" y="2769309"/>
                  <a:ext cx="9464192" cy="214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ectangle 15"/>
                <p:cNvSpPr/>
                <p:nvPr/>
              </p:nvSpPr>
              <p:spPr>
                <a:xfrm>
                  <a:off x="1898094" y="2262988"/>
                  <a:ext cx="1712037" cy="4363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36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TOFU</a:t>
                  </a:r>
                  <a:r>
                    <a:rPr lang="ru-RU" sz="36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/>
                  </a:r>
                  <a:br>
                    <a:rPr lang="ru-RU" sz="36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ru-RU" sz="36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Скор </a:t>
                  </a:r>
                  <a:r>
                    <a:rPr lang="ru-RU" sz="3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0-50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1803335" y="2871304"/>
                  <a:ext cx="1901558" cy="4363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3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MOFU</a:t>
                  </a:r>
                  <a:br>
                    <a:rPr lang="en-US" sz="3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ru-RU" sz="36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Скор 51-80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2164353" y="3421241"/>
                  <a:ext cx="1735283" cy="4426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TOFU</a:t>
                  </a:r>
                  <a: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/>
                  </a:r>
                  <a:b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Скор </a:t>
                  </a:r>
                  <a:r>
                    <a:rPr lang="ru-RU" sz="22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0-50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2164353" y="3418304"/>
                  <a:ext cx="1735283" cy="4426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TOFU</a:t>
                  </a:r>
                  <a: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/>
                  </a:r>
                  <a:b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</a:br>
                  <a:r>
                    <a:rPr lang="ru-RU" sz="2200" b="1" dirty="0" smtClean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Скор </a:t>
                  </a:r>
                  <a:r>
                    <a:rPr lang="ru-RU" sz="2200" b="1" dirty="0">
                      <a:solidFill>
                        <a:schemeClr val="bg1"/>
                      </a:solidFill>
                      <a:latin typeface="Segoe UI" panose="020B0502040204020203" pitchFamily="34" charset="0"/>
                      <a:ea typeface="Segoe UI" panose="020B0502040204020203" pitchFamily="34" charset="0"/>
                      <a:cs typeface="Segoe UI" panose="020B0502040204020203" pitchFamily="34" charset="0"/>
                    </a:rPr>
                    <a:t>0-50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782488" y="3304326"/>
                <a:ext cx="5357721" cy="582212"/>
                <a:chOff x="-281867" y="2187095"/>
                <a:chExt cx="10441706" cy="582212"/>
              </a:xfrm>
            </p:grpSpPr>
            <p:sp>
              <p:nvSpPr>
                <p:cNvPr id="9" name="Trapezoid 8"/>
                <p:cNvSpPr/>
                <p:nvPr/>
              </p:nvSpPr>
              <p:spPr>
                <a:xfrm rot="10800000">
                  <a:off x="454665" y="2187095"/>
                  <a:ext cx="4549906" cy="582212"/>
                </a:xfrm>
                <a:prstGeom prst="trapezoid">
                  <a:avLst>
                    <a:gd name="adj" fmla="val 18750"/>
                  </a:avLst>
                </a:prstGeom>
                <a:solidFill>
                  <a:srgbClr val="F67B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" name="Straight Connector 9"/>
                <p:cNvCxnSpPr/>
                <p:nvPr/>
              </p:nvCxnSpPr>
              <p:spPr>
                <a:xfrm flipV="1">
                  <a:off x="-281867" y="2187095"/>
                  <a:ext cx="10441706" cy="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-281867" y="2769302"/>
                  <a:ext cx="10276555" cy="5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Rectangle 22"/>
            <p:cNvSpPr/>
            <p:nvPr/>
          </p:nvSpPr>
          <p:spPr>
            <a:xfrm>
              <a:off x="5182002" y="4397330"/>
              <a:ext cx="1074841" cy="7584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BOFU</a:t>
              </a:r>
            </a:p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81-100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928539" y="1679689"/>
            <a:ext cx="584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Взращивание</a:t>
            </a:r>
            <a:b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en-US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email-</a:t>
            </a:r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маркетингом</a:t>
            </a:r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28538" y="3279380"/>
            <a:ext cx="584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Обзвоны</a:t>
            </a:r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/>
            </a:r>
            <a:b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ru-RU" sz="3600" b="1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лидогенерации</a:t>
            </a:r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35026" y="4872830"/>
            <a:ext cx="5841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Прямая работа</a:t>
            </a:r>
            <a:b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отдела продаж</a:t>
            </a:r>
            <a:endParaRPr lang="ru-RU" sz="3600" b="1" dirty="0">
              <a:solidFill>
                <a:schemeClr val="bg1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t="30661"/>
          <a:stretch/>
        </p:blipFill>
        <p:spPr>
          <a:xfrm>
            <a:off x="1577000" y="2903973"/>
            <a:ext cx="8801506" cy="395402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333" y="2912713"/>
            <a:ext cx="8801506" cy="3533739"/>
          </a:xfrm>
          <a:prstGeom prst="rect">
            <a:avLst/>
          </a:prstGeom>
        </p:spPr>
      </p:pic>
      <p:grpSp>
        <p:nvGrpSpPr>
          <p:cNvPr id="5" name="Group 1"/>
          <p:cNvGrpSpPr>
            <a:grpSpLocks noChangeAspect="1"/>
          </p:cNvGrpSpPr>
          <p:nvPr/>
        </p:nvGrpSpPr>
        <p:grpSpPr bwMode="auto">
          <a:xfrm>
            <a:off x="38258" y="2538152"/>
            <a:ext cx="11951198" cy="6160770"/>
            <a:chOff x="-1348120" y="1139528"/>
            <a:chExt cx="9361040" cy="4825964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-375258" y="1139528"/>
              <a:ext cx="7415318" cy="4700288"/>
              <a:chOff x="-375258" y="1139528"/>
              <a:chExt cx="7415318" cy="4700288"/>
            </a:xfrm>
          </p:grpSpPr>
          <p:grpSp>
            <p:nvGrpSpPr>
              <p:cNvPr id="13" name="Group 6"/>
              <p:cNvGrpSpPr>
                <a:grpSpLocks/>
              </p:cNvGrpSpPr>
              <p:nvPr/>
            </p:nvGrpSpPr>
            <p:grpSpPr bwMode="auto">
              <a:xfrm>
                <a:off x="-375258" y="1139528"/>
                <a:ext cx="7415318" cy="4700288"/>
                <a:chOff x="-375258" y="1139528"/>
                <a:chExt cx="7415318" cy="4700288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-375258" y="1139528"/>
                  <a:ext cx="7415318" cy="4700288"/>
                </a:xfrm>
                <a:custGeom>
                  <a:avLst/>
                  <a:gdLst>
                    <a:gd name="connsiteX0" fmla="*/ 224028 w 7415784"/>
                    <a:gd name="connsiteY0" fmla="*/ 269748 h 4700016"/>
                    <a:gd name="connsiteX1" fmla="*/ 224028 w 7415784"/>
                    <a:gd name="connsiteY1" fmla="*/ 4430268 h 4700016"/>
                    <a:gd name="connsiteX2" fmla="*/ 7191756 w 7415784"/>
                    <a:gd name="connsiteY2" fmla="*/ 4430268 h 4700016"/>
                    <a:gd name="connsiteX3" fmla="*/ 7191756 w 7415784"/>
                    <a:gd name="connsiteY3" fmla="*/ 269748 h 4700016"/>
                    <a:gd name="connsiteX4" fmla="*/ 266867 w 7415784"/>
                    <a:gd name="connsiteY4" fmla="*/ 0 h 4700016"/>
                    <a:gd name="connsiteX5" fmla="*/ 7148917 w 7415784"/>
                    <a:gd name="connsiteY5" fmla="*/ 0 h 4700016"/>
                    <a:gd name="connsiteX6" fmla="*/ 7415784 w 7415784"/>
                    <a:gd name="connsiteY6" fmla="*/ 266867 h 4700016"/>
                    <a:gd name="connsiteX7" fmla="*/ 7415784 w 7415784"/>
                    <a:gd name="connsiteY7" fmla="*/ 4433149 h 4700016"/>
                    <a:gd name="connsiteX8" fmla="*/ 7148917 w 7415784"/>
                    <a:gd name="connsiteY8" fmla="*/ 4700016 h 4700016"/>
                    <a:gd name="connsiteX9" fmla="*/ 266867 w 7415784"/>
                    <a:gd name="connsiteY9" fmla="*/ 4700016 h 4700016"/>
                    <a:gd name="connsiteX10" fmla="*/ 0 w 7415784"/>
                    <a:gd name="connsiteY10" fmla="*/ 4433149 h 4700016"/>
                    <a:gd name="connsiteX11" fmla="*/ 0 w 7415784"/>
                    <a:gd name="connsiteY11" fmla="*/ 266867 h 4700016"/>
                    <a:gd name="connsiteX12" fmla="*/ 266867 w 7415784"/>
                    <a:gd name="connsiteY12" fmla="*/ 0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415784" h="4700016">
                      <a:moveTo>
                        <a:pt x="224028" y="269748"/>
                      </a:moveTo>
                      <a:lnTo>
                        <a:pt x="224028" y="4430268"/>
                      </a:lnTo>
                      <a:lnTo>
                        <a:pt x="7191756" y="4430268"/>
                      </a:lnTo>
                      <a:lnTo>
                        <a:pt x="7191756" y="269748"/>
                      </a:lnTo>
                      <a:close/>
                      <a:moveTo>
                        <a:pt x="266867" y="0"/>
                      </a:moveTo>
                      <a:lnTo>
                        <a:pt x="7148917" y="0"/>
                      </a:lnTo>
                      <a:cubicBezTo>
                        <a:pt x="7296304" y="0"/>
                        <a:pt x="7415784" y="119480"/>
                        <a:pt x="7415784" y="266867"/>
                      </a:cubicBezTo>
                      <a:lnTo>
                        <a:pt x="7415784" y="4433149"/>
                      </a:lnTo>
                      <a:cubicBezTo>
                        <a:pt x="7415784" y="4580536"/>
                        <a:pt x="7296304" y="4700016"/>
                        <a:pt x="7148917" y="4700016"/>
                      </a:cubicBezTo>
                      <a:lnTo>
                        <a:pt x="266867" y="4700016"/>
                      </a:lnTo>
                      <a:cubicBezTo>
                        <a:pt x="119480" y="4700016"/>
                        <a:pt x="0" y="4580536"/>
                        <a:pt x="0" y="4433149"/>
                      </a:cubicBezTo>
                      <a:lnTo>
                        <a:pt x="0" y="266867"/>
                      </a:lnTo>
                      <a:cubicBezTo>
                        <a:pt x="0" y="119480"/>
                        <a:pt x="119480" y="0"/>
                        <a:pt x="26686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  <a:lumOff val="2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4484">
                    <a:defRPr/>
                  </a:pPr>
                  <a:endParaRPr lang="en-US" sz="1781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>
                  <a:off x="-355362" y="1160474"/>
                  <a:ext cx="7379712" cy="4658395"/>
                </a:xfrm>
                <a:custGeom>
                  <a:avLst/>
                  <a:gdLst>
                    <a:gd name="connsiteX0" fmla="*/ 252028 w 7380820"/>
                    <a:gd name="connsiteY0" fmla="*/ 295230 h 4658912"/>
                    <a:gd name="connsiteX1" fmla="*/ 252028 w 7380820"/>
                    <a:gd name="connsiteY1" fmla="*/ 4363682 h 4658912"/>
                    <a:gd name="connsiteX2" fmla="*/ 7128792 w 7380820"/>
                    <a:gd name="connsiteY2" fmla="*/ 4363682 h 4658912"/>
                    <a:gd name="connsiteX3" fmla="*/ 7128792 w 7380820"/>
                    <a:gd name="connsiteY3" fmla="*/ 295230 h 4658912"/>
                    <a:gd name="connsiteX4" fmla="*/ 264533 w 7380820"/>
                    <a:gd name="connsiteY4" fmla="*/ 0 h 4658912"/>
                    <a:gd name="connsiteX5" fmla="*/ 7116287 w 7380820"/>
                    <a:gd name="connsiteY5" fmla="*/ 0 h 4658912"/>
                    <a:gd name="connsiteX6" fmla="*/ 7380820 w 7380820"/>
                    <a:gd name="connsiteY6" fmla="*/ 264533 h 4658912"/>
                    <a:gd name="connsiteX7" fmla="*/ 7380820 w 7380820"/>
                    <a:gd name="connsiteY7" fmla="*/ 4394379 h 4658912"/>
                    <a:gd name="connsiteX8" fmla="*/ 7116287 w 7380820"/>
                    <a:gd name="connsiteY8" fmla="*/ 4658912 h 4658912"/>
                    <a:gd name="connsiteX9" fmla="*/ 264533 w 7380820"/>
                    <a:gd name="connsiteY9" fmla="*/ 4658912 h 4658912"/>
                    <a:gd name="connsiteX10" fmla="*/ 0 w 7380820"/>
                    <a:gd name="connsiteY10" fmla="*/ 4394379 h 4658912"/>
                    <a:gd name="connsiteX11" fmla="*/ 0 w 7380820"/>
                    <a:gd name="connsiteY11" fmla="*/ 264533 h 4658912"/>
                    <a:gd name="connsiteX12" fmla="*/ 264533 w 7380820"/>
                    <a:gd name="connsiteY12" fmla="*/ 0 h 4658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380820" h="4658912">
                      <a:moveTo>
                        <a:pt x="252028" y="295230"/>
                      </a:moveTo>
                      <a:lnTo>
                        <a:pt x="252028" y="4363682"/>
                      </a:lnTo>
                      <a:lnTo>
                        <a:pt x="7128792" y="4363682"/>
                      </a:lnTo>
                      <a:lnTo>
                        <a:pt x="7128792" y="295230"/>
                      </a:lnTo>
                      <a:close/>
                      <a:moveTo>
                        <a:pt x="264533" y="0"/>
                      </a:moveTo>
                      <a:lnTo>
                        <a:pt x="7116287" y="0"/>
                      </a:lnTo>
                      <a:cubicBezTo>
                        <a:pt x="7262385" y="0"/>
                        <a:pt x="7380820" y="118435"/>
                        <a:pt x="7380820" y="264533"/>
                      </a:cubicBezTo>
                      <a:lnTo>
                        <a:pt x="7380820" y="4394379"/>
                      </a:lnTo>
                      <a:cubicBezTo>
                        <a:pt x="7380820" y="4540477"/>
                        <a:pt x="7262385" y="4658912"/>
                        <a:pt x="7116287" y="4658912"/>
                      </a:cubicBezTo>
                      <a:lnTo>
                        <a:pt x="264533" y="4658912"/>
                      </a:lnTo>
                      <a:cubicBezTo>
                        <a:pt x="118435" y="4658912"/>
                        <a:pt x="0" y="4540477"/>
                        <a:pt x="0" y="4394379"/>
                      </a:cubicBezTo>
                      <a:lnTo>
                        <a:pt x="0" y="264533"/>
                      </a:lnTo>
                      <a:cubicBezTo>
                        <a:pt x="0" y="118435"/>
                        <a:pt x="118435" y="0"/>
                        <a:pt x="2645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4484">
                    <a:defRPr/>
                  </a:pPr>
                  <a:endParaRPr lang="en-US" sz="1781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>
                  <a:off x="4509992" y="1139528"/>
                  <a:ext cx="2530067" cy="4700288"/>
                </a:xfrm>
                <a:custGeom>
                  <a:avLst/>
                  <a:gdLst>
                    <a:gd name="connsiteX0" fmla="*/ 0 w 2530610"/>
                    <a:gd name="connsiteY0" fmla="*/ 0 h 4700016"/>
                    <a:gd name="connsiteX1" fmla="*/ 2263743 w 2530610"/>
                    <a:gd name="connsiteY1" fmla="*/ 0 h 4700016"/>
                    <a:gd name="connsiteX2" fmla="*/ 2530610 w 2530610"/>
                    <a:gd name="connsiteY2" fmla="*/ 266867 h 4700016"/>
                    <a:gd name="connsiteX3" fmla="*/ 2530610 w 2530610"/>
                    <a:gd name="connsiteY3" fmla="*/ 4433149 h 4700016"/>
                    <a:gd name="connsiteX4" fmla="*/ 2263743 w 2530610"/>
                    <a:gd name="connsiteY4" fmla="*/ 4700016 h 4700016"/>
                    <a:gd name="connsiteX5" fmla="*/ 1961175 w 2530610"/>
                    <a:gd name="connsiteY5" fmla="*/ 4700016 h 4700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10" h="4700016">
                      <a:moveTo>
                        <a:pt x="0" y="0"/>
                      </a:moveTo>
                      <a:lnTo>
                        <a:pt x="2263743" y="0"/>
                      </a:lnTo>
                      <a:cubicBezTo>
                        <a:pt x="2411130" y="0"/>
                        <a:pt x="2530610" y="119480"/>
                        <a:pt x="2530610" y="266867"/>
                      </a:cubicBezTo>
                      <a:lnTo>
                        <a:pt x="2530610" y="4433149"/>
                      </a:lnTo>
                      <a:cubicBezTo>
                        <a:pt x="2530610" y="4580536"/>
                        <a:pt x="2411130" y="4700016"/>
                        <a:pt x="2263743" y="4700016"/>
                      </a:cubicBezTo>
                      <a:lnTo>
                        <a:pt x="1961175" y="47000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0000"/>
                      </a:srgbClr>
                    </a:gs>
                    <a:gs pos="100000">
                      <a:srgbClr val="FFFFFF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04484">
                    <a:defRPr/>
                  </a:pPr>
                  <a:endParaRPr lang="en-US" sz="1781"/>
                </a:p>
              </p:txBody>
            </p:sp>
          </p:grpSp>
          <p:sp>
            <p:nvSpPr>
              <p:cNvPr id="14" name="Oval 13"/>
              <p:cNvSpPr/>
              <p:nvPr/>
            </p:nvSpPr>
            <p:spPr>
              <a:xfrm>
                <a:off x="3260392" y="1241052"/>
                <a:ext cx="144016" cy="144016"/>
              </a:xfrm>
              <a:prstGeom prst="ellipse">
                <a:avLst/>
              </a:prstGeom>
              <a:gradFill flip="none" rotWithShape="1">
                <a:gsLst>
                  <a:gs pos="17000">
                    <a:schemeClr val="tx1"/>
                  </a:gs>
                  <a:gs pos="34000">
                    <a:srgbClr val="000000">
                      <a:lumMod val="84000"/>
                      <a:lumOff val="16000"/>
                    </a:srgbClr>
                  </a:gs>
                  <a:gs pos="100000">
                    <a:schemeClr val="bg1">
                      <a:lumMod val="50000"/>
                      <a:lumOff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4484">
                  <a:defRPr/>
                </a:pPr>
                <a:endParaRPr lang="en-US" sz="1781"/>
              </a:p>
            </p:txBody>
          </p:sp>
        </p:grpSp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-1348120" y="5777968"/>
              <a:ext cx="9361040" cy="187524"/>
              <a:chOff x="-1348120" y="5777968"/>
              <a:chExt cx="9361040" cy="187524"/>
            </a:xfrm>
          </p:grpSpPr>
          <p:sp>
            <p:nvSpPr>
              <p:cNvPr id="11" name="Trapezoid 10"/>
              <p:cNvSpPr/>
              <p:nvPr/>
            </p:nvSpPr>
            <p:spPr>
              <a:xfrm flipV="1">
                <a:off x="-1348120" y="5928837"/>
                <a:ext cx="9361040" cy="36655"/>
              </a:xfrm>
              <a:prstGeom prst="trapezoid">
                <a:avLst>
                  <a:gd name="adj" fmla="val 814192"/>
                </a:avLst>
              </a:prstGeom>
              <a:solidFill>
                <a:srgbClr val="80808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4484">
                  <a:defRPr/>
                </a:pPr>
                <a:endParaRPr lang="en-US" sz="1781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-1348120" y="5778025"/>
                <a:ext cx="9361040" cy="150811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4484">
                  <a:defRPr/>
                </a:pPr>
                <a:endParaRPr lang="en-US" sz="1781"/>
              </a:p>
            </p:txBody>
          </p:sp>
        </p:grpSp>
      </p:grpSp>
      <p:sp>
        <p:nvSpPr>
          <p:cNvPr id="24" name="Title 4"/>
          <p:cNvSpPr>
            <a:spLocks noGrp="1"/>
          </p:cNvSpPr>
          <p:nvPr>
            <p:ph type="title"/>
          </p:nvPr>
        </p:nvSpPr>
        <p:spPr>
          <a:xfrm>
            <a:off x="10049" y="595216"/>
            <a:ext cx="11967586" cy="104673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Пример кампании </a:t>
            </a:r>
            <a:r>
              <a:rPr lang="ru-RU" sz="4000" b="1" dirty="0" smtClean="0">
                <a:solidFill>
                  <a:schemeClr val="bg1"/>
                </a:solidFill>
              </a:rPr>
              <a:t/>
            </a:r>
            <a:br>
              <a:rPr lang="ru-RU" sz="4000" b="1" dirty="0" smtClean="0">
                <a:solidFill>
                  <a:schemeClr val="bg1"/>
                </a:solidFill>
              </a:rPr>
            </a:br>
            <a:r>
              <a:rPr lang="ru-RU" sz="4000" b="1" dirty="0" smtClean="0">
                <a:solidFill>
                  <a:schemeClr val="bg1"/>
                </a:solidFill>
              </a:rPr>
              <a:t>по </a:t>
            </a:r>
            <a:r>
              <a:rPr lang="ru-RU" sz="4000" b="1" dirty="0">
                <a:solidFill>
                  <a:schemeClr val="bg1"/>
                </a:solidFill>
              </a:rPr>
              <a:t>взращиванию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70247" y="4302160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Клик по ссылке 1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383" y="5756783"/>
            <a:ext cx="10198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Клик по ссылке 2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999464"/>
            <a:ext cx="12192000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Автоматизация маркетинга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926020" y="2446249"/>
            <a:ext cx="10378130" cy="3325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15% B2B </a:t>
            </a:r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маркетологов увидели прирост</a:t>
            </a:r>
          </a:p>
          <a:p>
            <a:pPr algn="ctr"/>
            <a:r>
              <a:rPr lang="ru-RU" sz="48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</a:t>
            </a:r>
            <a:r>
              <a:rPr lang="en-US" sz="48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30%</a:t>
            </a:r>
            <a:r>
              <a:rPr lang="ru-RU" sz="48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к </a:t>
            </a:r>
            <a:r>
              <a:rPr lang="en-US" sz="48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OPP</a:t>
            </a:r>
            <a:r>
              <a:rPr lang="ru-RU" sz="48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после </a:t>
            </a:r>
            <a:r>
              <a:rPr lang="en-US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Nurturing </a:t>
            </a:r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кампаний</a:t>
            </a:r>
            <a:r>
              <a:rPr lang="en-US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,</a:t>
            </a:r>
            <a:endParaRPr lang="ru-RU" sz="4000" dirty="0" smtClean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uk-UA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uk-UA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а 6</a:t>
            </a:r>
            <a:r>
              <a:rPr lang="en-US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7% —</a:t>
            </a:r>
            <a:r>
              <a:rPr lang="ru-RU" sz="40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ru-RU" sz="54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+10% к </a:t>
            </a:r>
            <a:r>
              <a:rPr lang="en-US" sz="5400" dirty="0" smtClean="0">
                <a:solidFill>
                  <a:srgbClr val="FF8A1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OPP</a:t>
            </a:r>
            <a:endParaRPr lang="ru-RU" sz="5400" dirty="0">
              <a:solidFill>
                <a:srgbClr val="FF8A13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/>
        </p:nvSpPr>
        <p:spPr>
          <a:xfrm>
            <a:off x="-1346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Распределение </a:t>
            </a:r>
            <a:r>
              <a:rPr lang="ru-RU" sz="3200" b="1" dirty="0" err="1">
                <a:solidFill>
                  <a:schemeClr val="bg1"/>
                </a:solidFill>
              </a:rPr>
              <a:t>лидов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r="13636"/>
          <a:stretch/>
        </p:blipFill>
        <p:spPr>
          <a:xfrm>
            <a:off x="4991981" y="1510145"/>
            <a:ext cx="2154383" cy="2154383"/>
          </a:xfrm>
          <a:prstGeom prst="ellipse">
            <a:avLst/>
          </a:prstGeom>
          <a:ln w="28575">
            <a:solidFill>
              <a:srgbClr val="F67B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351125" y="4181788"/>
            <a:ext cx="3409036" cy="2039793"/>
            <a:chOff x="1038611" y="4989257"/>
            <a:chExt cx="2561259" cy="1046735"/>
          </a:xfrm>
        </p:grpSpPr>
        <p:sp>
          <p:nvSpPr>
            <p:cNvPr id="10" name="Rectangle 9"/>
            <p:cNvSpPr/>
            <p:nvPr/>
          </p:nvSpPr>
          <p:spPr>
            <a:xfrm>
              <a:off x="1038611" y="5090661"/>
              <a:ext cx="2561259" cy="843928"/>
            </a:xfrm>
            <a:prstGeom prst="rect">
              <a:avLst/>
            </a:prstGeom>
            <a:solidFill>
              <a:srgbClr val="F6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4" name="Title 4"/>
            <p:cNvSpPr txBox="1">
              <a:spLocks/>
            </p:cNvSpPr>
            <p:nvPr/>
          </p:nvSpPr>
          <p:spPr>
            <a:xfrm>
              <a:off x="1043492" y="4989257"/>
              <a:ext cx="2551495" cy="10467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ru-RU" sz="3200" dirty="0">
                  <a:solidFill>
                    <a:schemeClr val="bg1"/>
                  </a:solidFill>
                </a:rPr>
                <a:t>Прямая работа</a:t>
              </a:r>
            </a:p>
            <a:p>
              <a:pPr algn="ctr"/>
              <a:r>
                <a:rPr lang="ru-RU" sz="3200" dirty="0">
                  <a:solidFill>
                    <a:schemeClr val="bg1"/>
                  </a:solidFill>
                </a:rPr>
                <a:t>отдела продаж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09708" y="4181788"/>
            <a:ext cx="3409036" cy="2039793"/>
            <a:chOff x="1038611" y="4989257"/>
            <a:chExt cx="2561259" cy="1046735"/>
          </a:xfrm>
        </p:grpSpPr>
        <p:sp>
          <p:nvSpPr>
            <p:cNvPr id="16" name="Rectangle 15"/>
            <p:cNvSpPr/>
            <p:nvPr/>
          </p:nvSpPr>
          <p:spPr>
            <a:xfrm>
              <a:off x="1038611" y="5090661"/>
              <a:ext cx="2561259" cy="843928"/>
            </a:xfrm>
            <a:prstGeom prst="rect">
              <a:avLst/>
            </a:prstGeom>
            <a:solidFill>
              <a:srgbClr val="F6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7" name="Title 4"/>
            <p:cNvSpPr txBox="1">
              <a:spLocks/>
            </p:cNvSpPr>
            <p:nvPr/>
          </p:nvSpPr>
          <p:spPr>
            <a:xfrm>
              <a:off x="1043492" y="4989257"/>
              <a:ext cx="2551495" cy="10467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ru-RU" sz="3200" dirty="0" err="1" smtClean="0">
                  <a:solidFill>
                    <a:schemeClr val="bg1"/>
                  </a:solidFill>
                </a:rPr>
                <a:t>Обзвоны</a:t>
              </a:r>
              <a:r>
                <a:rPr lang="ru-RU" sz="3200" dirty="0" smtClean="0">
                  <a:solidFill>
                    <a:schemeClr val="bg1"/>
                  </a:solidFill>
                </a:rPr>
                <a:t/>
              </a:r>
              <a:br>
                <a:rPr lang="ru-RU" sz="3200" dirty="0" smtClean="0">
                  <a:solidFill>
                    <a:schemeClr val="bg1"/>
                  </a:solidFill>
                </a:rPr>
              </a:br>
              <a:r>
                <a:rPr lang="ru-RU" sz="3200" dirty="0" err="1" smtClean="0">
                  <a:solidFill>
                    <a:schemeClr val="bg1"/>
                  </a:solidFill>
                </a:rPr>
                <a:t>лидогенерации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402610" y="4181788"/>
            <a:ext cx="3598891" cy="2039793"/>
            <a:chOff x="1038611" y="4989257"/>
            <a:chExt cx="2703900" cy="1046735"/>
          </a:xfrm>
        </p:grpSpPr>
        <p:sp>
          <p:nvSpPr>
            <p:cNvPr id="19" name="Rectangle 18"/>
            <p:cNvSpPr/>
            <p:nvPr/>
          </p:nvSpPr>
          <p:spPr>
            <a:xfrm>
              <a:off x="1038611" y="5090661"/>
              <a:ext cx="2703900" cy="843928"/>
            </a:xfrm>
            <a:prstGeom prst="rect">
              <a:avLst/>
            </a:prstGeom>
            <a:solidFill>
              <a:srgbClr val="F67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91440"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Title 4"/>
            <p:cNvSpPr txBox="1">
              <a:spLocks/>
            </p:cNvSpPr>
            <p:nvPr/>
          </p:nvSpPr>
          <p:spPr>
            <a:xfrm>
              <a:off x="1094292" y="4989257"/>
              <a:ext cx="2648219" cy="104673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Segoe UI" panose="020B0502040204020203" pitchFamily="34" charset="0"/>
                  <a:ea typeface="+mj-ea"/>
                  <a:cs typeface="Segoe UI" panose="020B0502040204020203" pitchFamily="34" charset="0"/>
                </a:defRPr>
              </a:lvl1pPr>
            </a:lstStyle>
            <a:p>
              <a:pPr algn="ctr"/>
              <a:r>
                <a:rPr lang="ru-RU" sz="3200" dirty="0" smtClean="0">
                  <a:solidFill>
                    <a:schemeClr val="bg1"/>
                  </a:solidFill>
                </a:rPr>
                <a:t>Взращивание</a:t>
              </a:r>
              <a:br>
                <a:rPr lang="ru-RU" sz="3200" dirty="0" smtClean="0">
                  <a:solidFill>
                    <a:schemeClr val="bg1"/>
                  </a:solidFill>
                </a:rPr>
              </a:br>
              <a:r>
                <a:rPr lang="en-US" sz="3200" dirty="0" smtClean="0">
                  <a:solidFill>
                    <a:schemeClr val="bg1"/>
                  </a:solidFill>
                </a:rPr>
                <a:t>email-</a:t>
              </a:r>
              <a:r>
                <a:rPr lang="ru-RU" sz="3200" dirty="0" smtClean="0">
                  <a:solidFill>
                    <a:schemeClr val="bg1"/>
                  </a:solidFill>
                </a:rPr>
                <a:t>маркетингом</a:t>
              </a:r>
              <a:endParaRPr lang="ru-RU" sz="3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>
            <a:off x="3638551" y="3062288"/>
            <a:ext cx="1443037" cy="1233487"/>
          </a:xfrm>
          <a:prstGeom prst="straightConnector1">
            <a:avLst/>
          </a:prstGeom>
          <a:ln w="19050">
            <a:solidFill>
              <a:srgbClr val="F6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9" idx="4"/>
          </p:cNvCxnSpPr>
          <p:nvPr/>
        </p:nvCxnSpPr>
        <p:spPr>
          <a:xfrm>
            <a:off x="6069173" y="3664528"/>
            <a:ext cx="55402" cy="631247"/>
          </a:xfrm>
          <a:prstGeom prst="straightConnector1">
            <a:avLst/>
          </a:prstGeom>
          <a:ln w="19050">
            <a:solidFill>
              <a:srgbClr val="F6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129463" y="2888456"/>
            <a:ext cx="2462212" cy="1407319"/>
          </a:xfrm>
          <a:prstGeom prst="straightConnector1">
            <a:avLst/>
          </a:prstGeom>
          <a:ln w="19050">
            <a:solidFill>
              <a:srgbClr val="F67B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9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864" y="-892380"/>
            <a:ext cx="14585106" cy="8642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54482" y="-784022"/>
            <a:ext cx="7277100" cy="8534400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35173" y="3209933"/>
            <a:ext cx="4660900" cy="2543175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Новый бизнес</a:t>
            </a:r>
            <a:endParaRPr lang="ru-RU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22618" y="-892381"/>
            <a:ext cx="7277100" cy="8534400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974590" y="3000070"/>
            <a:ext cx="4660900" cy="254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Существующие клиенты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45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8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араллелограмм 4"/>
          <p:cNvSpPr/>
          <p:nvPr/>
        </p:nvSpPr>
        <p:spPr>
          <a:xfrm rot="5400000">
            <a:off x="5629645" y="-5629635"/>
            <a:ext cx="932721" cy="12192000"/>
          </a:xfrm>
          <a:prstGeom prst="parallelogram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032" y="88698"/>
            <a:ext cx="12191997" cy="932727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Segoe UI Light" pitchFamily="34" charset="0"/>
              </a:rPr>
              <a:t>Международное признание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20585" y="4353674"/>
            <a:ext cx="394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404040"/>
                </a:solidFill>
                <a:latin typeface="Segoe UI"/>
              </a:rPr>
              <a:t>Bpm’online </a:t>
            </a:r>
            <a:r>
              <a:rPr lang="ru-RU" dirty="0">
                <a:solidFill>
                  <a:srgbClr val="404040"/>
                </a:solidFill>
                <a:latin typeface="Segoe UI"/>
              </a:rPr>
              <a:t>— в секторе </a:t>
            </a:r>
            <a:r>
              <a:rPr lang="ru-RU" dirty="0" smtClean="0">
                <a:solidFill>
                  <a:srgbClr val="404040"/>
                </a:solidFill>
                <a:latin typeface="Segoe UI"/>
              </a:rPr>
              <a:t>лидеров </a:t>
            </a:r>
            <a:r>
              <a:rPr lang="en-US" dirty="0" smtClean="0">
                <a:solidFill>
                  <a:srgbClr val="404040"/>
                </a:solidFill>
                <a:latin typeface="Segoe UI"/>
              </a:rPr>
              <a:t>CRM-</a:t>
            </a:r>
            <a:r>
              <a:rPr lang="ru-RU" dirty="0">
                <a:solidFill>
                  <a:srgbClr val="404040"/>
                </a:solidFill>
                <a:latin typeface="Segoe UI"/>
              </a:rPr>
              <a:t>рынка </a:t>
            </a:r>
            <a:r>
              <a:rPr lang="ru-RU" dirty="0" smtClean="0">
                <a:solidFill>
                  <a:srgbClr val="404040"/>
                </a:solidFill>
                <a:latin typeface="Segoe UI"/>
              </a:rPr>
              <a:t>рейтинга </a:t>
            </a:r>
            <a:r>
              <a:rPr lang="en-US" dirty="0" smtClean="0">
                <a:solidFill>
                  <a:srgbClr val="404040"/>
                </a:solidFill>
                <a:latin typeface="Segoe UI"/>
              </a:rPr>
              <a:t>CRM </a:t>
            </a:r>
            <a:r>
              <a:rPr lang="en-US" dirty="0">
                <a:solidFill>
                  <a:srgbClr val="404040"/>
                </a:solidFill>
                <a:latin typeface="Segoe UI"/>
              </a:rPr>
              <a:t>Value Matrix</a:t>
            </a:r>
            <a:endParaRPr lang="ru-RU" dirty="0">
              <a:solidFill>
                <a:srgbClr val="404040"/>
              </a:solidFill>
              <a:latin typeface="Segoe UI"/>
            </a:endParaRPr>
          </a:p>
        </p:txBody>
      </p:sp>
      <p:sp>
        <p:nvSpPr>
          <p:cNvPr id="46" name="Rectangle 32"/>
          <p:cNvSpPr/>
          <p:nvPr/>
        </p:nvSpPr>
        <p:spPr>
          <a:xfrm>
            <a:off x="5656666" y="4365921"/>
            <a:ext cx="6316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Bpm’online</a:t>
            </a:r>
            <a:r>
              <a:rPr lang="en-US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ru-RU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названа </a:t>
            </a:r>
            <a:r>
              <a:rPr lang="ru-RU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лидером</a:t>
            </a:r>
            <a:r>
              <a:rPr lang="en-US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ru-RU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в </a:t>
            </a:r>
            <a:r>
              <a:rPr lang="ru-RU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рейтинге </a:t>
            </a:r>
            <a:r>
              <a:rPr lang="ru-RU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лучших</a:t>
            </a:r>
            <a:endParaRPr lang="en-US" sz="1400" dirty="0" smtClean="0">
              <a:solidFill>
                <a:srgbClr val="404040"/>
              </a:solidFill>
              <a:ea typeface="Segoe UI" pitchFamily="34" charset="0"/>
              <a:cs typeface="Segoe UI" pitchFamily="34" charset="0"/>
            </a:endParaRPr>
          </a:p>
          <a:p>
            <a:pPr algn="ctr"/>
            <a:r>
              <a:rPr lang="en-US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CRM-</a:t>
            </a:r>
            <a:r>
              <a:rPr lang="ru-RU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решений мира — </a:t>
            </a:r>
            <a:r>
              <a:rPr lang="en-US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The Forrester Wave: </a:t>
            </a:r>
            <a:r>
              <a:rPr lang="en-US" sz="1400" dirty="0" smtClean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CRM </a:t>
            </a:r>
            <a:r>
              <a:rPr lang="en-US" sz="1400" dirty="0">
                <a:solidFill>
                  <a:srgbClr val="404040"/>
                </a:solidFill>
                <a:ea typeface="Segoe UI" pitchFamily="34" charset="0"/>
                <a:cs typeface="Segoe UI" pitchFamily="34" charset="0"/>
              </a:rPr>
              <a:t>Suites, 2016</a:t>
            </a:r>
          </a:p>
        </p:txBody>
      </p:sp>
      <p:pic>
        <p:nvPicPr>
          <p:cNvPr id="51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5449" b="4690"/>
          <a:stretch/>
        </p:blipFill>
        <p:spPr>
          <a:xfrm>
            <a:off x="1441584" y="1668265"/>
            <a:ext cx="3388709" cy="2730502"/>
          </a:xfrm>
          <a:prstGeom prst="rect">
            <a:avLst/>
          </a:prstGeom>
        </p:spPr>
      </p:pic>
      <p:pic>
        <p:nvPicPr>
          <p:cNvPr id="19" name="Picture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6" y="5436111"/>
            <a:ext cx="898065" cy="797826"/>
          </a:xfrm>
          <a:prstGeom prst="rect">
            <a:avLst/>
          </a:prstGeom>
        </p:spPr>
      </p:pic>
      <p:pic>
        <p:nvPicPr>
          <p:cNvPr id="20" name="Picture 7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741"/>
          <a:stretch/>
        </p:blipFill>
        <p:spPr>
          <a:xfrm>
            <a:off x="1737962" y="5372384"/>
            <a:ext cx="702735" cy="943827"/>
          </a:xfrm>
          <a:prstGeom prst="rect">
            <a:avLst/>
          </a:prstGeom>
          <a:ln w="34925">
            <a:noFill/>
          </a:ln>
        </p:spPr>
      </p:pic>
      <p:pic>
        <p:nvPicPr>
          <p:cNvPr id="21" name="Picture 7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3521" r="1554" b="4321"/>
          <a:stretch/>
        </p:blipFill>
        <p:spPr>
          <a:xfrm>
            <a:off x="7390349" y="5427328"/>
            <a:ext cx="1062634" cy="817948"/>
          </a:xfrm>
          <a:prstGeom prst="rect">
            <a:avLst/>
          </a:prstGeom>
          <a:ln w="34925">
            <a:noFill/>
          </a:ln>
        </p:spPr>
      </p:pic>
      <p:pic>
        <p:nvPicPr>
          <p:cNvPr id="22" name="Picture 80"/>
          <p:cNvPicPr>
            <a:picLocks noChangeAspect="1"/>
          </p:cNvPicPr>
          <p:nvPr/>
        </p:nvPicPr>
        <p:blipFill rotWithShape="1">
          <a:blip r:embed="rId7"/>
          <a:srcRect l="-41" t="8321" r="74565" b="61953"/>
          <a:stretch/>
        </p:blipFill>
        <p:spPr>
          <a:xfrm>
            <a:off x="5208605" y="5507916"/>
            <a:ext cx="964941" cy="633320"/>
          </a:xfrm>
          <a:prstGeom prst="rect">
            <a:avLst/>
          </a:prstGeom>
          <a:ln w="34925">
            <a:noFill/>
          </a:ln>
        </p:spPr>
      </p:pic>
      <p:pic>
        <p:nvPicPr>
          <p:cNvPr id="23" name="Picture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42" y="5431473"/>
            <a:ext cx="967812" cy="808453"/>
          </a:xfrm>
          <a:prstGeom prst="rect">
            <a:avLst/>
          </a:prstGeom>
          <a:solidFill>
            <a:srgbClr val="F3834A"/>
          </a:solidFill>
          <a:ln w="34925">
            <a:noFill/>
          </a:ln>
        </p:spPr>
      </p:pic>
      <p:pic>
        <p:nvPicPr>
          <p:cNvPr id="24" name="Picture 2" descr="https://www.whitehatsec.com/files/logosNEWS/logo_stevies.jp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 bwMode="auto">
          <a:xfrm>
            <a:off x="6504397" y="5410320"/>
            <a:ext cx="555101" cy="856915"/>
          </a:xfrm>
          <a:prstGeom prst="rect">
            <a:avLst/>
          </a:prstGeom>
          <a:noFill/>
          <a:ln w="349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34" y="5352635"/>
            <a:ext cx="341404" cy="989070"/>
          </a:xfrm>
          <a:prstGeom prst="rect">
            <a:avLst/>
          </a:prstGeom>
          <a:ln w="34925">
            <a:noFill/>
          </a:ln>
        </p:spPr>
      </p:pic>
      <p:pic>
        <p:nvPicPr>
          <p:cNvPr id="26" name="Picture 21" descr="Z:\Winning more AWARDS\IT Europa\And the WINNER is\EIT&amp;SEA WINNER.jpg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6089" y="5427190"/>
            <a:ext cx="754800" cy="818265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27" name="Picture 4" descr="image002"/>
          <p:cNvPicPr>
            <a:picLocks noChangeAspect="1" noChangeArrowheads="1"/>
          </p:cNvPicPr>
          <p:nvPr/>
        </p:nvPicPr>
        <p:blipFill>
          <a:blip r:embed="rId12" cstate="print"/>
          <a:srcRect t="4483" b="3043"/>
          <a:stretch>
            <a:fillRect/>
          </a:stretch>
        </p:blipFill>
        <p:spPr bwMode="auto">
          <a:xfrm>
            <a:off x="2771548" y="5345917"/>
            <a:ext cx="807543" cy="100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" t="1785" r="84174" b="84567"/>
          <a:stretch/>
        </p:blipFill>
        <p:spPr>
          <a:xfrm>
            <a:off x="2877011" y="1110119"/>
            <a:ext cx="635500" cy="561287"/>
          </a:xfrm>
          <a:prstGeom prst="rect">
            <a:avLst/>
          </a:prstGeom>
        </p:spPr>
      </p:pic>
      <p:pic>
        <p:nvPicPr>
          <p:cNvPr id="28" name="Picture 2" descr="https://go.forrester.com/wp-content/uploads/forrester-RGB_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13" y="1230684"/>
            <a:ext cx="2069289" cy="3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2"/>
          <p:cNvGrpSpPr/>
          <p:nvPr/>
        </p:nvGrpSpPr>
        <p:grpSpPr>
          <a:xfrm>
            <a:off x="7462181" y="1750147"/>
            <a:ext cx="2576644" cy="2542560"/>
            <a:chOff x="400874" y="1332172"/>
            <a:chExt cx="5207013" cy="5138134"/>
          </a:xfrm>
        </p:grpSpPr>
        <p:pic>
          <p:nvPicPr>
            <p:cNvPr id="33" name="Picture 4"/>
            <p:cNvPicPr>
              <a:picLocks noChangeAspect="1"/>
            </p:cNvPicPr>
            <p:nvPr/>
          </p:nvPicPr>
          <p:blipFill rotWithShape="1">
            <a:blip r:embed="rId15"/>
            <a:srcRect l="13830" t="15962" r="42227" b="6951"/>
            <a:stretch/>
          </p:blipFill>
          <p:spPr>
            <a:xfrm>
              <a:off x="400874" y="1332172"/>
              <a:ext cx="5207013" cy="5138134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 bwMode="auto">
            <a:xfrm>
              <a:off x="4303867" y="2971800"/>
              <a:ext cx="198120" cy="198120"/>
            </a:xfrm>
            <a:prstGeom prst="ellipse">
              <a:avLst/>
            </a:prstGeom>
            <a:noFill/>
            <a:ln w="28575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FontTx/>
                <a:buBlip>
                  <a:blip r:embed="rId16"/>
                </a:buBlip>
              </a:pPr>
              <a:endParaRPr lang="en-US" sz="2900" dirty="0" smtClean="0">
                <a:solidFill>
                  <a:prstClr val="white"/>
                </a:solidFill>
                <a:latin typeface="Verdana" pitchFamily="34" charset="0"/>
              </a:endParaRPr>
            </a:p>
          </p:txBody>
        </p:sp>
      </p:grpSp>
      <p:pic>
        <p:nvPicPr>
          <p:cNvPr id="35" name="Picture 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42" y="5713354"/>
            <a:ext cx="1191763" cy="2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8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1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864" y="-892380"/>
            <a:ext cx="14585106" cy="86427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54482" y="-784022"/>
            <a:ext cx="7277100" cy="8534400"/>
          </a:xfrm>
          <a:prstGeom prst="rect">
            <a:avLst/>
          </a:prstGeom>
          <a:solidFill>
            <a:srgbClr val="00B0F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80143" y="2595336"/>
            <a:ext cx="4660900" cy="2543175"/>
          </a:xfrm>
        </p:spPr>
        <p:txBody>
          <a:bodyPr/>
          <a:lstStyle/>
          <a:p>
            <a:pPr marL="0" indent="0">
              <a:buNone/>
            </a:pPr>
            <a:r>
              <a:rPr lang="ru-RU" sz="44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Хантер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специалист, ответственный за привлечение новых клиентов, расширение клиентского портфеля</a:t>
            </a: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Объект 10"/>
          <p:cNvGraphicFramePr>
            <a:graphicFrameLocks noChangeAspect="1"/>
          </p:cNvGraphicFramePr>
          <p:nvPr>
            <p:extLst/>
          </p:nvPr>
        </p:nvGraphicFramePr>
        <p:xfrm>
          <a:off x="893639" y="1182171"/>
          <a:ext cx="1080916" cy="115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CorelDRAW" r:id="rId5" imgW="2313418" imgH="2469474" progId="CorelDraw.Graphic.16">
                  <p:embed/>
                </p:oleObj>
              </mc:Choice>
              <mc:Fallback>
                <p:oleObj name="CorelDRAW" r:id="rId5" imgW="2313418" imgH="2469474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3639" y="1182171"/>
                        <a:ext cx="1080916" cy="1154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6122618" y="-892381"/>
            <a:ext cx="7277100" cy="8534400"/>
          </a:xfrm>
          <a:prstGeom prst="rect">
            <a:avLst/>
          </a:prstGeom>
          <a:solidFill>
            <a:srgbClr val="C0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959600" y="2595336"/>
            <a:ext cx="4660900" cy="254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400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Фармер</a:t>
            </a:r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специалист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ответственный за удержание клиентов, расширение спектра используемых продуктов</a:t>
            </a:r>
          </a:p>
        </p:txBody>
      </p:sp>
      <p:graphicFrame>
        <p:nvGraphicFramePr>
          <p:cNvPr id="11" name="Объект 12"/>
          <p:cNvGraphicFramePr>
            <a:graphicFrameLocks noChangeAspect="1"/>
          </p:cNvGraphicFramePr>
          <p:nvPr>
            <p:extLst/>
          </p:nvPr>
        </p:nvGraphicFramePr>
        <p:xfrm>
          <a:off x="6918225" y="1151755"/>
          <a:ext cx="758943" cy="1215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DRAW" r:id="rId7" imgW="1623499" imgH="2600798" progId="CorelDraw.Graphic.16">
                  <p:embed/>
                </p:oleObj>
              </mc:Choice>
              <mc:Fallback>
                <p:oleObj name="CorelDRAW" r:id="rId7" imgW="1623499" imgH="2600798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18225" y="1151755"/>
                        <a:ext cx="758943" cy="1215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8063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8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1" y="5698066"/>
            <a:ext cx="467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BANT – budget, authority, need, time 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04673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Воронка для </a:t>
            </a:r>
            <a:r>
              <a:rPr lang="ru-RU" dirty="0" err="1" smtClean="0">
                <a:solidFill>
                  <a:schemeClr val="bg1"/>
                </a:solidFill>
              </a:rPr>
              <a:t>хантера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rapezoid 3"/>
          <p:cNvSpPr/>
          <p:nvPr/>
        </p:nvSpPr>
        <p:spPr>
          <a:xfrm rot="10800000">
            <a:off x="4754280" y="2750985"/>
            <a:ext cx="1506253" cy="406400"/>
          </a:xfrm>
          <a:prstGeom prst="trapezoid">
            <a:avLst>
              <a:gd name="adj" fmla="val 187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rapezoid 12"/>
          <p:cNvSpPr/>
          <p:nvPr/>
        </p:nvSpPr>
        <p:spPr>
          <a:xfrm rot="10800000">
            <a:off x="4829403" y="3783606"/>
            <a:ext cx="1352550" cy="406400"/>
          </a:xfrm>
          <a:prstGeom prst="trapezoid">
            <a:avLst>
              <a:gd name="adj" fmla="val 187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/>
        </p:nvSpPr>
        <p:spPr>
          <a:xfrm rot="10800000">
            <a:off x="4906554" y="4190006"/>
            <a:ext cx="1199199" cy="406400"/>
          </a:xfrm>
          <a:prstGeom prst="trapezoid">
            <a:avLst>
              <a:gd name="adj" fmla="val 18750"/>
            </a:avLst>
          </a:prstGeom>
          <a:solidFill>
            <a:srgbClr val="FF85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apezoid 14"/>
          <p:cNvSpPr/>
          <p:nvPr/>
        </p:nvSpPr>
        <p:spPr>
          <a:xfrm rot="10800000">
            <a:off x="4981802" y="4596406"/>
            <a:ext cx="1047750" cy="406400"/>
          </a:xfrm>
          <a:prstGeom prst="trapezoid">
            <a:avLst>
              <a:gd name="adj" fmla="val 1875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rapezoid 15"/>
          <p:cNvSpPr/>
          <p:nvPr/>
        </p:nvSpPr>
        <p:spPr>
          <a:xfrm rot="10800000">
            <a:off x="5055621" y="5002807"/>
            <a:ext cx="895349" cy="406400"/>
          </a:xfrm>
          <a:prstGeom prst="trapezoid">
            <a:avLst>
              <a:gd name="adj" fmla="val 18750"/>
            </a:avLst>
          </a:pr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88970" y="2784866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80%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8970" y="3799245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8970" y="4209102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8970" y="4614378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45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88970" y="5025519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</a:t>
            </a:r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609756" y="2784866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Презентация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15077" y="3799245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BANT*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09162" y="4209102"/>
            <a:ext cx="326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Коммерческое предложение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527618" y="4614378"/>
            <a:ext cx="1643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Контрактация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36064" y="5025519"/>
            <a:ext cx="193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Победа в сделке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547018" y="2388091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Лид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88359" y="1849420"/>
            <a:ext cx="1238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Enterprise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046383" y="5564300"/>
            <a:ext cx="922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</a:t>
            </a:r>
            <a:r>
              <a:rPr lang="ru-RU" sz="3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%</a:t>
            </a:r>
            <a:endParaRPr lang="ru-RU" sz="3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3633" y="1849420"/>
            <a:ext cx="93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Стадия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596640" y="2743200"/>
            <a:ext cx="312347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89860" y="3778304"/>
            <a:ext cx="407379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315077" y="4190955"/>
            <a:ext cx="347760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9162" y="4594363"/>
            <a:ext cx="581095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27618" y="5002806"/>
            <a:ext cx="423603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314575" y="5392051"/>
            <a:ext cx="436199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rapezoid 92"/>
          <p:cNvSpPr/>
          <p:nvPr/>
        </p:nvSpPr>
        <p:spPr>
          <a:xfrm rot="10800000">
            <a:off x="4659084" y="2315288"/>
            <a:ext cx="1698173" cy="406400"/>
          </a:xfrm>
          <a:prstGeom prst="trapezoid">
            <a:avLst>
              <a:gd name="adj" fmla="val 18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5126454" y="2332294"/>
            <a:ext cx="74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812134" y="2507867"/>
            <a:ext cx="2331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Воронка </a:t>
            </a:r>
            <a:r>
              <a:rPr lang="ru-RU" sz="2400" dirty="0" err="1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лидов</a:t>
            </a:r>
            <a:endParaRPr lang="ru-RU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791201" y="4217941"/>
            <a:ext cx="24432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Воронка сделок</a:t>
            </a:r>
            <a:endParaRPr lang="ru-RU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7512424" y="2332294"/>
            <a:ext cx="0" cy="821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530354" y="3743241"/>
            <a:ext cx="0" cy="16659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01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1" y="6052030"/>
            <a:ext cx="467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BANT – budget, authority, need, time </a:t>
            </a:r>
            <a:endParaRPr lang="ru-RU" sz="16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66689"/>
            <a:ext cx="10515600" cy="1046735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Конверсия для разных сегментов может отличаться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54280" y="3104949"/>
            <a:ext cx="1506253" cy="2034116"/>
            <a:chOff x="5349365" y="2896128"/>
            <a:chExt cx="1506253" cy="2034116"/>
          </a:xfrm>
        </p:grpSpPr>
        <p:sp>
          <p:nvSpPr>
            <p:cNvPr id="4" name="Trapezoid 3"/>
            <p:cNvSpPr/>
            <p:nvPr/>
          </p:nvSpPr>
          <p:spPr>
            <a:xfrm rot="10800000">
              <a:off x="5349365" y="2896128"/>
              <a:ext cx="1506253" cy="406400"/>
            </a:xfrm>
            <a:prstGeom prst="trapezoid">
              <a:avLst>
                <a:gd name="adj" fmla="val 1875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/>
            <p:cNvSpPr/>
            <p:nvPr/>
          </p:nvSpPr>
          <p:spPr>
            <a:xfrm rot="10800000">
              <a:off x="5424488" y="3304643"/>
              <a:ext cx="1352550" cy="406400"/>
            </a:xfrm>
            <a:prstGeom prst="trapezoid">
              <a:avLst>
                <a:gd name="adj" fmla="val 18750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rot="10800000">
              <a:off x="5501639" y="3711043"/>
              <a:ext cx="1199199" cy="406400"/>
            </a:xfrm>
            <a:prstGeom prst="trapezoid">
              <a:avLst>
                <a:gd name="adj" fmla="val 18750"/>
              </a:avLst>
            </a:prstGeom>
            <a:solidFill>
              <a:srgbClr val="FF85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rapezoid 14"/>
            <p:cNvSpPr/>
            <p:nvPr/>
          </p:nvSpPr>
          <p:spPr>
            <a:xfrm rot="10800000">
              <a:off x="5576887" y="4117443"/>
              <a:ext cx="1047750" cy="406400"/>
            </a:xfrm>
            <a:prstGeom prst="trapezoid">
              <a:avLst>
                <a:gd name="adj" fmla="val 1875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rapezoid 15"/>
            <p:cNvSpPr/>
            <p:nvPr/>
          </p:nvSpPr>
          <p:spPr>
            <a:xfrm rot="10800000">
              <a:off x="5650706" y="4523844"/>
              <a:ext cx="895349" cy="406400"/>
            </a:xfrm>
            <a:prstGeom prst="trapezoid">
              <a:avLst>
                <a:gd name="adj" fmla="val 18750"/>
              </a:avLst>
            </a:prstGeom>
            <a:solidFill>
              <a:srgbClr val="8F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84055" y="2930009"/>
              <a:ext cx="6238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80%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84055" y="3320282"/>
              <a:ext cx="623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</a:t>
              </a:r>
              <a:r>
                <a:rPr lang="ru-RU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%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784055" y="3730139"/>
              <a:ext cx="623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r>
              <a:r>
                <a:rPr lang="ru-RU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%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784055" y="4135415"/>
              <a:ext cx="6238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45</a:t>
              </a:r>
              <a:r>
                <a:rPr lang="ru-RU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%</a:t>
              </a:r>
              <a:endPara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84055" y="4546556"/>
              <a:ext cx="623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9</a:t>
              </a:r>
              <a:r>
                <a:rPr lang="ru-RU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</a:t>
              </a:r>
              <a:r>
                <a: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%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52980" y="3104949"/>
            <a:ext cx="1506253" cy="2034116"/>
            <a:chOff x="5349365" y="2896128"/>
            <a:chExt cx="1506253" cy="2034116"/>
          </a:xfrm>
        </p:grpSpPr>
        <p:sp>
          <p:nvSpPr>
            <p:cNvPr id="28" name="Trapezoid 27"/>
            <p:cNvSpPr/>
            <p:nvPr/>
          </p:nvSpPr>
          <p:spPr>
            <a:xfrm rot="10800000">
              <a:off x="5349365" y="2896128"/>
              <a:ext cx="1506253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/>
            <p:cNvSpPr/>
            <p:nvPr/>
          </p:nvSpPr>
          <p:spPr>
            <a:xfrm rot="10800000">
              <a:off x="5424488" y="3304643"/>
              <a:ext cx="1352550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/>
            <p:cNvSpPr/>
            <p:nvPr/>
          </p:nvSpPr>
          <p:spPr>
            <a:xfrm rot="10800000">
              <a:off x="5501639" y="3711043"/>
              <a:ext cx="1199199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/>
            <p:cNvSpPr/>
            <p:nvPr/>
          </p:nvSpPr>
          <p:spPr>
            <a:xfrm rot="10800000">
              <a:off x="5576887" y="4117443"/>
              <a:ext cx="1047750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/>
            <p:cNvSpPr/>
            <p:nvPr/>
          </p:nvSpPr>
          <p:spPr>
            <a:xfrm rot="10800000">
              <a:off x="5650706" y="4523844"/>
              <a:ext cx="895349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38980" y="3104949"/>
            <a:ext cx="1506253" cy="2034116"/>
            <a:chOff x="5349365" y="2896128"/>
            <a:chExt cx="1506253" cy="2034116"/>
          </a:xfrm>
        </p:grpSpPr>
        <p:sp>
          <p:nvSpPr>
            <p:cNvPr id="39" name="Trapezoid 38"/>
            <p:cNvSpPr/>
            <p:nvPr/>
          </p:nvSpPr>
          <p:spPr>
            <a:xfrm rot="10800000">
              <a:off x="5349365" y="2896128"/>
              <a:ext cx="1506253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/>
            <p:cNvSpPr/>
            <p:nvPr/>
          </p:nvSpPr>
          <p:spPr>
            <a:xfrm rot="10800000">
              <a:off x="5424488" y="3304643"/>
              <a:ext cx="1352550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rapezoid 40"/>
            <p:cNvSpPr/>
            <p:nvPr/>
          </p:nvSpPr>
          <p:spPr>
            <a:xfrm rot="10800000">
              <a:off x="5501639" y="3711043"/>
              <a:ext cx="1199199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apezoid 41"/>
            <p:cNvSpPr/>
            <p:nvPr/>
          </p:nvSpPr>
          <p:spPr>
            <a:xfrm rot="10800000">
              <a:off x="5576887" y="4117443"/>
              <a:ext cx="1047750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apezoid 42"/>
            <p:cNvSpPr/>
            <p:nvPr/>
          </p:nvSpPr>
          <p:spPr>
            <a:xfrm rot="10800000">
              <a:off x="5650706" y="4523844"/>
              <a:ext cx="895349" cy="406400"/>
            </a:xfrm>
            <a:prstGeom prst="trapezoid">
              <a:avLst>
                <a:gd name="adj" fmla="val 1875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2609756" y="3138830"/>
            <a:ext cx="156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Презентация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15077" y="3529103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BANT*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09162" y="3938960"/>
            <a:ext cx="3262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Коммерческое предложение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527618" y="4344236"/>
            <a:ext cx="1643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Контрактация</a:t>
            </a:r>
          </a:p>
        </p:txBody>
      </p:sp>
      <p:sp>
        <p:nvSpPr>
          <p:cNvPr id="59" name="Rectangle 58"/>
          <p:cNvSpPr/>
          <p:nvPr/>
        </p:nvSpPr>
        <p:spPr>
          <a:xfrm>
            <a:off x="2236064" y="4755377"/>
            <a:ext cx="1935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Победа в сделке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547018" y="2742055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Лид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88359" y="2203384"/>
            <a:ext cx="1238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Enterprise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275352" y="2203384"/>
            <a:ext cx="1061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Medium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707144" y="2203384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Small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22390" y="5294158"/>
            <a:ext cx="177003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</a:t>
            </a:r>
            <a:r>
              <a:rPr lang="ru-RU" sz="3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%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сумма Х</a:t>
            </a:r>
            <a:endParaRPr lang="ru-RU" sz="32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3633" y="2203384"/>
            <a:ext cx="939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Стадия</a:t>
            </a:r>
            <a:endParaRPr lang="en-US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3596640" y="3097164"/>
            <a:ext cx="731734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89860" y="3508162"/>
            <a:ext cx="8224122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3315077" y="3920813"/>
            <a:ext cx="759890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909162" y="4324221"/>
            <a:ext cx="10004820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27618" y="4732664"/>
            <a:ext cx="838636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314575" y="5121909"/>
            <a:ext cx="859940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rapezoid 63"/>
          <p:cNvSpPr/>
          <p:nvPr/>
        </p:nvSpPr>
        <p:spPr>
          <a:xfrm rot="10800000">
            <a:off x="4659084" y="2669252"/>
            <a:ext cx="1698173" cy="406400"/>
          </a:xfrm>
          <a:prstGeom prst="trapezoid">
            <a:avLst>
              <a:gd name="adj" fmla="val 18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126454" y="2686258"/>
            <a:ext cx="748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100</a:t>
            </a: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2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875"/>
            <a:ext cx="10515600" cy="10048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Пример расчета месячной квоты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52914" y="1492478"/>
          <a:ext cx="7207574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5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1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2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Стадия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Конверсия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новых </a:t>
                      </a:r>
                      <a:r>
                        <a:rPr lang="ru-RU" sz="1600" b="0" dirty="0" err="1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лидов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27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презентаций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22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сделок с </a:t>
                      </a: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BANT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сделанных коммерческих предложений</a:t>
                      </a: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452914" y="4256923"/>
          <a:ext cx="7207574" cy="208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59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16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789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контрактаций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7899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Количество успешных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сделок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Средний чек сделки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10 000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207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Объем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$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r>
                        <a:rPr lang="en-US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000</a:t>
                      </a:r>
                      <a:endParaRPr lang="ru-RU" sz="1600" b="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T="91440" marB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203237" y="4133638"/>
            <a:ext cx="7457251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30129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98451"/>
            <a:ext cx="10515600" cy="6921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Проверка выполнимости показателя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09600" y="1185863"/>
          <a:ext cx="11010899" cy="5127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3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13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60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92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906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813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Стадия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Конверсия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Активность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Затраты времени на одну активность, часов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Затраты времени на все активности, часов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84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новых </a:t>
                      </a:r>
                      <a:r>
                        <a:rPr lang="ru-RU" sz="1600" b="0" kern="1200" dirty="0" err="1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лидов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27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Подтверждение встречи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0,1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98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презентаций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22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Подготовка и проведение встречи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4,5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97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98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сделок с </a:t>
                      </a:r>
                      <a:r>
                        <a:rPr lang="en-US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BANT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9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Анализ и повторные встречи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4,5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84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сделанных Коммерческих предложений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Подготовка и согласование КП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16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98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контрактаций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Подготовка и согласование Контрактов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8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84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успешных сделок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Подписание контрактов 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69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Итого: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92D050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166</a:t>
                      </a:r>
                      <a:endParaRPr lang="ru-RU" sz="1600" b="1" kern="1200" dirty="0">
                        <a:solidFill>
                          <a:srgbClr val="92D050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98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Количество рабочих часов в мес.</a:t>
                      </a:r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168</a:t>
                      </a:r>
                      <a:endParaRPr lang="ru-RU" sz="1600" b="1" kern="1200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2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3725" y="-925685"/>
            <a:ext cx="13359450" cy="8709370"/>
          </a:xfrm>
          <a:prstGeom prst="rect">
            <a:avLst/>
          </a:prstGeom>
        </p:spPr>
      </p:pic>
      <p:sp>
        <p:nvSpPr>
          <p:cNvPr id="11" name="Прямоугольник 3"/>
          <p:cNvSpPr/>
          <p:nvPr/>
        </p:nvSpPr>
        <p:spPr>
          <a:xfrm>
            <a:off x="-25400" y="-10522"/>
            <a:ext cx="12217400" cy="6867526"/>
          </a:xfrm>
          <a:prstGeom prst="rect">
            <a:avLst/>
          </a:prstGeom>
          <a:solidFill>
            <a:srgbClr val="0070C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44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14975" y="1664413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Документация по продукту, процессам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64350" y="1664413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Видеоматериалы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06182" y="1664413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Практические бизнес-кейсы (лучшая практика)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14975" y="3534310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Тренинги и </a:t>
            </a:r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work-shop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64350" y="3534310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Двойные визиты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06182" y="3534310"/>
            <a:ext cx="3082247" cy="1602769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Регулярный менеджмент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0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1"/>
          <p:cNvSpPr/>
          <p:nvPr/>
        </p:nvSpPr>
        <p:spPr>
          <a:xfrm>
            <a:off x="0" y="0"/>
            <a:ext cx="12205459" cy="6858000"/>
          </a:xfrm>
          <a:prstGeom prst="rect">
            <a:avLst/>
          </a:prstGeom>
          <a:gradFill>
            <a:gsLst>
              <a:gs pos="100000">
                <a:srgbClr val="8F1834">
                  <a:alpha val="95000"/>
                </a:srgbClr>
              </a:gs>
              <a:gs pos="53000">
                <a:srgbClr val="4B0D1A">
                  <a:alpha val="87000"/>
                </a:srgbClr>
              </a:gs>
              <a:gs pos="0">
                <a:srgbClr val="350D16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3459" y="212725"/>
            <a:ext cx="12180888" cy="104673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качестве резюме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98796" y="4488953"/>
            <a:ext cx="11582054" cy="1079976"/>
            <a:chOff x="340298" y="4068459"/>
            <a:chExt cx="11582054" cy="1079976"/>
          </a:xfrm>
        </p:grpSpPr>
        <p:sp>
          <p:nvSpPr>
            <p:cNvPr id="40" name="Rectangle 39"/>
            <p:cNvSpPr/>
            <p:nvPr/>
          </p:nvSpPr>
          <p:spPr>
            <a:xfrm>
              <a:off x="1454746" y="4068459"/>
              <a:ext cx="10467606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>
                <a:lnSpc>
                  <a:spcPts val="3200"/>
                </a:lnSpc>
              </a:pPr>
              <a:r>
                <a:rPr lang="ru-RU" sz="3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Сегментация и </a:t>
              </a:r>
              <a:r>
                <a:rPr lang="ru-RU" sz="3200" dirty="0" err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скоринг</a:t>
              </a:r>
              <a:r>
                <a:rPr lang="ru-RU" sz="3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– залог успеха</a:t>
              </a:r>
              <a:endPara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40298" y="4068459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3200"/>
                </a:lnSpc>
              </a:pPr>
              <a:r>
                <a:rPr lang="ru-RU" sz="4800" dirty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3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204" y="3022516"/>
            <a:ext cx="11587588" cy="1079976"/>
            <a:chOff x="346648" y="2676815"/>
            <a:chExt cx="11587588" cy="1079976"/>
          </a:xfrm>
        </p:grpSpPr>
        <p:sp>
          <p:nvSpPr>
            <p:cNvPr id="43" name="Rectangle 42"/>
            <p:cNvSpPr/>
            <p:nvPr/>
          </p:nvSpPr>
          <p:spPr>
            <a:xfrm>
              <a:off x="1454748" y="2676815"/>
              <a:ext cx="10479488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Существующая база – бесконечный источник </a:t>
              </a:r>
              <a:r>
                <a:rPr lang="ru-RU" sz="3200" dirty="0" err="1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лидов</a:t>
              </a:r>
              <a:endParaRPr lang="ru-RU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6648" y="2676815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2</a:t>
              </a:r>
              <a:endPara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99330" y="1556079"/>
            <a:ext cx="11587336" cy="1079976"/>
            <a:chOff x="346648" y="1105988"/>
            <a:chExt cx="11587336" cy="1079976"/>
          </a:xfrm>
        </p:grpSpPr>
        <p:sp>
          <p:nvSpPr>
            <p:cNvPr id="46" name="Rectangle 45"/>
            <p:cNvSpPr/>
            <p:nvPr/>
          </p:nvSpPr>
          <p:spPr>
            <a:xfrm>
              <a:off x="1454748" y="1105988"/>
              <a:ext cx="10479236" cy="107997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Начинайте работать с контентом.</a:t>
              </a:r>
            </a:p>
            <a:p>
              <a:r>
                <a:rPr lang="ru-RU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Чем скорее, тем лучше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6648" y="1105988"/>
              <a:ext cx="1087819" cy="1079976"/>
            </a:xfrm>
            <a:prstGeom prst="rect">
              <a:avLst/>
            </a:prstGeom>
            <a:solidFill>
              <a:srgbClr val="FF8A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</a:t>
              </a:r>
              <a:endParaRPr lang="ru-RU" sz="48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98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Группа 49"/>
          <p:cNvGrpSpPr/>
          <p:nvPr/>
        </p:nvGrpSpPr>
        <p:grpSpPr>
          <a:xfrm>
            <a:off x="3068370" y="1"/>
            <a:ext cx="3087876" cy="7616898"/>
            <a:chOff x="2335368" y="-278309"/>
            <a:chExt cx="2350217" cy="579730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41" r="49351"/>
            <a:stretch/>
          </p:blipFill>
          <p:spPr>
            <a:xfrm>
              <a:off x="2345870" y="-246184"/>
              <a:ext cx="2330906" cy="5752863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2337152" y="-278309"/>
              <a:ext cx="2340000" cy="5777228"/>
            </a:xfrm>
            <a:prstGeom prst="rect">
              <a:avLst/>
            </a:prstGeom>
            <a:solidFill>
              <a:srgbClr val="5ED81A">
                <a:alpha val="7098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2335368" y="2879384"/>
              <a:ext cx="2337152" cy="2639613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aphicFrame>
          <p:nvGraphicFramePr>
            <p:cNvPr id="28" name="Объект 27"/>
            <p:cNvGraphicFramePr>
              <a:graphicFrameLocks noChangeAspect="1"/>
            </p:cNvGraphicFramePr>
            <p:nvPr>
              <p:extLst/>
            </p:nvPr>
          </p:nvGraphicFramePr>
          <p:xfrm>
            <a:off x="2559420" y="2596743"/>
            <a:ext cx="1642140" cy="223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7" name="CorelDRAW" r:id="rId5" imgW="3277718" imgH="446264" progId="CorelDraw.Graphic.17">
                    <p:embed/>
                  </p:oleObj>
                </mc:Choice>
                <mc:Fallback>
                  <p:oleObj name="CorelDRAW" r:id="rId5" imgW="3277718" imgH="446264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559420" y="2596743"/>
                          <a:ext cx="1642140" cy="223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2554788" y="3023698"/>
              <a:ext cx="2130797" cy="91358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ru-RU" dirty="0">
                  <a:solidFill>
                    <a:prstClr val="white"/>
                  </a:solidFill>
                </a:rPr>
                <a:t>Готовые процессы </a:t>
              </a:r>
              <a:br>
                <a:rPr lang="ru-RU" dirty="0">
                  <a:solidFill>
                    <a:prstClr val="white"/>
                  </a:solidFill>
                </a:rPr>
              </a:br>
              <a:r>
                <a:rPr lang="ru-RU" dirty="0">
                  <a:solidFill>
                    <a:prstClr val="white"/>
                  </a:solidFill>
                </a:rPr>
                <a:t>для профессионального управления продажами </a:t>
              </a:r>
              <a:br>
                <a:rPr lang="ru-RU" dirty="0">
                  <a:solidFill>
                    <a:prstClr val="white"/>
                  </a:solidFill>
                </a:rPr>
              </a:br>
              <a:r>
                <a:rPr lang="ru-RU" dirty="0">
                  <a:solidFill>
                    <a:prstClr val="white"/>
                  </a:solidFill>
                </a:rPr>
                <a:t>всех типов</a:t>
              </a:r>
            </a:p>
          </p:txBody>
        </p:sp>
        <p:cxnSp>
          <p:nvCxnSpPr>
            <p:cNvPr id="46" name="Прямая соединительная линия 45"/>
            <p:cNvCxnSpPr/>
            <p:nvPr/>
          </p:nvCxnSpPr>
          <p:spPr>
            <a:xfrm>
              <a:off x="2565621" y="2879384"/>
              <a:ext cx="18705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0" y="10269"/>
            <a:ext cx="3076798" cy="7606631"/>
            <a:chOff x="-2" y="-270494"/>
            <a:chExt cx="2341785" cy="578949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21" r="33710"/>
            <a:stretch/>
          </p:blipFill>
          <p:spPr>
            <a:xfrm>
              <a:off x="1" y="-270490"/>
              <a:ext cx="2335367" cy="5752861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-2" y="-270494"/>
              <a:ext cx="2340001" cy="5760681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" y="2879384"/>
              <a:ext cx="2341782" cy="2639613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216414" y="2603169"/>
            <a:ext cx="2027305" cy="2234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8" name="CorelDRAW" r:id="rId8" imgW="4177290" imgH="460375" progId="CorelDraw.Graphic.17">
                    <p:embed/>
                  </p:oleObj>
                </mc:Choice>
                <mc:Fallback>
                  <p:oleObj name="CorelDRAW" r:id="rId8" imgW="4177290" imgH="460375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16414" y="2603169"/>
                          <a:ext cx="2027305" cy="22345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212945" y="3019199"/>
              <a:ext cx="1870579" cy="1335237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ru-RU" dirty="0">
                  <a:solidFill>
                    <a:prstClr val="white"/>
                  </a:solidFill>
                </a:rPr>
                <a:t>Маркетинговая платформа для определения  </a:t>
              </a:r>
              <a:br>
                <a:rPr lang="ru-RU" dirty="0">
                  <a:solidFill>
                    <a:prstClr val="white"/>
                  </a:solidFill>
                </a:rPr>
              </a:br>
              <a:r>
                <a:rPr lang="ru-RU" dirty="0">
                  <a:solidFill>
                    <a:prstClr val="white"/>
                  </a:solidFill>
                </a:rPr>
                <a:t>и взращивания потребностей клиентов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20924" y="2879384"/>
              <a:ext cx="18705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Группа 48"/>
          <p:cNvGrpSpPr/>
          <p:nvPr/>
        </p:nvGrpSpPr>
        <p:grpSpPr>
          <a:xfrm>
            <a:off x="6139078" y="0"/>
            <a:ext cx="3498596" cy="7616900"/>
            <a:chOff x="4672519" y="-278310"/>
            <a:chExt cx="2662820" cy="579730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9" r="42735"/>
            <a:stretch/>
          </p:blipFill>
          <p:spPr>
            <a:xfrm>
              <a:off x="4676181" y="-278310"/>
              <a:ext cx="2315169" cy="5775601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4676180" y="-274404"/>
              <a:ext cx="2315169" cy="5760681"/>
            </a:xfrm>
            <a:prstGeom prst="rect">
              <a:avLst/>
            </a:prstGeom>
            <a:solidFill>
              <a:srgbClr val="FF66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672519" y="2879384"/>
              <a:ext cx="2305351" cy="2639613"/>
            </a:xfrm>
            <a:prstGeom prst="rect">
              <a:avLst/>
            </a:prstGeom>
            <a:solidFill>
              <a:schemeClr val="tx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35" name="Группа 34"/>
            <p:cNvGrpSpPr/>
            <p:nvPr/>
          </p:nvGrpSpPr>
          <p:grpSpPr>
            <a:xfrm>
              <a:off x="4878529" y="2590848"/>
              <a:ext cx="2456810" cy="1356965"/>
              <a:chOff x="8618991" y="3724644"/>
              <a:chExt cx="3228109" cy="1782973"/>
            </a:xfrm>
          </p:grpSpPr>
          <p:graphicFrame>
            <p:nvGraphicFramePr>
              <p:cNvPr id="29" name="Объект 2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618991" y="3724644"/>
              <a:ext cx="2429342" cy="30205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9" name="CorelDRAW" r:id="rId11" imgW="3588402" imgH="446617" progId="CorelDraw.Graphic.17">
                      <p:embed/>
                    </p:oleObj>
                  </mc:Choice>
                  <mc:Fallback>
                    <p:oleObj name="CorelDRAW" r:id="rId11" imgW="3588402" imgH="446617" progId="CorelDraw.Graphic.17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8618991" y="3724644"/>
                            <a:ext cx="2429342" cy="30205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" name="TextBox 31"/>
              <p:cNvSpPr txBox="1"/>
              <p:nvPr/>
            </p:nvSpPr>
            <p:spPr>
              <a:xfrm>
                <a:off x="8620175" y="4307221"/>
                <a:ext cx="3226925" cy="1200396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ru-RU" dirty="0">
                    <a:solidFill>
                      <a:prstClr val="white"/>
                    </a:solidFill>
                  </a:rPr>
                  <a:t>Эталонные процессы </a:t>
                </a:r>
                <a:br>
                  <a:rPr lang="ru-RU" dirty="0">
                    <a:solidFill>
                      <a:prstClr val="white"/>
                    </a:solidFill>
                  </a:rPr>
                </a:br>
                <a:r>
                  <a:rPr lang="ru-RU" dirty="0">
                    <a:solidFill>
                      <a:prstClr val="white"/>
                    </a:solidFill>
                  </a:rPr>
                  <a:t>для организации  внутреннего и внешнего сервиса</a:t>
                </a:r>
              </a:p>
            </p:txBody>
          </p:sp>
        </p:grpSp>
        <p:cxnSp>
          <p:nvCxnSpPr>
            <p:cNvPr id="47" name="Прямая соединительная линия 46"/>
            <p:cNvCxnSpPr/>
            <p:nvPr/>
          </p:nvCxnSpPr>
          <p:spPr>
            <a:xfrm>
              <a:off x="4879429" y="2879384"/>
              <a:ext cx="18705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Группа 20"/>
          <p:cNvGrpSpPr/>
          <p:nvPr/>
        </p:nvGrpSpPr>
        <p:grpSpPr>
          <a:xfrm>
            <a:off x="9168009" y="2993"/>
            <a:ext cx="3021213" cy="7613907"/>
            <a:chOff x="6977871" y="-276032"/>
            <a:chExt cx="2299479" cy="579502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43" r="19711"/>
            <a:stretch/>
          </p:blipFill>
          <p:spPr>
            <a:xfrm>
              <a:off x="6991350" y="-276032"/>
              <a:ext cx="2286000" cy="5758403"/>
            </a:xfrm>
            <a:prstGeom prst="rect">
              <a:avLst/>
            </a:prstGeom>
          </p:spPr>
        </p:pic>
        <p:grpSp>
          <p:nvGrpSpPr>
            <p:cNvPr id="27" name="Группа 26"/>
            <p:cNvGrpSpPr/>
            <p:nvPr/>
          </p:nvGrpSpPr>
          <p:grpSpPr>
            <a:xfrm>
              <a:off x="6977871" y="-274403"/>
              <a:ext cx="2299479" cy="5793400"/>
              <a:chOff x="6177168" y="-274403"/>
              <a:chExt cx="3046798" cy="5793400"/>
            </a:xfrm>
          </p:grpSpPr>
          <p:sp>
            <p:nvSpPr>
              <p:cNvPr id="38" name="Прямоугольник 37"/>
              <p:cNvSpPr/>
              <p:nvPr/>
            </p:nvSpPr>
            <p:spPr>
              <a:xfrm>
                <a:off x="6183305" y="-274403"/>
                <a:ext cx="3040661" cy="5760681"/>
              </a:xfrm>
              <a:prstGeom prst="rect">
                <a:avLst/>
              </a:prstGeom>
              <a:solidFill>
                <a:srgbClr val="7030A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6177168" y="2879384"/>
                <a:ext cx="3046798" cy="2639613"/>
              </a:xfrm>
              <a:prstGeom prst="rect">
                <a:avLst/>
              </a:prstGeom>
              <a:solidFill>
                <a:schemeClr val="tx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432003" y="3019201"/>
                <a:ext cx="2455909" cy="913584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pPr defTabSz="914375"/>
                <a:r>
                  <a:rPr lang="ru-RU" dirty="0">
                    <a:solidFill>
                      <a:prstClr val="white"/>
                    </a:solidFill>
                  </a:rPr>
                  <a:t>Интеллектуальная платформа управления </a:t>
                </a:r>
                <a:r>
                  <a:rPr lang="en-US" dirty="0">
                    <a:solidFill>
                      <a:prstClr val="white"/>
                    </a:solidFill>
                  </a:rPr>
                  <a:t/>
                </a:r>
                <a:br>
                  <a:rPr lang="en-US" dirty="0">
                    <a:solidFill>
                      <a:prstClr val="white"/>
                    </a:solidFill>
                  </a:rPr>
                </a:br>
                <a:r>
                  <a:rPr lang="ru-RU" dirty="0">
                    <a:solidFill>
                      <a:prstClr val="white"/>
                    </a:solidFill>
                  </a:rPr>
                  <a:t>бизнес-процессами</a:t>
                </a:r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031" y="2552898"/>
              <a:ext cx="1846482" cy="326124"/>
            </a:xfrm>
            <a:prstGeom prst="rect">
              <a:avLst/>
            </a:prstGeom>
          </p:spPr>
        </p:pic>
        <p:cxnSp>
          <p:nvCxnSpPr>
            <p:cNvPr id="48" name="Прямая соединительная линия 47"/>
            <p:cNvCxnSpPr/>
            <p:nvPr/>
          </p:nvCxnSpPr>
          <p:spPr>
            <a:xfrm>
              <a:off x="7208300" y="2879384"/>
              <a:ext cx="1870579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8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864" y="-892380"/>
            <a:ext cx="14585106" cy="8642758"/>
          </a:xfrm>
          <a:prstGeom prst="rect">
            <a:avLst/>
          </a:prstGeom>
        </p:spPr>
      </p:pic>
      <p:sp>
        <p:nvSpPr>
          <p:cNvPr id="24" name="Прямоугольник 1"/>
          <p:cNvSpPr/>
          <p:nvPr/>
        </p:nvSpPr>
        <p:spPr>
          <a:xfrm>
            <a:off x="0" y="0"/>
            <a:ext cx="12180888" cy="6858000"/>
          </a:xfrm>
          <a:prstGeom prst="rect">
            <a:avLst/>
          </a:prstGeom>
          <a:gradFill>
            <a:gsLst>
              <a:gs pos="100000">
                <a:srgbClr val="A3484C">
                  <a:alpha val="19000"/>
                </a:srgbClr>
              </a:gs>
              <a:gs pos="0">
                <a:srgbClr val="350D16">
                  <a:alpha val="8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5" name="Объект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290348"/>
              </p:ext>
            </p:extLst>
          </p:nvPr>
        </p:nvGraphicFramePr>
        <p:xfrm>
          <a:off x="1001482" y="5929667"/>
          <a:ext cx="2987329" cy="594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CorelDRAW" r:id="rId5" imgW="1922536" imgH="382891" progId="CorelDraw.Graphic.16">
                  <p:embed/>
                </p:oleObj>
              </mc:Choice>
              <mc:Fallback>
                <p:oleObj name="CorelDRAW" r:id="rId5" imgW="1922536" imgH="382891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1482" y="5929667"/>
                        <a:ext cx="2987329" cy="594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851708" y="2376950"/>
            <a:ext cx="7462340" cy="1778853"/>
            <a:chOff x="638777" y="1546548"/>
            <a:chExt cx="5596755" cy="1334140"/>
          </a:xfrm>
        </p:grpSpPr>
        <p:sp>
          <p:nvSpPr>
            <p:cNvPr id="14" name="Rectangle 1"/>
            <p:cNvSpPr/>
            <p:nvPr/>
          </p:nvSpPr>
          <p:spPr>
            <a:xfrm>
              <a:off x="638777" y="1703443"/>
              <a:ext cx="5596755" cy="1177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9600" kern="0" dirty="0">
                  <a:solidFill>
                    <a:schemeClr val="bg1"/>
                  </a:solidFill>
                  <a:latin typeface="Segoe UI Light" panose="020B0502040204020203" pitchFamily="34" charset="0"/>
                  <a:ea typeface="Segoe UI" pitchFamily="34" charset="0"/>
                  <a:cs typeface="Segoe UI" pitchFamily="34" charset="0"/>
                </a:rPr>
                <a:t>Спасибо!</a:t>
              </a:r>
              <a:endParaRPr lang="ru-RU" sz="9600" kern="0" dirty="0">
                <a:solidFill>
                  <a:schemeClr val="bg1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13" name="Rectangle 7"/>
            <p:cNvSpPr/>
            <p:nvPr/>
          </p:nvSpPr>
          <p:spPr>
            <a:xfrm flipV="1">
              <a:off x="747630" y="1546548"/>
              <a:ext cx="1117608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4334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990269" y="-8705"/>
            <a:ext cx="13648994" cy="6337455"/>
            <a:chOff x="-990269" y="-8705"/>
            <a:chExt cx="13648994" cy="6337455"/>
          </a:xfrm>
        </p:grpSpPr>
        <p:grpSp>
          <p:nvGrpSpPr>
            <p:cNvPr id="14" name="Group 13"/>
            <p:cNvGrpSpPr/>
            <p:nvPr/>
          </p:nvGrpSpPr>
          <p:grpSpPr>
            <a:xfrm>
              <a:off x="-990269" y="653548"/>
              <a:ext cx="9445489" cy="5560179"/>
              <a:chOff x="-990269" y="653548"/>
              <a:chExt cx="9445489" cy="5560179"/>
            </a:xfrm>
          </p:grpSpPr>
          <p:sp>
            <p:nvSpPr>
              <p:cNvPr id="97" name="Rectangle 23"/>
              <p:cNvSpPr/>
              <p:nvPr/>
            </p:nvSpPr>
            <p:spPr>
              <a:xfrm>
                <a:off x="-990269" y="2710397"/>
                <a:ext cx="5668342" cy="493041"/>
              </a:xfrm>
              <a:prstGeom prst="rect">
                <a:avLst/>
              </a:prstGeom>
              <a:solidFill>
                <a:srgbClr val="8ECEEE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ru-RU" sz="1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Определение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ru-RU" sz="1400" dirty="0" smtClean="0">
                    <a:latin typeface="Segoe UI" panose="020B0502040204020203" pitchFamily="34" charset="0"/>
                    <a:cs typeface="Segoe UI" panose="020B0502040204020203" pitchFamily="34" charset="0"/>
                  </a:rPr>
                  <a:t> потенциала</a:t>
                </a:r>
                <a:endParaRPr lang="ru-RU" sz="14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84" name="Rectangle 26"/>
              <p:cNvSpPr/>
              <p:nvPr/>
            </p:nvSpPr>
            <p:spPr>
              <a:xfrm>
                <a:off x="-950396" y="5644528"/>
                <a:ext cx="5603689" cy="555190"/>
              </a:xfrm>
              <a:prstGeom prst="rect">
                <a:avLst/>
              </a:prstGeom>
              <a:solidFill>
                <a:srgbClr val="FF8B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400" dirty="0" smtClean="0"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Сделка</a:t>
                </a:r>
                <a:endPara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1" name="Group 9"/>
              <p:cNvGrpSpPr/>
              <p:nvPr/>
            </p:nvGrpSpPr>
            <p:grpSpPr>
              <a:xfrm>
                <a:off x="-990269" y="653548"/>
                <a:ext cx="9445489" cy="5560179"/>
                <a:chOff x="30327" y="-693530"/>
                <a:chExt cx="10390756" cy="6465239"/>
              </a:xfrm>
            </p:grpSpPr>
            <p:grpSp>
              <p:nvGrpSpPr>
                <p:cNvPr id="13" name="Group 10"/>
                <p:cNvGrpSpPr/>
                <p:nvPr/>
              </p:nvGrpSpPr>
              <p:grpSpPr>
                <a:xfrm>
                  <a:off x="30327" y="-593760"/>
                  <a:ext cx="6233656" cy="2288324"/>
                  <a:chOff x="29493" y="-662121"/>
                  <a:chExt cx="6233656" cy="2502290"/>
                </a:xfrm>
              </p:grpSpPr>
              <p:sp>
                <p:nvSpPr>
                  <p:cNvPr id="33" name="Rectangle 28"/>
                  <p:cNvSpPr/>
                  <p:nvPr/>
                </p:nvSpPr>
                <p:spPr>
                  <a:xfrm>
                    <a:off x="29493" y="-662121"/>
                    <a:ext cx="6233652" cy="626901"/>
                  </a:xfrm>
                  <a:prstGeom prst="rect">
                    <a:avLst/>
                  </a:prstGeom>
                  <a:solidFill>
                    <a:srgbClr val="68D21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Привлеченные </a:t>
                    </a:r>
                    <a:r>
                      <a:rPr lang="ru-RU" sz="1400" dirty="0" err="1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лиды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 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(</a:t>
                    </a:r>
                    <a:r>
                      <a: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Raw leads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34" name="Rectangle 29"/>
                  <p:cNvSpPr/>
                  <p:nvPr/>
                </p:nvSpPr>
                <p:spPr>
                  <a:xfrm>
                    <a:off x="29497" y="-40436"/>
                    <a:ext cx="6233652" cy="626901"/>
                  </a:xfrm>
                  <a:prstGeom prst="rect">
                    <a:avLst/>
                  </a:prstGeom>
                  <a:solidFill>
                    <a:srgbClr val="68D21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Квалифицированные 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 err="1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лиды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 (</a:t>
                    </a:r>
                    <a:r>
                      <a: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MQL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35" name="Rectangle 30"/>
                  <p:cNvSpPr/>
                  <p:nvPr/>
                </p:nvSpPr>
                <p:spPr>
                  <a:xfrm>
                    <a:off x="29497" y="586367"/>
                    <a:ext cx="6233652" cy="626901"/>
                  </a:xfrm>
                  <a:prstGeom prst="rect">
                    <a:avLst/>
                  </a:prstGeom>
                  <a:solidFill>
                    <a:srgbClr val="68D21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Распределенные 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 err="1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лиды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 (</a:t>
                    </a:r>
                    <a:r>
                      <a: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SQL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)</a:t>
                    </a:r>
                  </a:p>
                </p:txBody>
              </p:sp>
              <p:sp>
                <p:nvSpPr>
                  <p:cNvPr id="36" name="Rectangle 31"/>
                  <p:cNvSpPr/>
                  <p:nvPr/>
                </p:nvSpPr>
                <p:spPr>
                  <a:xfrm>
                    <a:off x="29497" y="1213268"/>
                    <a:ext cx="6233652" cy="626901"/>
                  </a:xfrm>
                  <a:prstGeom prst="rect">
                    <a:avLst/>
                  </a:prstGeom>
                  <a:solidFill>
                    <a:srgbClr val="68D216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Готовые к продаже 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(</a:t>
                    </a:r>
                    <a:r>
                      <a:rPr lang="en-US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Sales ready</a:t>
                    </a: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)</a:t>
                    </a:r>
                  </a:p>
                </p:txBody>
              </p:sp>
            </p:grpSp>
            <p:grpSp>
              <p:nvGrpSpPr>
                <p:cNvPr id="15" name="Group 11"/>
                <p:cNvGrpSpPr/>
                <p:nvPr/>
              </p:nvGrpSpPr>
              <p:grpSpPr>
                <a:xfrm>
                  <a:off x="30331" y="2269162"/>
                  <a:ext cx="6235034" cy="2866130"/>
                  <a:chOff x="29497" y="2471908"/>
                  <a:chExt cx="6235034" cy="3134123"/>
                </a:xfrm>
              </p:grpSpPr>
              <p:sp>
                <p:nvSpPr>
                  <p:cNvPr id="28" name="Rectangle 23"/>
                  <p:cNvSpPr/>
                  <p:nvPr/>
                </p:nvSpPr>
                <p:spPr>
                  <a:xfrm>
                    <a:off x="29497" y="2471908"/>
                    <a:ext cx="6233652" cy="626901"/>
                  </a:xfrm>
                  <a:prstGeom prst="rect">
                    <a:avLst/>
                  </a:prstGeom>
                  <a:solidFill>
                    <a:srgbClr val="8ECEEE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Анализ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потребностей</a:t>
                    </a:r>
                  </a:p>
                </p:txBody>
              </p:sp>
              <p:sp>
                <p:nvSpPr>
                  <p:cNvPr id="29" name="Rectangle 24"/>
                  <p:cNvSpPr/>
                  <p:nvPr/>
                </p:nvSpPr>
                <p:spPr>
                  <a:xfrm>
                    <a:off x="29497" y="3725328"/>
                    <a:ext cx="6233652" cy="626901"/>
                  </a:xfrm>
                  <a:prstGeom prst="rect">
                    <a:avLst/>
                  </a:prstGeom>
                  <a:solidFill>
                    <a:srgbClr val="8ECEEE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Коммерческое</a:t>
                    </a:r>
                    <a:b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</a:br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предложение</a:t>
                    </a:r>
                  </a:p>
                </p:txBody>
              </p:sp>
              <p:sp>
                <p:nvSpPr>
                  <p:cNvPr id="30" name="Rectangle 25"/>
                  <p:cNvSpPr/>
                  <p:nvPr/>
                </p:nvSpPr>
                <p:spPr>
                  <a:xfrm>
                    <a:off x="29497" y="4352226"/>
                    <a:ext cx="6233652" cy="626901"/>
                  </a:xfrm>
                  <a:prstGeom prst="rect">
                    <a:avLst/>
                  </a:prstGeom>
                  <a:solidFill>
                    <a:srgbClr val="8ECEEE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dirty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Переговоры</a:t>
                    </a:r>
                  </a:p>
                </p:txBody>
              </p:sp>
              <p:sp>
                <p:nvSpPr>
                  <p:cNvPr id="31" name="Rectangle 26"/>
                  <p:cNvSpPr/>
                  <p:nvPr/>
                </p:nvSpPr>
                <p:spPr>
                  <a:xfrm>
                    <a:off x="29497" y="4979130"/>
                    <a:ext cx="6233652" cy="626901"/>
                  </a:xfrm>
                  <a:prstGeom prst="rect">
                    <a:avLst/>
                  </a:prstGeom>
                  <a:solidFill>
                    <a:srgbClr val="8ECEEE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rPr>
                      <a:t>Контрактация</a:t>
                    </a:r>
                  </a:p>
                </p:txBody>
              </p:sp>
              <p:sp>
                <p:nvSpPr>
                  <p:cNvPr id="32" name="Rectangle 27"/>
                  <p:cNvSpPr/>
                  <p:nvPr/>
                </p:nvSpPr>
                <p:spPr>
                  <a:xfrm>
                    <a:off x="30879" y="3099099"/>
                    <a:ext cx="6233652" cy="626901"/>
                  </a:xfrm>
                  <a:prstGeom prst="rect">
                    <a:avLst/>
                  </a:prstGeom>
                  <a:solidFill>
                    <a:srgbClr val="8ECEEE"/>
                  </a:solidFill>
                  <a:ln w="31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ru-RU" sz="1400" dirty="0" smtClean="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Презентация</a:t>
                    </a:r>
                    <a:endParaRPr lang="ru-RU" sz="1400" dirty="0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24" name="Rectangle 1"/>
                <p:cNvSpPr/>
                <p:nvPr/>
              </p:nvSpPr>
              <p:spPr>
                <a:xfrm flipH="1" flipV="1">
                  <a:off x="3926621" y="-693530"/>
                  <a:ext cx="6494462" cy="6465239"/>
                </a:xfrm>
                <a:custGeom>
                  <a:avLst/>
                  <a:gdLst>
                    <a:gd name="connsiteX0" fmla="*/ 0 w 3563888"/>
                    <a:gd name="connsiteY0" fmla="*/ 0 h 5143500"/>
                    <a:gd name="connsiteX1" fmla="*/ 3563888 w 3563888"/>
                    <a:gd name="connsiteY1" fmla="*/ 0 h 5143500"/>
                    <a:gd name="connsiteX2" fmla="*/ 3563888 w 3563888"/>
                    <a:gd name="connsiteY2" fmla="*/ 5143500 h 5143500"/>
                    <a:gd name="connsiteX3" fmla="*/ 0 w 3563888"/>
                    <a:gd name="connsiteY3" fmla="*/ 5143500 h 5143500"/>
                    <a:gd name="connsiteX4" fmla="*/ 0 w 3563888"/>
                    <a:gd name="connsiteY4" fmla="*/ 0 h 5143500"/>
                    <a:gd name="connsiteX0" fmla="*/ 0 w 4602113"/>
                    <a:gd name="connsiteY0" fmla="*/ 9525 h 5153025"/>
                    <a:gd name="connsiteX1" fmla="*/ 4602113 w 4602113"/>
                    <a:gd name="connsiteY1" fmla="*/ 0 h 5153025"/>
                    <a:gd name="connsiteX2" fmla="*/ 3563888 w 4602113"/>
                    <a:gd name="connsiteY2" fmla="*/ 5153025 h 5153025"/>
                    <a:gd name="connsiteX3" fmla="*/ 0 w 4602113"/>
                    <a:gd name="connsiteY3" fmla="*/ 5153025 h 5153025"/>
                    <a:gd name="connsiteX4" fmla="*/ 0 w 4602113"/>
                    <a:gd name="connsiteY4" fmla="*/ 9525 h 5153025"/>
                    <a:gd name="connsiteX0" fmla="*/ 0 w 4402088"/>
                    <a:gd name="connsiteY0" fmla="*/ 18 h 5143518"/>
                    <a:gd name="connsiteX1" fmla="*/ 4402088 w 4402088"/>
                    <a:gd name="connsiteY1" fmla="*/ 0 h 5143518"/>
                    <a:gd name="connsiteX2" fmla="*/ 3563888 w 4402088"/>
                    <a:gd name="connsiteY2" fmla="*/ 5143518 h 5143518"/>
                    <a:gd name="connsiteX3" fmla="*/ 0 w 4402088"/>
                    <a:gd name="connsiteY3" fmla="*/ 5143518 h 5143518"/>
                    <a:gd name="connsiteX4" fmla="*/ 0 w 4402088"/>
                    <a:gd name="connsiteY4" fmla="*/ 18 h 5143518"/>
                    <a:gd name="connsiteX0" fmla="*/ 0 w 4202063"/>
                    <a:gd name="connsiteY0" fmla="*/ 18 h 5143518"/>
                    <a:gd name="connsiteX1" fmla="*/ 4202063 w 4202063"/>
                    <a:gd name="connsiteY1" fmla="*/ 0 h 5143518"/>
                    <a:gd name="connsiteX2" fmla="*/ 3563888 w 4202063"/>
                    <a:gd name="connsiteY2" fmla="*/ 5143518 h 5143518"/>
                    <a:gd name="connsiteX3" fmla="*/ 0 w 4202063"/>
                    <a:gd name="connsiteY3" fmla="*/ 5143518 h 5143518"/>
                    <a:gd name="connsiteX4" fmla="*/ 0 w 4202063"/>
                    <a:gd name="connsiteY4" fmla="*/ 18 h 5143518"/>
                    <a:gd name="connsiteX0" fmla="*/ 0 w 4202063"/>
                    <a:gd name="connsiteY0" fmla="*/ 18 h 5162532"/>
                    <a:gd name="connsiteX1" fmla="*/ 4202063 w 4202063"/>
                    <a:gd name="connsiteY1" fmla="*/ 0 h 5162532"/>
                    <a:gd name="connsiteX2" fmla="*/ 3716288 w 4202063"/>
                    <a:gd name="connsiteY2" fmla="*/ 5162532 h 5162532"/>
                    <a:gd name="connsiteX3" fmla="*/ 0 w 4202063"/>
                    <a:gd name="connsiteY3" fmla="*/ 5143518 h 5162532"/>
                    <a:gd name="connsiteX4" fmla="*/ 0 w 4202063"/>
                    <a:gd name="connsiteY4" fmla="*/ 18 h 5162532"/>
                    <a:gd name="connsiteX0" fmla="*/ 0 w 4202063"/>
                    <a:gd name="connsiteY0" fmla="*/ 18 h 5172039"/>
                    <a:gd name="connsiteX1" fmla="*/ 4202063 w 4202063"/>
                    <a:gd name="connsiteY1" fmla="*/ 0 h 5172039"/>
                    <a:gd name="connsiteX2" fmla="*/ 3611513 w 4202063"/>
                    <a:gd name="connsiteY2" fmla="*/ 5172039 h 5172039"/>
                    <a:gd name="connsiteX3" fmla="*/ 0 w 4202063"/>
                    <a:gd name="connsiteY3" fmla="*/ 5143518 h 5172039"/>
                    <a:gd name="connsiteX4" fmla="*/ 0 w 4202063"/>
                    <a:gd name="connsiteY4" fmla="*/ 18 h 5172039"/>
                    <a:gd name="connsiteX0" fmla="*/ 0 w 4202063"/>
                    <a:gd name="connsiteY0" fmla="*/ 18 h 5172039"/>
                    <a:gd name="connsiteX1" fmla="*/ 4202063 w 4202063"/>
                    <a:gd name="connsiteY1" fmla="*/ 0 h 5172039"/>
                    <a:gd name="connsiteX2" fmla="*/ 3497213 w 4202063"/>
                    <a:gd name="connsiteY2" fmla="*/ 5172039 h 5172039"/>
                    <a:gd name="connsiteX3" fmla="*/ 0 w 4202063"/>
                    <a:gd name="connsiteY3" fmla="*/ 5143518 h 5172039"/>
                    <a:gd name="connsiteX4" fmla="*/ 0 w 4202063"/>
                    <a:gd name="connsiteY4" fmla="*/ 18 h 5172039"/>
                    <a:gd name="connsiteX0" fmla="*/ 0 w 4202063"/>
                    <a:gd name="connsiteY0" fmla="*/ 18 h 5181546"/>
                    <a:gd name="connsiteX1" fmla="*/ 4202063 w 4202063"/>
                    <a:gd name="connsiteY1" fmla="*/ 0 h 5181546"/>
                    <a:gd name="connsiteX2" fmla="*/ 3421013 w 4202063"/>
                    <a:gd name="connsiteY2" fmla="*/ 5181546 h 5181546"/>
                    <a:gd name="connsiteX3" fmla="*/ 0 w 4202063"/>
                    <a:gd name="connsiteY3" fmla="*/ 5143518 h 5181546"/>
                    <a:gd name="connsiteX4" fmla="*/ 0 w 4202063"/>
                    <a:gd name="connsiteY4" fmla="*/ 18 h 5181546"/>
                    <a:gd name="connsiteX0" fmla="*/ 0 w 4202063"/>
                    <a:gd name="connsiteY0" fmla="*/ 18 h 5184385"/>
                    <a:gd name="connsiteX1" fmla="*/ 4202063 w 4202063"/>
                    <a:gd name="connsiteY1" fmla="*/ 0 h 5184385"/>
                    <a:gd name="connsiteX2" fmla="*/ 3421013 w 4202063"/>
                    <a:gd name="connsiteY2" fmla="*/ 5181546 h 5184385"/>
                    <a:gd name="connsiteX3" fmla="*/ 6824 w 4202063"/>
                    <a:gd name="connsiteY3" fmla="*/ 5184385 h 5184385"/>
                    <a:gd name="connsiteX4" fmla="*/ 0 w 4202063"/>
                    <a:gd name="connsiteY4" fmla="*/ 18 h 5184385"/>
                    <a:gd name="connsiteX0" fmla="*/ 0 w 4324893"/>
                    <a:gd name="connsiteY0" fmla="*/ 18 h 5184385"/>
                    <a:gd name="connsiteX1" fmla="*/ 4324893 w 4324893"/>
                    <a:gd name="connsiteY1" fmla="*/ 0 h 5184385"/>
                    <a:gd name="connsiteX2" fmla="*/ 3421013 w 4324893"/>
                    <a:gd name="connsiteY2" fmla="*/ 5181546 h 5184385"/>
                    <a:gd name="connsiteX3" fmla="*/ 6824 w 4324893"/>
                    <a:gd name="connsiteY3" fmla="*/ 5184385 h 5184385"/>
                    <a:gd name="connsiteX4" fmla="*/ 0 w 4324893"/>
                    <a:gd name="connsiteY4" fmla="*/ 18 h 5184385"/>
                    <a:gd name="connsiteX0" fmla="*/ 0 w 4440433"/>
                    <a:gd name="connsiteY0" fmla="*/ 0 h 5184367"/>
                    <a:gd name="connsiteX1" fmla="*/ 4440433 w 4440433"/>
                    <a:gd name="connsiteY1" fmla="*/ 7422 h 5184367"/>
                    <a:gd name="connsiteX2" fmla="*/ 3421013 w 4440433"/>
                    <a:gd name="connsiteY2" fmla="*/ 5181528 h 5184367"/>
                    <a:gd name="connsiteX3" fmla="*/ 6824 w 4440433"/>
                    <a:gd name="connsiteY3" fmla="*/ 5184367 h 5184367"/>
                    <a:gd name="connsiteX4" fmla="*/ 0 w 4440433"/>
                    <a:gd name="connsiteY4" fmla="*/ 0 h 5184367"/>
                    <a:gd name="connsiteX0" fmla="*/ 0 w 4642345"/>
                    <a:gd name="connsiteY0" fmla="*/ 1605 h 5185972"/>
                    <a:gd name="connsiteX1" fmla="*/ 4642345 w 4642345"/>
                    <a:gd name="connsiteY1" fmla="*/ 0 h 5185972"/>
                    <a:gd name="connsiteX2" fmla="*/ 3421013 w 4642345"/>
                    <a:gd name="connsiteY2" fmla="*/ 5183133 h 5185972"/>
                    <a:gd name="connsiteX3" fmla="*/ 6824 w 4642345"/>
                    <a:gd name="connsiteY3" fmla="*/ 5185972 h 5185972"/>
                    <a:gd name="connsiteX4" fmla="*/ 0 w 4642345"/>
                    <a:gd name="connsiteY4" fmla="*/ 1605 h 5185972"/>
                    <a:gd name="connsiteX0" fmla="*/ 0 w 4562760"/>
                    <a:gd name="connsiteY0" fmla="*/ 0 h 5184367"/>
                    <a:gd name="connsiteX1" fmla="*/ 4562760 w 4562760"/>
                    <a:gd name="connsiteY1" fmla="*/ 34361 h 5184367"/>
                    <a:gd name="connsiteX2" fmla="*/ 3421013 w 4562760"/>
                    <a:gd name="connsiteY2" fmla="*/ 5181528 h 5184367"/>
                    <a:gd name="connsiteX3" fmla="*/ 6824 w 4562760"/>
                    <a:gd name="connsiteY3" fmla="*/ 5184367 h 5184367"/>
                    <a:gd name="connsiteX4" fmla="*/ 0 w 4562760"/>
                    <a:gd name="connsiteY4" fmla="*/ 0 h 5184367"/>
                    <a:gd name="connsiteX0" fmla="*/ 0 w 4628504"/>
                    <a:gd name="connsiteY0" fmla="*/ 0 h 5184367"/>
                    <a:gd name="connsiteX1" fmla="*/ 4628504 w 4628504"/>
                    <a:gd name="connsiteY1" fmla="*/ 5588 h 5184367"/>
                    <a:gd name="connsiteX2" fmla="*/ 3421013 w 4628504"/>
                    <a:gd name="connsiteY2" fmla="*/ 5181528 h 5184367"/>
                    <a:gd name="connsiteX3" fmla="*/ 6824 w 4628504"/>
                    <a:gd name="connsiteY3" fmla="*/ 5184367 h 5184367"/>
                    <a:gd name="connsiteX4" fmla="*/ 0 w 4628504"/>
                    <a:gd name="connsiteY4" fmla="*/ 0 h 5184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28504" h="5184367">
                      <a:moveTo>
                        <a:pt x="0" y="0"/>
                      </a:moveTo>
                      <a:lnTo>
                        <a:pt x="4628504" y="5588"/>
                      </a:lnTo>
                      <a:lnTo>
                        <a:pt x="3421013" y="5181528"/>
                      </a:lnTo>
                      <a:lnTo>
                        <a:pt x="6824" y="5184367"/>
                      </a:lnTo>
                      <a:cubicBezTo>
                        <a:pt x="4549" y="3456245"/>
                        <a:pt x="2275" y="1728122"/>
                        <a:pt x="0" y="0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4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3575895" y="-8705"/>
              <a:ext cx="4516763" cy="6337455"/>
              <a:chOff x="3575895" y="-8705"/>
              <a:chExt cx="4516763" cy="633745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4799406" y="3254120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150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678072" y="3733288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140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499782" y="4233742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110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4430572" y="4739896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60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26454" y="5223793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11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128450" y="2274481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9EE26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220</a:t>
                </a:r>
                <a:endParaRPr lang="ru-RU" sz="2000" b="1" dirty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280520" y="1705216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9EE26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300</a:t>
                </a:r>
                <a:endParaRPr lang="ru-RU" sz="2000" b="1" dirty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460941" y="1233729"/>
                <a:ext cx="10010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9EE26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600</a:t>
                </a:r>
                <a:endParaRPr lang="ru-RU" sz="2000" b="1" dirty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609537" y="704510"/>
                <a:ext cx="121131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9EE26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1 000</a:t>
                </a:r>
                <a:endParaRPr lang="ru-RU" sz="2000" b="1" dirty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4" name="Straight Connector 3"/>
              <p:cNvCxnSpPr>
                <a:endCxn id="86" idx="6"/>
              </p:cNvCxnSpPr>
              <p:nvPr/>
            </p:nvCxnSpPr>
            <p:spPr>
              <a:xfrm flipH="1">
                <a:off x="3931047" y="541960"/>
                <a:ext cx="1606436" cy="5562127"/>
              </a:xfrm>
              <a:prstGeom prst="line">
                <a:avLst/>
              </a:prstGeom>
              <a:ln>
                <a:solidFill>
                  <a:srgbClr val="FF8B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1"/>
              <p:cNvGrpSpPr/>
              <p:nvPr/>
            </p:nvGrpSpPr>
            <p:grpSpPr>
              <a:xfrm>
                <a:off x="4122138" y="785537"/>
                <a:ext cx="1476364" cy="4289143"/>
                <a:chOff x="2710458" y="1244162"/>
                <a:chExt cx="1605196" cy="4663408"/>
              </a:xfrm>
            </p:grpSpPr>
            <p:sp>
              <p:nvSpPr>
                <p:cNvPr id="59" name="Teardrop 36"/>
                <p:cNvSpPr/>
                <p:nvPr/>
              </p:nvSpPr>
              <p:spPr>
                <a:xfrm rot="10800000">
                  <a:off x="3353344" y="3440370"/>
                  <a:ext cx="289476" cy="289476"/>
                </a:xfrm>
                <a:prstGeom prst="teardrop">
                  <a:avLst/>
                </a:prstGeom>
                <a:solidFill>
                  <a:srgbClr val="3B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60" name="Picture 3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90155" y="3478579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61" name="Teardrop 42"/>
                <p:cNvSpPr/>
                <p:nvPr/>
              </p:nvSpPr>
              <p:spPr>
                <a:xfrm rot="10800000">
                  <a:off x="3192662" y="3993230"/>
                  <a:ext cx="289476" cy="289476"/>
                </a:xfrm>
                <a:prstGeom prst="teardrop">
                  <a:avLst/>
                </a:prstGeom>
                <a:solidFill>
                  <a:srgbClr val="3B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62" name="Picture 4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9474" y="4031438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63" name="Teardrop 48"/>
                <p:cNvSpPr/>
                <p:nvPr/>
              </p:nvSpPr>
              <p:spPr>
                <a:xfrm rot="10800000">
                  <a:off x="3031989" y="4527270"/>
                  <a:ext cx="289476" cy="289476"/>
                </a:xfrm>
                <a:prstGeom prst="teardrop">
                  <a:avLst/>
                </a:prstGeom>
                <a:solidFill>
                  <a:srgbClr val="3B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64" name="Picture 4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8800" y="4565479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65" name="Teardrop 54"/>
                <p:cNvSpPr/>
                <p:nvPr/>
              </p:nvSpPr>
              <p:spPr>
                <a:xfrm rot="10800000">
                  <a:off x="2871311" y="5070738"/>
                  <a:ext cx="289476" cy="289476"/>
                </a:xfrm>
                <a:prstGeom prst="teardrop">
                  <a:avLst/>
                </a:prstGeom>
                <a:solidFill>
                  <a:srgbClr val="3B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66" name="Picture 5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8122" y="5108946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67" name="Teardrop 60"/>
                <p:cNvSpPr/>
                <p:nvPr/>
              </p:nvSpPr>
              <p:spPr>
                <a:xfrm rot="10800000">
                  <a:off x="2710458" y="5618094"/>
                  <a:ext cx="289476" cy="289476"/>
                </a:xfrm>
                <a:prstGeom prst="teardrop">
                  <a:avLst/>
                </a:prstGeom>
                <a:solidFill>
                  <a:srgbClr val="3BCC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68" name="Picture 6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47269" y="5656303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69" name="Teardrop 72"/>
                <p:cNvSpPr/>
                <p:nvPr/>
              </p:nvSpPr>
              <p:spPr>
                <a:xfrm rot="10800000">
                  <a:off x="3524062" y="2929064"/>
                  <a:ext cx="289476" cy="289476"/>
                </a:xfrm>
                <a:prstGeom prst="teardrop">
                  <a:avLst/>
                </a:prstGeom>
                <a:solidFill>
                  <a:srgbClr val="9EE2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70" name="Picture 7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60872" y="2977314"/>
                  <a:ext cx="209294" cy="209293"/>
                </a:xfrm>
                <a:prstGeom prst="rect">
                  <a:avLst/>
                </a:prstGeom>
              </p:spPr>
            </p:pic>
            <p:sp>
              <p:nvSpPr>
                <p:cNvPr id="71" name="Teardrop 78"/>
                <p:cNvSpPr/>
                <p:nvPr/>
              </p:nvSpPr>
              <p:spPr>
                <a:xfrm rot="10800000">
                  <a:off x="3684743" y="2327155"/>
                  <a:ext cx="289476" cy="289476"/>
                </a:xfrm>
                <a:prstGeom prst="teardrop">
                  <a:avLst/>
                </a:prstGeom>
                <a:solidFill>
                  <a:srgbClr val="9EE2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72" name="Picture 7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1554" y="2365364"/>
                  <a:ext cx="209294" cy="209293"/>
                </a:xfrm>
                <a:prstGeom prst="rect">
                  <a:avLst/>
                </a:prstGeom>
              </p:spPr>
            </p:pic>
            <p:sp>
              <p:nvSpPr>
                <p:cNvPr id="73" name="Teardrop 84"/>
                <p:cNvSpPr/>
                <p:nvPr/>
              </p:nvSpPr>
              <p:spPr>
                <a:xfrm rot="10800000">
                  <a:off x="3845415" y="1812300"/>
                  <a:ext cx="289475" cy="289476"/>
                </a:xfrm>
                <a:prstGeom prst="teardrop">
                  <a:avLst/>
                </a:prstGeom>
                <a:solidFill>
                  <a:srgbClr val="9EE2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74" name="Picture 85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2227" y="1850508"/>
                  <a:ext cx="209293" cy="209293"/>
                </a:xfrm>
                <a:prstGeom prst="rect">
                  <a:avLst/>
                </a:prstGeom>
              </p:spPr>
            </p:pic>
            <p:sp>
              <p:nvSpPr>
                <p:cNvPr id="75" name="Teardrop 90"/>
                <p:cNvSpPr/>
                <p:nvPr/>
              </p:nvSpPr>
              <p:spPr>
                <a:xfrm rot="10800000">
                  <a:off x="4026178" y="1244162"/>
                  <a:ext cx="289476" cy="289476"/>
                </a:xfrm>
                <a:prstGeom prst="teardrop">
                  <a:avLst/>
                </a:prstGeom>
                <a:solidFill>
                  <a:srgbClr val="9EE26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76" name="Picture 9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62990" y="1282370"/>
                  <a:ext cx="209293" cy="209293"/>
                </a:xfrm>
                <a:prstGeom prst="rect">
                  <a:avLst/>
                </a:prstGeom>
                <a:solidFill>
                  <a:srgbClr val="9EE26A"/>
                </a:solidFill>
              </p:spPr>
            </p:pic>
          </p:grpSp>
          <p:grpSp>
            <p:nvGrpSpPr>
              <p:cNvPr id="78" name="Group 93"/>
              <p:cNvGrpSpPr/>
              <p:nvPr/>
            </p:nvGrpSpPr>
            <p:grpSpPr>
              <a:xfrm>
                <a:off x="5236563" y="-8705"/>
                <a:ext cx="2856095" cy="879706"/>
                <a:chOff x="3889010" y="3093800"/>
                <a:chExt cx="2856095" cy="879706"/>
              </a:xfrm>
            </p:grpSpPr>
            <p:sp>
              <p:nvSpPr>
                <p:cNvPr id="79" name="Parallelogram 94"/>
                <p:cNvSpPr/>
                <p:nvPr/>
              </p:nvSpPr>
              <p:spPr>
                <a:xfrm>
                  <a:off x="3889010" y="3401723"/>
                  <a:ext cx="1695713" cy="571783"/>
                </a:xfrm>
                <a:prstGeom prst="parallelogram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80" name="Group 95"/>
                <p:cNvGrpSpPr/>
                <p:nvPr/>
              </p:nvGrpSpPr>
              <p:grpSpPr>
                <a:xfrm>
                  <a:off x="4094924" y="3093800"/>
                  <a:ext cx="2650181" cy="861774"/>
                  <a:chOff x="4094924" y="3041407"/>
                  <a:chExt cx="2650181" cy="861774"/>
                </a:xfrm>
              </p:grpSpPr>
              <p:sp>
                <p:nvSpPr>
                  <p:cNvPr id="81" name="Teardrop 96"/>
                  <p:cNvSpPr/>
                  <p:nvPr/>
                </p:nvSpPr>
                <p:spPr>
                  <a:xfrm rot="10800000">
                    <a:off x="4094924" y="3340183"/>
                    <a:ext cx="289476" cy="289476"/>
                  </a:xfrm>
                  <a:prstGeom prst="teardrop">
                    <a:avLst/>
                  </a:prstGeom>
                  <a:solidFill>
                    <a:srgbClr val="FF8B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600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pic>
                <p:nvPicPr>
                  <p:cNvPr id="82" name="Picture 97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31735" y="3378391"/>
                    <a:ext cx="209293" cy="209293"/>
                  </a:xfrm>
                  <a:prstGeom prst="rect">
                    <a:avLst/>
                  </a:prstGeom>
                  <a:solidFill>
                    <a:srgbClr val="FF8B00"/>
                  </a:solidFill>
                </p:spPr>
              </p:pic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4433473" y="3041407"/>
                    <a:ext cx="2311632" cy="861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5000" b="1" dirty="0" smtClean="0">
                        <a:solidFill>
                          <a:srgbClr val="FF8B00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30 000</a:t>
                    </a:r>
                    <a:endParaRPr lang="ru-RU" sz="5000" b="1" dirty="0">
                      <a:solidFill>
                        <a:srgbClr val="FF8B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49" name="Group 63"/>
              <p:cNvGrpSpPr/>
              <p:nvPr/>
            </p:nvGrpSpPr>
            <p:grpSpPr>
              <a:xfrm>
                <a:off x="3575895" y="5462238"/>
                <a:ext cx="1876908" cy="866512"/>
                <a:chOff x="3889010" y="3106994"/>
                <a:chExt cx="1876908" cy="866512"/>
              </a:xfrm>
            </p:grpSpPr>
            <p:sp>
              <p:nvSpPr>
                <p:cNvPr id="50" name="Parallelogram 64"/>
                <p:cNvSpPr/>
                <p:nvPr/>
              </p:nvSpPr>
              <p:spPr>
                <a:xfrm>
                  <a:off x="3889010" y="3401723"/>
                  <a:ext cx="1695713" cy="571783"/>
                </a:xfrm>
                <a:prstGeom prst="parallelogram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433474" y="3106994"/>
                  <a:ext cx="133244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5000" b="1" dirty="0" smtClean="0">
                      <a:solidFill>
                        <a:srgbClr val="FF8B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10</a:t>
                  </a:r>
                  <a:endParaRPr lang="ru-RU" sz="5000" b="1" dirty="0">
                    <a:solidFill>
                      <a:srgbClr val="FF8B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86" name="Teardrop 96"/>
              <p:cNvSpPr/>
              <p:nvPr/>
            </p:nvSpPr>
            <p:spPr>
              <a:xfrm rot="10800000">
                <a:off x="3786309" y="5814611"/>
                <a:ext cx="289476" cy="289476"/>
              </a:xfrm>
              <a:prstGeom prst="teardrop">
                <a:avLst/>
              </a:prstGeom>
              <a:solidFill>
                <a:srgbClr val="FF8B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87" name="Picture 9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270" y="5854702"/>
                <a:ext cx="209293" cy="209293"/>
              </a:xfrm>
              <a:prstGeom prst="rect">
                <a:avLst/>
              </a:prstGeom>
              <a:solidFill>
                <a:srgbClr val="FF8B00"/>
              </a:solidFill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4963079" y="2723041"/>
                <a:ext cx="13324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3BCC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170</a:t>
                </a:r>
                <a:endParaRPr lang="ru-RU" sz="2000" b="1" dirty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99" name="Teardrop 60"/>
              <p:cNvSpPr/>
              <p:nvPr/>
            </p:nvSpPr>
            <p:spPr>
              <a:xfrm rot="10800000">
                <a:off x="3979668" y="5290015"/>
                <a:ext cx="266243" cy="266244"/>
              </a:xfrm>
              <a:prstGeom prst="teardrop">
                <a:avLst/>
              </a:prstGeom>
              <a:solidFill>
                <a:srgbClr val="3B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0" name="Picture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3525" y="5325158"/>
                <a:ext cx="192495" cy="192496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7910453" y="192840"/>
              <a:ext cx="4748272" cy="692514"/>
              <a:chOff x="7910453" y="192840"/>
              <a:chExt cx="4442690" cy="692514"/>
            </a:xfrm>
          </p:grpSpPr>
          <p:sp>
            <p:nvSpPr>
              <p:cNvPr id="17" name="Parallelogram 16"/>
              <p:cNvSpPr/>
              <p:nvPr/>
            </p:nvSpPr>
            <p:spPr>
              <a:xfrm>
                <a:off x="7910453" y="192840"/>
                <a:ext cx="4442690" cy="458684"/>
              </a:xfrm>
              <a:prstGeom prst="parallelogram">
                <a:avLst/>
              </a:prstGeom>
              <a:solidFill>
                <a:srgbClr val="68D2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8518545" y="239023"/>
                <a:ext cx="3399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Цель директора по маркетингу</a:t>
                </a:r>
                <a:endPara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6343" y="281822"/>
                <a:ext cx="298517" cy="288022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5098264" y="5664882"/>
              <a:ext cx="4442690" cy="458684"/>
              <a:chOff x="7910453" y="192840"/>
              <a:chExt cx="4442690" cy="458684"/>
            </a:xfrm>
            <a:solidFill>
              <a:srgbClr val="FF8B00"/>
            </a:solidFill>
          </p:grpSpPr>
          <p:sp>
            <p:nvSpPr>
              <p:cNvPr id="103" name="Parallelogram 102"/>
              <p:cNvSpPr/>
              <p:nvPr/>
            </p:nvSpPr>
            <p:spPr>
              <a:xfrm>
                <a:off x="7910453" y="192840"/>
                <a:ext cx="4442690" cy="458684"/>
              </a:xfrm>
              <a:prstGeom prst="parallelogram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518545" y="239023"/>
                <a:ext cx="3399975" cy="36933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Цель директора по продажам</a:t>
                </a:r>
                <a:endParaRPr lang="ru-RU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6343" y="281822"/>
                <a:ext cx="298517" cy="288022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8994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0069 1.02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5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23"/>
          <p:cNvSpPr/>
          <p:nvPr/>
        </p:nvSpPr>
        <p:spPr>
          <a:xfrm>
            <a:off x="-1026708" y="4663891"/>
            <a:ext cx="5668342" cy="873453"/>
          </a:xfrm>
          <a:prstGeom prst="rect">
            <a:avLst/>
          </a:prstGeom>
          <a:solidFill>
            <a:srgbClr val="8ECEE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Определение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потенциала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28"/>
          <p:cNvSpPr/>
          <p:nvPr/>
        </p:nvSpPr>
        <p:spPr>
          <a:xfrm>
            <a:off x="-1026708" y="949195"/>
            <a:ext cx="5666564" cy="873453"/>
          </a:xfrm>
          <a:prstGeom prst="rect">
            <a:avLst/>
          </a:prstGeom>
          <a:solidFill>
            <a:srgbClr val="68D21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Привлеченные </a:t>
            </a:r>
            <a:r>
              <a:rPr lang="ru-RU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лиды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Raw leads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4" name="Rectangle 29"/>
          <p:cNvSpPr/>
          <p:nvPr/>
        </p:nvSpPr>
        <p:spPr>
          <a:xfrm>
            <a:off x="-1026704" y="1877869"/>
            <a:ext cx="5666564" cy="873453"/>
          </a:xfrm>
          <a:prstGeom prst="rect">
            <a:avLst/>
          </a:prstGeom>
          <a:solidFill>
            <a:srgbClr val="68D21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Квалифицированные </a:t>
            </a:r>
            <a:b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лиды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MQL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5" name="Rectangle 30"/>
          <p:cNvSpPr/>
          <p:nvPr/>
        </p:nvSpPr>
        <p:spPr>
          <a:xfrm>
            <a:off x="-1026704" y="2806543"/>
            <a:ext cx="5666564" cy="873453"/>
          </a:xfrm>
          <a:prstGeom prst="rect">
            <a:avLst/>
          </a:prstGeom>
          <a:solidFill>
            <a:srgbClr val="68D21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Распределенные </a:t>
            </a:r>
            <a:b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лиды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SQL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36" name="Rectangle 31"/>
          <p:cNvSpPr/>
          <p:nvPr/>
        </p:nvSpPr>
        <p:spPr>
          <a:xfrm>
            <a:off x="-1026704" y="3735217"/>
            <a:ext cx="5666564" cy="873453"/>
          </a:xfrm>
          <a:prstGeom prst="rect">
            <a:avLst/>
          </a:prstGeom>
          <a:solidFill>
            <a:srgbClr val="68D216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Готовые к продаже </a:t>
            </a:r>
            <a:b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Sales ready</a:t>
            </a: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28" name="Rectangle 23"/>
          <p:cNvSpPr/>
          <p:nvPr/>
        </p:nvSpPr>
        <p:spPr>
          <a:xfrm>
            <a:off x="-990265" y="5592567"/>
            <a:ext cx="5666565" cy="873453"/>
          </a:xfrm>
          <a:prstGeom prst="rect">
            <a:avLst/>
          </a:prstGeom>
          <a:solidFill>
            <a:srgbClr val="8ECEE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Анализ</a:t>
            </a:r>
            <a:b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>
                <a:latin typeface="Segoe UI" panose="020B0502040204020203" pitchFamily="34" charset="0"/>
                <a:cs typeface="Segoe UI" panose="020B0502040204020203" pitchFamily="34" charset="0"/>
              </a:rPr>
              <a:t>потребностей</a:t>
            </a:r>
          </a:p>
        </p:txBody>
      </p:sp>
      <p:sp>
        <p:nvSpPr>
          <p:cNvPr id="24" name="Rectangle 1"/>
          <p:cNvSpPr/>
          <p:nvPr/>
        </p:nvSpPr>
        <p:spPr>
          <a:xfrm flipH="1" flipV="1">
            <a:off x="2957972" y="47623"/>
            <a:ext cx="6554328" cy="6518527"/>
          </a:xfrm>
          <a:custGeom>
            <a:avLst/>
            <a:gdLst>
              <a:gd name="connsiteX0" fmla="*/ 0 w 3563888"/>
              <a:gd name="connsiteY0" fmla="*/ 0 h 5143500"/>
              <a:gd name="connsiteX1" fmla="*/ 3563888 w 3563888"/>
              <a:gd name="connsiteY1" fmla="*/ 0 h 5143500"/>
              <a:gd name="connsiteX2" fmla="*/ 3563888 w 3563888"/>
              <a:gd name="connsiteY2" fmla="*/ 5143500 h 5143500"/>
              <a:gd name="connsiteX3" fmla="*/ 0 w 3563888"/>
              <a:gd name="connsiteY3" fmla="*/ 5143500 h 5143500"/>
              <a:gd name="connsiteX4" fmla="*/ 0 w 3563888"/>
              <a:gd name="connsiteY4" fmla="*/ 0 h 5143500"/>
              <a:gd name="connsiteX0" fmla="*/ 0 w 4602113"/>
              <a:gd name="connsiteY0" fmla="*/ 9525 h 5153025"/>
              <a:gd name="connsiteX1" fmla="*/ 4602113 w 4602113"/>
              <a:gd name="connsiteY1" fmla="*/ 0 h 5153025"/>
              <a:gd name="connsiteX2" fmla="*/ 3563888 w 4602113"/>
              <a:gd name="connsiteY2" fmla="*/ 5153025 h 5153025"/>
              <a:gd name="connsiteX3" fmla="*/ 0 w 4602113"/>
              <a:gd name="connsiteY3" fmla="*/ 5153025 h 5153025"/>
              <a:gd name="connsiteX4" fmla="*/ 0 w 4602113"/>
              <a:gd name="connsiteY4" fmla="*/ 9525 h 5153025"/>
              <a:gd name="connsiteX0" fmla="*/ 0 w 4402088"/>
              <a:gd name="connsiteY0" fmla="*/ 18 h 5143518"/>
              <a:gd name="connsiteX1" fmla="*/ 4402088 w 4402088"/>
              <a:gd name="connsiteY1" fmla="*/ 0 h 5143518"/>
              <a:gd name="connsiteX2" fmla="*/ 3563888 w 4402088"/>
              <a:gd name="connsiteY2" fmla="*/ 5143518 h 5143518"/>
              <a:gd name="connsiteX3" fmla="*/ 0 w 4402088"/>
              <a:gd name="connsiteY3" fmla="*/ 5143518 h 5143518"/>
              <a:gd name="connsiteX4" fmla="*/ 0 w 4402088"/>
              <a:gd name="connsiteY4" fmla="*/ 18 h 5143518"/>
              <a:gd name="connsiteX0" fmla="*/ 0 w 4202063"/>
              <a:gd name="connsiteY0" fmla="*/ 18 h 5143518"/>
              <a:gd name="connsiteX1" fmla="*/ 4202063 w 4202063"/>
              <a:gd name="connsiteY1" fmla="*/ 0 h 5143518"/>
              <a:gd name="connsiteX2" fmla="*/ 3563888 w 4202063"/>
              <a:gd name="connsiteY2" fmla="*/ 5143518 h 5143518"/>
              <a:gd name="connsiteX3" fmla="*/ 0 w 4202063"/>
              <a:gd name="connsiteY3" fmla="*/ 5143518 h 5143518"/>
              <a:gd name="connsiteX4" fmla="*/ 0 w 4202063"/>
              <a:gd name="connsiteY4" fmla="*/ 18 h 5143518"/>
              <a:gd name="connsiteX0" fmla="*/ 0 w 4202063"/>
              <a:gd name="connsiteY0" fmla="*/ 18 h 5162532"/>
              <a:gd name="connsiteX1" fmla="*/ 4202063 w 4202063"/>
              <a:gd name="connsiteY1" fmla="*/ 0 h 5162532"/>
              <a:gd name="connsiteX2" fmla="*/ 3716288 w 4202063"/>
              <a:gd name="connsiteY2" fmla="*/ 5162532 h 5162532"/>
              <a:gd name="connsiteX3" fmla="*/ 0 w 4202063"/>
              <a:gd name="connsiteY3" fmla="*/ 5143518 h 5162532"/>
              <a:gd name="connsiteX4" fmla="*/ 0 w 4202063"/>
              <a:gd name="connsiteY4" fmla="*/ 18 h 5162532"/>
              <a:gd name="connsiteX0" fmla="*/ 0 w 4202063"/>
              <a:gd name="connsiteY0" fmla="*/ 18 h 5172039"/>
              <a:gd name="connsiteX1" fmla="*/ 4202063 w 4202063"/>
              <a:gd name="connsiteY1" fmla="*/ 0 h 5172039"/>
              <a:gd name="connsiteX2" fmla="*/ 3611513 w 4202063"/>
              <a:gd name="connsiteY2" fmla="*/ 5172039 h 5172039"/>
              <a:gd name="connsiteX3" fmla="*/ 0 w 4202063"/>
              <a:gd name="connsiteY3" fmla="*/ 5143518 h 5172039"/>
              <a:gd name="connsiteX4" fmla="*/ 0 w 4202063"/>
              <a:gd name="connsiteY4" fmla="*/ 18 h 5172039"/>
              <a:gd name="connsiteX0" fmla="*/ 0 w 4202063"/>
              <a:gd name="connsiteY0" fmla="*/ 18 h 5172039"/>
              <a:gd name="connsiteX1" fmla="*/ 4202063 w 4202063"/>
              <a:gd name="connsiteY1" fmla="*/ 0 h 5172039"/>
              <a:gd name="connsiteX2" fmla="*/ 3497213 w 4202063"/>
              <a:gd name="connsiteY2" fmla="*/ 5172039 h 5172039"/>
              <a:gd name="connsiteX3" fmla="*/ 0 w 4202063"/>
              <a:gd name="connsiteY3" fmla="*/ 5143518 h 5172039"/>
              <a:gd name="connsiteX4" fmla="*/ 0 w 4202063"/>
              <a:gd name="connsiteY4" fmla="*/ 18 h 5172039"/>
              <a:gd name="connsiteX0" fmla="*/ 0 w 4202063"/>
              <a:gd name="connsiteY0" fmla="*/ 18 h 5181546"/>
              <a:gd name="connsiteX1" fmla="*/ 4202063 w 4202063"/>
              <a:gd name="connsiteY1" fmla="*/ 0 h 5181546"/>
              <a:gd name="connsiteX2" fmla="*/ 3421013 w 4202063"/>
              <a:gd name="connsiteY2" fmla="*/ 5181546 h 5181546"/>
              <a:gd name="connsiteX3" fmla="*/ 0 w 4202063"/>
              <a:gd name="connsiteY3" fmla="*/ 5143518 h 5181546"/>
              <a:gd name="connsiteX4" fmla="*/ 0 w 4202063"/>
              <a:gd name="connsiteY4" fmla="*/ 18 h 5181546"/>
              <a:gd name="connsiteX0" fmla="*/ 0 w 4202063"/>
              <a:gd name="connsiteY0" fmla="*/ 18 h 5184385"/>
              <a:gd name="connsiteX1" fmla="*/ 4202063 w 4202063"/>
              <a:gd name="connsiteY1" fmla="*/ 0 h 5184385"/>
              <a:gd name="connsiteX2" fmla="*/ 3421013 w 4202063"/>
              <a:gd name="connsiteY2" fmla="*/ 5181546 h 5184385"/>
              <a:gd name="connsiteX3" fmla="*/ 6824 w 4202063"/>
              <a:gd name="connsiteY3" fmla="*/ 5184385 h 5184385"/>
              <a:gd name="connsiteX4" fmla="*/ 0 w 4202063"/>
              <a:gd name="connsiteY4" fmla="*/ 18 h 5184385"/>
              <a:gd name="connsiteX0" fmla="*/ 0 w 4324893"/>
              <a:gd name="connsiteY0" fmla="*/ 18 h 5184385"/>
              <a:gd name="connsiteX1" fmla="*/ 4324893 w 4324893"/>
              <a:gd name="connsiteY1" fmla="*/ 0 h 5184385"/>
              <a:gd name="connsiteX2" fmla="*/ 3421013 w 4324893"/>
              <a:gd name="connsiteY2" fmla="*/ 5181546 h 5184385"/>
              <a:gd name="connsiteX3" fmla="*/ 6824 w 4324893"/>
              <a:gd name="connsiteY3" fmla="*/ 5184385 h 5184385"/>
              <a:gd name="connsiteX4" fmla="*/ 0 w 4324893"/>
              <a:gd name="connsiteY4" fmla="*/ 18 h 5184385"/>
              <a:gd name="connsiteX0" fmla="*/ 0 w 4440433"/>
              <a:gd name="connsiteY0" fmla="*/ 0 h 5184367"/>
              <a:gd name="connsiteX1" fmla="*/ 4440433 w 4440433"/>
              <a:gd name="connsiteY1" fmla="*/ 7422 h 5184367"/>
              <a:gd name="connsiteX2" fmla="*/ 3421013 w 4440433"/>
              <a:gd name="connsiteY2" fmla="*/ 5181528 h 5184367"/>
              <a:gd name="connsiteX3" fmla="*/ 6824 w 4440433"/>
              <a:gd name="connsiteY3" fmla="*/ 5184367 h 5184367"/>
              <a:gd name="connsiteX4" fmla="*/ 0 w 4440433"/>
              <a:gd name="connsiteY4" fmla="*/ 0 h 5184367"/>
              <a:gd name="connsiteX0" fmla="*/ 0 w 4642345"/>
              <a:gd name="connsiteY0" fmla="*/ 1605 h 5185972"/>
              <a:gd name="connsiteX1" fmla="*/ 4642345 w 4642345"/>
              <a:gd name="connsiteY1" fmla="*/ 0 h 5185972"/>
              <a:gd name="connsiteX2" fmla="*/ 3421013 w 4642345"/>
              <a:gd name="connsiteY2" fmla="*/ 5183133 h 5185972"/>
              <a:gd name="connsiteX3" fmla="*/ 6824 w 4642345"/>
              <a:gd name="connsiteY3" fmla="*/ 5185972 h 5185972"/>
              <a:gd name="connsiteX4" fmla="*/ 0 w 4642345"/>
              <a:gd name="connsiteY4" fmla="*/ 1605 h 5185972"/>
              <a:gd name="connsiteX0" fmla="*/ 0 w 4562760"/>
              <a:gd name="connsiteY0" fmla="*/ 0 h 5184367"/>
              <a:gd name="connsiteX1" fmla="*/ 4562760 w 4562760"/>
              <a:gd name="connsiteY1" fmla="*/ 34361 h 5184367"/>
              <a:gd name="connsiteX2" fmla="*/ 3421013 w 4562760"/>
              <a:gd name="connsiteY2" fmla="*/ 5181528 h 5184367"/>
              <a:gd name="connsiteX3" fmla="*/ 6824 w 4562760"/>
              <a:gd name="connsiteY3" fmla="*/ 5184367 h 5184367"/>
              <a:gd name="connsiteX4" fmla="*/ 0 w 4562760"/>
              <a:gd name="connsiteY4" fmla="*/ 0 h 5184367"/>
              <a:gd name="connsiteX0" fmla="*/ 0 w 4628504"/>
              <a:gd name="connsiteY0" fmla="*/ 0 h 5184367"/>
              <a:gd name="connsiteX1" fmla="*/ 4628504 w 4628504"/>
              <a:gd name="connsiteY1" fmla="*/ 5588 h 5184367"/>
              <a:gd name="connsiteX2" fmla="*/ 3421013 w 4628504"/>
              <a:gd name="connsiteY2" fmla="*/ 5181528 h 5184367"/>
              <a:gd name="connsiteX3" fmla="*/ 6824 w 4628504"/>
              <a:gd name="connsiteY3" fmla="*/ 5184367 h 5184367"/>
              <a:gd name="connsiteX4" fmla="*/ 0 w 4628504"/>
              <a:gd name="connsiteY4" fmla="*/ 0 h 5184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8504" h="5184367">
                <a:moveTo>
                  <a:pt x="0" y="0"/>
                </a:moveTo>
                <a:lnTo>
                  <a:pt x="4628504" y="5588"/>
                </a:lnTo>
                <a:lnTo>
                  <a:pt x="3421013" y="5181528"/>
                </a:lnTo>
                <a:lnTo>
                  <a:pt x="6824" y="5184367"/>
                </a:lnTo>
                <a:cubicBezTo>
                  <a:pt x="4549" y="3456245"/>
                  <a:pt x="2275" y="1728122"/>
                  <a:pt x="0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9389" y="81747"/>
            <a:ext cx="6617670" cy="9161408"/>
            <a:chOff x="3575895" y="75808"/>
            <a:chExt cx="4516763" cy="6252942"/>
          </a:xfrm>
        </p:grpSpPr>
        <p:sp>
          <p:nvSpPr>
            <p:cNvPr id="44" name="TextBox 43"/>
            <p:cNvSpPr txBox="1"/>
            <p:nvPr/>
          </p:nvSpPr>
          <p:spPr>
            <a:xfrm>
              <a:off x="4610873" y="3937324"/>
              <a:ext cx="1332444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150</a:t>
              </a:r>
              <a:endParaRPr lang="ru-RU" sz="3600" b="1" dirty="0">
                <a:solidFill>
                  <a:srgbClr val="3BCC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14976" y="2640116"/>
              <a:ext cx="1332444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220</a:t>
              </a:r>
              <a:endParaRPr lang="ru-RU" sz="3600" b="1" dirty="0">
                <a:solidFill>
                  <a:srgbClr val="9EE2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185959" y="1995201"/>
              <a:ext cx="1332444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300</a:t>
              </a:r>
              <a:endParaRPr lang="ru-RU" sz="3600" b="1" dirty="0">
                <a:solidFill>
                  <a:srgbClr val="9EE2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97901" y="1372419"/>
              <a:ext cx="1001085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600</a:t>
              </a:r>
              <a:endParaRPr lang="ru-RU" sz="3600" b="1" dirty="0">
                <a:solidFill>
                  <a:srgbClr val="9EE2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571712" y="761248"/>
              <a:ext cx="1211313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9EE26A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1 000</a:t>
              </a:r>
              <a:endParaRPr lang="ru-RU" sz="3600" b="1" dirty="0">
                <a:solidFill>
                  <a:srgbClr val="9EE26A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H="1">
              <a:off x="3931047" y="541960"/>
              <a:ext cx="1606436" cy="5562127"/>
            </a:xfrm>
            <a:prstGeom prst="line">
              <a:avLst/>
            </a:prstGeom>
            <a:ln>
              <a:solidFill>
                <a:srgbClr val="FF8B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1"/>
            <p:cNvGrpSpPr/>
            <p:nvPr/>
          </p:nvGrpSpPr>
          <p:grpSpPr>
            <a:xfrm>
              <a:off x="4377109" y="842274"/>
              <a:ext cx="1183566" cy="3440066"/>
              <a:chOff x="2987680" y="1305849"/>
              <a:chExt cx="1286850" cy="3740242"/>
            </a:xfrm>
          </p:grpSpPr>
          <p:sp>
            <p:nvSpPr>
              <p:cNvPr id="59" name="Teardrop 36"/>
              <p:cNvSpPr/>
              <p:nvPr/>
            </p:nvSpPr>
            <p:spPr>
              <a:xfrm rot="10800000">
                <a:off x="3195697" y="4050391"/>
                <a:ext cx="289476" cy="289476"/>
              </a:xfrm>
              <a:prstGeom prst="teardrop">
                <a:avLst/>
              </a:prstGeom>
              <a:solidFill>
                <a:srgbClr val="3B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60" name="Picture 3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2509" y="4088601"/>
                <a:ext cx="209293" cy="209293"/>
              </a:xfrm>
              <a:prstGeom prst="rect">
                <a:avLst/>
              </a:prstGeom>
            </p:spPr>
          </p:pic>
          <p:sp>
            <p:nvSpPr>
              <p:cNvPr id="61" name="Teardrop 42"/>
              <p:cNvSpPr/>
              <p:nvPr/>
            </p:nvSpPr>
            <p:spPr>
              <a:xfrm rot="10800000">
                <a:off x="2987680" y="4756615"/>
                <a:ext cx="289476" cy="289476"/>
              </a:xfrm>
              <a:prstGeom prst="teardrop">
                <a:avLst/>
              </a:prstGeom>
              <a:solidFill>
                <a:srgbClr val="3B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62" name="Pictur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4492" y="4794826"/>
                <a:ext cx="209293" cy="209293"/>
              </a:xfrm>
              <a:prstGeom prst="rect">
                <a:avLst/>
              </a:prstGeom>
            </p:spPr>
          </p:pic>
          <p:sp>
            <p:nvSpPr>
              <p:cNvPr id="69" name="Teardrop 72"/>
              <p:cNvSpPr/>
              <p:nvPr/>
            </p:nvSpPr>
            <p:spPr>
              <a:xfrm rot="10800000">
                <a:off x="3400686" y="3347168"/>
                <a:ext cx="289476" cy="289476"/>
              </a:xfrm>
              <a:prstGeom prst="teardrop">
                <a:avLst/>
              </a:prstGeom>
              <a:solidFill>
                <a:srgbClr val="9EE2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0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7496" y="3395415"/>
                <a:ext cx="209294" cy="209293"/>
              </a:xfrm>
              <a:prstGeom prst="rect">
                <a:avLst/>
              </a:prstGeom>
            </p:spPr>
          </p:pic>
          <p:sp>
            <p:nvSpPr>
              <p:cNvPr id="71" name="Teardrop 78"/>
              <p:cNvSpPr/>
              <p:nvPr/>
            </p:nvSpPr>
            <p:spPr>
              <a:xfrm rot="10800000">
                <a:off x="3581931" y="2656155"/>
                <a:ext cx="289476" cy="289476"/>
              </a:xfrm>
              <a:prstGeom prst="teardrop">
                <a:avLst/>
              </a:prstGeom>
              <a:solidFill>
                <a:srgbClr val="9EE2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2" name="Picture 7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18742" y="2694362"/>
                <a:ext cx="209294" cy="209293"/>
              </a:xfrm>
              <a:prstGeom prst="rect">
                <a:avLst/>
              </a:prstGeom>
            </p:spPr>
          </p:pic>
          <p:sp>
            <p:nvSpPr>
              <p:cNvPr id="73" name="Teardrop 84"/>
              <p:cNvSpPr/>
              <p:nvPr/>
            </p:nvSpPr>
            <p:spPr>
              <a:xfrm rot="10800000">
                <a:off x="3776875" y="1983655"/>
                <a:ext cx="289475" cy="289476"/>
              </a:xfrm>
              <a:prstGeom prst="teardrop">
                <a:avLst/>
              </a:prstGeom>
              <a:solidFill>
                <a:srgbClr val="9EE2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4" name="Pictur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3687" y="2021861"/>
                <a:ext cx="209293" cy="209293"/>
              </a:xfrm>
              <a:prstGeom prst="rect">
                <a:avLst/>
              </a:prstGeom>
            </p:spPr>
          </p:pic>
          <p:sp>
            <p:nvSpPr>
              <p:cNvPr id="75" name="Teardrop 90"/>
              <p:cNvSpPr/>
              <p:nvPr/>
            </p:nvSpPr>
            <p:spPr>
              <a:xfrm rot="10800000">
                <a:off x="3985054" y="1305849"/>
                <a:ext cx="289476" cy="289476"/>
              </a:xfrm>
              <a:prstGeom prst="teardrop">
                <a:avLst/>
              </a:prstGeom>
              <a:solidFill>
                <a:srgbClr val="9EE2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76" name="Picture 9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1866" y="1344057"/>
                <a:ext cx="209293" cy="209293"/>
              </a:xfrm>
              <a:prstGeom prst="rect">
                <a:avLst/>
              </a:prstGeom>
              <a:solidFill>
                <a:srgbClr val="9EE26A"/>
              </a:solidFill>
            </p:spPr>
          </p:pic>
        </p:grpSp>
        <p:grpSp>
          <p:nvGrpSpPr>
            <p:cNvPr id="78" name="Group 93"/>
            <p:cNvGrpSpPr/>
            <p:nvPr/>
          </p:nvGrpSpPr>
          <p:grpSpPr>
            <a:xfrm>
              <a:off x="5236563" y="75808"/>
              <a:ext cx="2856095" cy="861774"/>
              <a:chOff x="3889010" y="3178313"/>
              <a:chExt cx="2856095" cy="861774"/>
            </a:xfrm>
          </p:grpSpPr>
          <p:sp>
            <p:nvSpPr>
              <p:cNvPr id="79" name="Parallelogram 94"/>
              <p:cNvSpPr/>
              <p:nvPr/>
            </p:nvSpPr>
            <p:spPr>
              <a:xfrm>
                <a:off x="3889010" y="3401723"/>
                <a:ext cx="1695713" cy="571783"/>
              </a:xfrm>
              <a:prstGeom prst="parallelogram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80" name="Group 95"/>
              <p:cNvGrpSpPr/>
              <p:nvPr/>
            </p:nvGrpSpPr>
            <p:grpSpPr>
              <a:xfrm>
                <a:off x="4094924" y="3178313"/>
                <a:ext cx="2650181" cy="861774"/>
                <a:chOff x="4094924" y="3125920"/>
                <a:chExt cx="2650181" cy="861774"/>
              </a:xfrm>
            </p:grpSpPr>
            <p:sp>
              <p:nvSpPr>
                <p:cNvPr id="81" name="Teardrop 96"/>
                <p:cNvSpPr/>
                <p:nvPr/>
              </p:nvSpPr>
              <p:spPr>
                <a:xfrm rot="10800000">
                  <a:off x="4094924" y="3294673"/>
                  <a:ext cx="289476" cy="289476"/>
                </a:xfrm>
                <a:prstGeom prst="teardrop">
                  <a:avLst/>
                </a:prstGeom>
                <a:solidFill>
                  <a:srgbClr val="FF8B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82" name="Picture 9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31735" y="3332885"/>
                  <a:ext cx="209293" cy="209293"/>
                </a:xfrm>
                <a:prstGeom prst="rect">
                  <a:avLst/>
                </a:prstGeom>
                <a:solidFill>
                  <a:srgbClr val="FF8B00"/>
                </a:solidFill>
              </p:spPr>
            </p:pic>
            <p:sp>
              <p:nvSpPr>
                <p:cNvPr id="83" name="TextBox 82"/>
                <p:cNvSpPr txBox="1"/>
                <p:nvPr/>
              </p:nvSpPr>
              <p:spPr>
                <a:xfrm>
                  <a:off x="4433473" y="3125920"/>
                  <a:ext cx="2311632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5000" b="1" dirty="0" smtClean="0">
                      <a:solidFill>
                        <a:srgbClr val="FF8B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30 000</a:t>
                  </a:r>
                  <a:endParaRPr lang="ru-RU" sz="5000" b="1" dirty="0">
                    <a:solidFill>
                      <a:srgbClr val="FF8B00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  <p:sp>
          <p:nvSpPr>
            <p:cNvPr id="50" name="Parallelogram 64"/>
            <p:cNvSpPr/>
            <p:nvPr/>
          </p:nvSpPr>
          <p:spPr>
            <a:xfrm>
              <a:off x="3575895" y="5756967"/>
              <a:ext cx="1695713" cy="571783"/>
            </a:xfrm>
            <a:prstGeom prst="parallelogram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818085" y="3296713"/>
              <a:ext cx="1332444" cy="441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smtClean="0">
                  <a:solidFill>
                    <a:srgbClr val="3BCCFF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170</a:t>
              </a:r>
              <a:endParaRPr lang="ru-RU" sz="3600" b="1" dirty="0">
                <a:solidFill>
                  <a:srgbClr val="3BCCFF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10453" y="192840"/>
            <a:ext cx="4748272" cy="692514"/>
            <a:chOff x="7910453" y="192840"/>
            <a:chExt cx="4442690" cy="692514"/>
          </a:xfrm>
        </p:grpSpPr>
        <p:sp>
          <p:nvSpPr>
            <p:cNvPr id="17" name="Parallelogram 16"/>
            <p:cNvSpPr/>
            <p:nvPr/>
          </p:nvSpPr>
          <p:spPr>
            <a:xfrm>
              <a:off x="7910453" y="192840"/>
              <a:ext cx="4442690" cy="458684"/>
            </a:xfrm>
            <a:prstGeom prst="parallelogram">
              <a:avLst/>
            </a:prstGeom>
            <a:solidFill>
              <a:srgbClr val="68D2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518545" y="239023"/>
              <a:ext cx="3399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Цель директора по маркетингу</a:t>
              </a:r>
              <a:endParaRPr lang="ru-RU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343" y="281822"/>
              <a:ext cx="298517" cy="288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239376"/>
      </p:ext>
    </p:extLst>
  </p:cSld>
  <p:clrMapOvr>
    <a:masterClrMapping/>
  </p:clrMapOvr>
  <p:transition spd="slow" advClick="0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5563938" y="0"/>
            <a:ext cx="68580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21236"/>
          <a:stretch/>
        </p:blipFill>
        <p:spPr>
          <a:xfrm>
            <a:off x="-503745" y="-45238"/>
            <a:ext cx="6609578" cy="7094937"/>
          </a:xfrm>
          <a:prstGeom prst="rect">
            <a:avLst/>
          </a:prstGeom>
        </p:spPr>
      </p:pic>
      <p:sp>
        <p:nvSpPr>
          <p:cNvPr id="19" name="Прямоугольник 1"/>
          <p:cNvSpPr/>
          <p:nvPr/>
        </p:nvSpPr>
        <p:spPr>
          <a:xfrm>
            <a:off x="0" y="0"/>
            <a:ext cx="12345292" cy="6858000"/>
          </a:xfrm>
          <a:prstGeom prst="rect">
            <a:avLst/>
          </a:prstGeom>
          <a:gradFill>
            <a:gsLst>
              <a:gs pos="0">
                <a:srgbClr val="4F1F59"/>
              </a:gs>
              <a:gs pos="59000">
                <a:srgbClr val="7030A0">
                  <a:alpha val="78000"/>
                </a:srgbClr>
              </a:gs>
              <a:gs pos="100000">
                <a:srgbClr val="4F1F59">
                  <a:alpha val="8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406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Каналы лидогенерации</a:t>
            </a:r>
            <a:endParaRPr lang="ru-RU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9570" y="1383640"/>
            <a:ext cx="51245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Входящая </a:t>
            </a:r>
            <a:r>
              <a:rPr lang="ru-RU" sz="3200" dirty="0" err="1" smtClean="0">
                <a:solidFill>
                  <a:schemeClr val="bg1"/>
                </a:solidFill>
                <a:cs typeface="Segoe UI Light" panose="020B0502040204020203" pitchFamily="34" charset="0"/>
              </a:rPr>
              <a:t>лидогенерация</a:t>
            </a: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Inbound</a:t>
            </a: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)</a:t>
            </a:r>
            <a:endParaRPr lang="en-US" sz="3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4491" y="1445196"/>
            <a:ext cx="577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Исходящая лидогенерация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(</a:t>
            </a:r>
            <a:r>
              <a:rPr lang="en-US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Outbound</a:t>
            </a:r>
            <a:r>
              <a:rPr lang="ru-RU" sz="3200" dirty="0">
                <a:solidFill>
                  <a:schemeClr val="bg1"/>
                </a:solidFill>
                <a:cs typeface="Segoe UI Light" panose="020B0502040204020203" pitchFamily="34" charset="0"/>
              </a:rPr>
              <a:t>)</a:t>
            </a:r>
            <a:endParaRPr lang="en-US" sz="3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8230" y="3043433"/>
            <a:ext cx="406902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Инициатива 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проявлена клиентом</a:t>
            </a:r>
            <a:r>
              <a:rPr lang="en-US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путем регистрации на сайте, обращения в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контакт-центр</a:t>
            </a:r>
            <a:r>
              <a:rPr lang="en-US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обращения 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чате</a:t>
            </a:r>
            <a:r>
              <a:rPr lang="en-US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отправки</a:t>
            </a:r>
            <a:r>
              <a:rPr lang="en-US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email-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запроса</a:t>
            </a:r>
            <a:r>
              <a:rPr lang="en-US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6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28643" y="3043433"/>
            <a:ext cx="406958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Инициатива 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проявлена менеджером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компании путем 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обзвона холодных баз, актуализации интереса или других </a:t>
            </a:r>
            <a:r>
              <a:rPr lang="ru-RU" sz="26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обзвонов</a:t>
            </a:r>
            <a:r>
              <a:rPr lang="ru-RU" sz="26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30000"/>
          <a:stretch/>
        </p:blipFill>
        <p:spPr>
          <a:xfrm>
            <a:off x="5563938" y="0"/>
            <a:ext cx="6858000" cy="6858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21236"/>
          <a:stretch/>
        </p:blipFill>
        <p:spPr>
          <a:xfrm>
            <a:off x="-503745" y="-45238"/>
            <a:ext cx="6609578" cy="7094937"/>
          </a:xfrm>
          <a:prstGeom prst="rect">
            <a:avLst/>
          </a:prstGeom>
        </p:spPr>
      </p:pic>
      <p:sp>
        <p:nvSpPr>
          <p:cNvPr id="19" name="Прямоугольник 1"/>
          <p:cNvSpPr/>
          <p:nvPr/>
        </p:nvSpPr>
        <p:spPr>
          <a:xfrm>
            <a:off x="0" y="0"/>
            <a:ext cx="12345292" cy="6858000"/>
          </a:xfrm>
          <a:prstGeom prst="rect">
            <a:avLst/>
          </a:prstGeom>
          <a:gradFill>
            <a:gsLst>
              <a:gs pos="0">
                <a:srgbClr val="4F1F59"/>
              </a:gs>
              <a:gs pos="59000">
                <a:srgbClr val="7030A0">
                  <a:alpha val="67000"/>
                </a:srgbClr>
              </a:gs>
              <a:gs pos="100000">
                <a:srgbClr val="4F1F59">
                  <a:alpha val="7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4066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Типы </a:t>
            </a:r>
            <a:r>
              <a:rPr lang="ru-RU" sz="3600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лидов</a:t>
            </a:r>
            <a:endParaRPr lang="ru-RU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253" y="1594522"/>
            <a:ext cx="5362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4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Продуктовые</a:t>
            </a:r>
          </a:p>
          <a:p>
            <a:pPr algn="ctr">
              <a:spcAft>
                <a:spcPts val="1200"/>
              </a:spcAft>
            </a:pP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Высокая степень зрелости</a:t>
            </a:r>
            <a:b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</a:b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и знаний</a:t>
            </a:r>
          </a:p>
          <a:p>
            <a:pPr algn="ctr">
              <a:spcAft>
                <a:spcPts val="1200"/>
              </a:spcAft>
            </a:pP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Небольшое количество</a:t>
            </a:r>
            <a:endParaRPr lang="en-US" sz="16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9578" y="1593026"/>
            <a:ext cx="5364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44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Контентные </a:t>
            </a:r>
          </a:p>
          <a:p>
            <a:pPr algn="ctr">
              <a:spcAft>
                <a:spcPts val="1200"/>
              </a:spcAft>
            </a:pP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Низкая степень зрелости и знаний</a:t>
            </a:r>
          </a:p>
          <a:p>
            <a:pPr algn="ctr">
              <a:spcAft>
                <a:spcPts val="1200"/>
              </a:spcAft>
            </a:pPr>
            <a:r>
              <a:rPr lang="ru-RU" sz="32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Большой охват</a:t>
            </a:r>
            <a:endParaRPr lang="en-US" sz="3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1"/>
          <p:cNvSpPr/>
          <p:nvPr/>
        </p:nvSpPr>
        <p:spPr>
          <a:xfrm>
            <a:off x="0" y="0"/>
            <a:ext cx="12345292" cy="6858000"/>
          </a:xfrm>
          <a:prstGeom prst="rect">
            <a:avLst/>
          </a:prstGeom>
          <a:gradFill>
            <a:gsLst>
              <a:gs pos="0">
                <a:srgbClr val="4F1F59"/>
              </a:gs>
              <a:gs pos="59000">
                <a:srgbClr val="7030A0">
                  <a:alpha val="67000"/>
                </a:srgbClr>
              </a:gs>
              <a:gs pos="100000">
                <a:srgbClr val="4F1F59">
                  <a:alpha val="7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4102" name="Picture 6" descr="Картинки по запрос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2235" r="33416" b="-237"/>
          <a:stretch/>
        </p:blipFill>
        <p:spPr bwMode="auto">
          <a:xfrm>
            <a:off x="9445217" y="1833596"/>
            <a:ext cx="1628896" cy="162889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9" name="Группа 2048"/>
          <p:cNvGrpSpPr/>
          <p:nvPr/>
        </p:nvGrpSpPr>
        <p:grpSpPr>
          <a:xfrm>
            <a:off x="7638782" y="3189355"/>
            <a:ext cx="2186751" cy="2194671"/>
            <a:chOff x="4096133" y="4883939"/>
            <a:chExt cx="2098199" cy="2105797"/>
          </a:xfrm>
        </p:grpSpPr>
        <p:sp>
          <p:nvSpPr>
            <p:cNvPr id="26" name="Овал 25"/>
            <p:cNvSpPr/>
            <p:nvPr/>
          </p:nvSpPr>
          <p:spPr bwMode="auto">
            <a:xfrm>
              <a:off x="4100971" y="4883939"/>
              <a:ext cx="2087961" cy="208796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64" tIns="45732" rIns="91464" bIns="45732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914674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90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pic>
          <p:nvPicPr>
            <p:cNvPr id="4100" name="Picture 4" descr="Картинки по запросу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r="22222"/>
            <a:stretch/>
          </p:blipFill>
          <p:spPr bwMode="auto">
            <a:xfrm>
              <a:off x="4096133" y="4891537"/>
              <a:ext cx="2098199" cy="20981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Картинки по запросу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r="15007"/>
          <a:stretch/>
        </p:blipFill>
        <p:spPr bwMode="auto">
          <a:xfrm>
            <a:off x="1599615" y="1191149"/>
            <a:ext cx="1894533" cy="189361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652673" y="1239476"/>
            <a:ext cx="1787962" cy="1787960"/>
            <a:chOff x="1088073" y="2782351"/>
            <a:chExt cx="2215267" cy="2215266"/>
          </a:xfrm>
        </p:grpSpPr>
        <p:sp>
          <p:nvSpPr>
            <p:cNvPr id="13" name="Овал 12"/>
            <p:cNvSpPr/>
            <p:nvPr/>
          </p:nvSpPr>
          <p:spPr bwMode="auto">
            <a:xfrm>
              <a:off x="1088073" y="2782351"/>
              <a:ext cx="2215267" cy="2215266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26296" y="3706569"/>
              <a:ext cx="2139384" cy="393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6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МЕРОПРИЯТИЯ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l="15499" r="2520"/>
          <a:stretch/>
        </p:blipFill>
        <p:spPr>
          <a:xfrm>
            <a:off x="10192754" y="4120304"/>
            <a:ext cx="1851494" cy="1847637"/>
          </a:xfrm>
          <a:prstGeom prst="ellipse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0107231" y="4015569"/>
            <a:ext cx="2071616" cy="2115783"/>
            <a:chOff x="10603835" y="3401763"/>
            <a:chExt cx="1343870" cy="1372523"/>
          </a:xfrm>
        </p:grpSpPr>
        <p:sp>
          <p:nvSpPr>
            <p:cNvPr id="20" name="Овал 19"/>
            <p:cNvSpPr/>
            <p:nvPr/>
          </p:nvSpPr>
          <p:spPr bwMode="auto">
            <a:xfrm>
              <a:off x="10603835" y="3401763"/>
              <a:ext cx="1343870" cy="1343868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35526" y="3838368"/>
              <a:ext cx="1280825" cy="935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201" dirty="0" smtClean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Контекст</a:t>
              </a:r>
              <a:endParaRPr lang="ru-RU" sz="220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733675" y="3287382"/>
            <a:ext cx="2008545" cy="2008545"/>
            <a:chOff x="1099684" y="2780010"/>
            <a:chExt cx="2205997" cy="2205996"/>
          </a:xfrm>
        </p:grpSpPr>
        <p:sp>
          <p:nvSpPr>
            <p:cNvPr id="23" name="Овал 22"/>
            <p:cNvSpPr/>
            <p:nvPr/>
          </p:nvSpPr>
          <p:spPr bwMode="auto">
            <a:xfrm>
              <a:off x="1099684" y="2780010"/>
              <a:ext cx="2205997" cy="2205996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26296" y="3648878"/>
              <a:ext cx="2139384" cy="410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28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DIRECT MAIL</a:t>
              </a:r>
              <a:endParaRPr lang="ru-RU" sz="1828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5" r="24075"/>
          <a:stretch/>
        </p:blipFill>
        <p:spPr>
          <a:xfrm>
            <a:off x="6793423" y="581672"/>
            <a:ext cx="2453500" cy="2463324"/>
          </a:xfrm>
          <a:prstGeom prst="ellipse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6561259" y="653040"/>
            <a:ext cx="2917826" cy="2320586"/>
            <a:chOff x="756723" y="2460957"/>
            <a:chExt cx="2634988" cy="2095643"/>
          </a:xfrm>
        </p:grpSpPr>
        <p:sp>
          <p:nvSpPr>
            <p:cNvPr id="30" name="Овал 29"/>
            <p:cNvSpPr/>
            <p:nvPr/>
          </p:nvSpPr>
          <p:spPr bwMode="auto">
            <a:xfrm>
              <a:off x="1026396" y="2460957"/>
              <a:ext cx="2095642" cy="2095643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723" y="3318672"/>
              <a:ext cx="2634988" cy="278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БАННЕРНЫЕ СЕТИ</a:t>
              </a:r>
            </a:p>
          </p:txBody>
        </p:sp>
      </p:grpSp>
      <p:pic>
        <p:nvPicPr>
          <p:cNvPr id="1036" name="Picture 12" descr="Картинки по запросу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16736"/>
          <a:stretch/>
        </p:blipFill>
        <p:spPr bwMode="auto">
          <a:xfrm>
            <a:off x="3653875" y="752063"/>
            <a:ext cx="2984669" cy="29855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Группа 67"/>
          <p:cNvGrpSpPr/>
          <p:nvPr/>
        </p:nvGrpSpPr>
        <p:grpSpPr>
          <a:xfrm>
            <a:off x="3750075" y="859229"/>
            <a:ext cx="2792273" cy="2792265"/>
            <a:chOff x="824458" y="629101"/>
            <a:chExt cx="1868107" cy="1868104"/>
          </a:xfrm>
        </p:grpSpPr>
        <p:sp>
          <p:nvSpPr>
            <p:cNvPr id="69" name="Овал 68"/>
            <p:cNvSpPr/>
            <p:nvPr/>
          </p:nvSpPr>
          <p:spPr bwMode="auto">
            <a:xfrm>
              <a:off x="824458" y="629101"/>
              <a:ext cx="1868107" cy="1868104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34784" y="1359420"/>
              <a:ext cx="1847460" cy="3707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5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СПЕЦИАЛИЗИРОВАННЫЕ</a:t>
              </a:r>
            </a:p>
            <a:p>
              <a:pPr algn="ctr"/>
              <a:r>
                <a:rPr lang="ru-RU" sz="15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ОНЛАЙН-РЕСУРСЫ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/>
          <a:srcRect l="20101" r="20972"/>
          <a:stretch/>
        </p:blipFill>
        <p:spPr>
          <a:xfrm rot="21447817">
            <a:off x="4004247" y="3889929"/>
            <a:ext cx="1848328" cy="1848328"/>
          </a:xfrm>
          <a:prstGeom prst="ellipse">
            <a:avLst/>
          </a:prstGeom>
        </p:spPr>
      </p:pic>
      <p:grpSp>
        <p:nvGrpSpPr>
          <p:cNvPr id="72" name="Группа 71"/>
          <p:cNvGrpSpPr/>
          <p:nvPr/>
        </p:nvGrpSpPr>
        <p:grpSpPr>
          <a:xfrm>
            <a:off x="3953290" y="3951429"/>
            <a:ext cx="1947894" cy="1724803"/>
            <a:chOff x="1126296" y="2942803"/>
            <a:chExt cx="2139384" cy="1894361"/>
          </a:xfrm>
        </p:grpSpPr>
        <p:sp>
          <p:nvSpPr>
            <p:cNvPr id="73" name="Овал 72"/>
            <p:cNvSpPr/>
            <p:nvPr/>
          </p:nvSpPr>
          <p:spPr bwMode="auto">
            <a:xfrm>
              <a:off x="1248525" y="2942803"/>
              <a:ext cx="1894362" cy="1894361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26296" y="3613819"/>
              <a:ext cx="2139384" cy="595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6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КОНТЕНТ</a:t>
              </a:r>
            </a:p>
            <a:p>
              <a:pPr algn="ctr"/>
              <a:r>
                <a:rPr lang="ru-RU" sz="1461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МАРКЕТИНГ</a:t>
              </a:r>
            </a:p>
          </p:txBody>
        </p:sp>
      </p:grpSp>
      <p:pic>
        <p:nvPicPr>
          <p:cNvPr id="3" name="Picture 2" descr="Картинки по запросу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r="16827"/>
          <a:stretch/>
        </p:blipFill>
        <p:spPr bwMode="auto">
          <a:xfrm>
            <a:off x="1656069" y="3333193"/>
            <a:ext cx="2065044" cy="20650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1714128" y="3391513"/>
            <a:ext cx="1948409" cy="1948409"/>
            <a:chOff x="1125731" y="2820010"/>
            <a:chExt cx="2139950" cy="2139948"/>
          </a:xfrm>
        </p:grpSpPr>
        <p:sp>
          <p:nvSpPr>
            <p:cNvPr id="41" name="Овал 40"/>
            <p:cNvSpPr/>
            <p:nvPr/>
          </p:nvSpPr>
          <p:spPr bwMode="auto">
            <a:xfrm>
              <a:off x="1125731" y="2820010"/>
              <a:ext cx="2139950" cy="2139948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26296" y="3562693"/>
              <a:ext cx="2139384" cy="642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EMAIL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МАРКЕТИНГ</a:t>
              </a:r>
            </a:p>
          </p:txBody>
        </p:sp>
      </p:grpSp>
      <p:pic>
        <p:nvPicPr>
          <p:cNvPr id="1028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13279"/>
          <a:stretch/>
        </p:blipFill>
        <p:spPr bwMode="auto">
          <a:xfrm>
            <a:off x="400531" y="2422148"/>
            <a:ext cx="1210575" cy="12105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438909" y="2481399"/>
            <a:ext cx="1133817" cy="1095269"/>
            <a:chOff x="-288496" y="366936"/>
            <a:chExt cx="1467173" cy="1417290"/>
          </a:xfrm>
        </p:grpSpPr>
        <p:sp>
          <p:nvSpPr>
            <p:cNvPr id="44" name="Овал 43"/>
            <p:cNvSpPr/>
            <p:nvPr/>
          </p:nvSpPr>
          <p:spPr bwMode="auto">
            <a:xfrm>
              <a:off x="-263725" y="366936"/>
              <a:ext cx="1417291" cy="1417290"/>
            </a:xfrm>
            <a:prstGeom prst="ellipse">
              <a:avLst/>
            </a:prstGeom>
            <a:solidFill>
              <a:schemeClr val="tx1"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288496" y="900536"/>
              <a:ext cx="1467173" cy="30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ПОИСКОВИКИ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9503632" y="1892341"/>
            <a:ext cx="1513308" cy="1513306"/>
            <a:chOff x="10601928" y="3399856"/>
            <a:chExt cx="1347684" cy="1347682"/>
          </a:xfrm>
        </p:grpSpPr>
        <p:sp>
          <p:nvSpPr>
            <p:cNvPr id="51" name="Овал 50"/>
            <p:cNvSpPr/>
            <p:nvPr/>
          </p:nvSpPr>
          <p:spPr bwMode="auto">
            <a:xfrm>
              <a:off x="10601928" y="3399856"/>
              <a:ext cx="1347684" cy="1347682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635527" y="3828936"/>
              <a:ext cx="1280824" cy="411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ПРОФ.</a:t>
              </a:r>
            </a:p>
            <a:p>
              <a:pPr algn="ctr"/>
              <a:r>
                <a:rPr lang="ru-RU" sz="12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СООБЩЕСТВА</a:t>
              </a:r>
            </a:p>
          </p:txBody>
        </p:sp>
      </p:grpSp>
      <p:pic>
        <p:nvPicPr>
          <p:cNvPr id="133" name="Picture 10" descr="http://tabtimes.com/sites/default/files/tablet-hunch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7" t="7537" r="36117" b="32914"/>
          <a:stretch/>
        </p:blipFill>
        <p:spPr bwMode="auto">
          <a:xfrm rot="21309780">
            <a:off x="5940690" y="3554895"/>
            <a:ext cx="1521966" cy="15219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5737469" y="3615249"/>
            <a:ext cx="1947894" cy="1394853"/>
            <a:chOff x="810313" y="2684812"/>
            <a:chExt cx="2139384" cy="1531975"/>
          </a:xfrm>
        </p:grpSpPr>
        <p:sp>
          <p:nvSpPr>
            <p:cNvPr id="37" name="Овал 36"/>
            <p:cNvSpPr/>
            <p:nvPr/>
          </p:nvSpPr>
          <p:spPr bwMode="auto">
            <a:xfrm>
              <a:off x="1112632" y="2684812"/>
              <a:ext cx="1531978" cy="1531975"/>
            </a:xfrm>
            <a:prstGeom prst="ellipse">
              <a:avLst/>
            </a:prstGeom>
            <a:solidFill>
              <a:schemeClr val="tx1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3537" tIns="41769" rIns="83537" bIns="41769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r" defTabSz="835350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Blip>
                  <a:blip r:embed="rId4"/>
                </a:buBlip>
              </a:pPr>
              <a:endParaRPr lang="ru-RU" sz="265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0313" y="3249209"/>
              <a:ext cx="2139384" cy="473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1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СОЦИАЛЬНЫЕ</a:t>
              </a:r>
            </a:p>
            <a:p>
              <a:pPr algn="ctr"/>
              <a:r>
                <a:rPr lang="ru-RU" sz="1100" dirty="0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СЕТИ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55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"/>
          <p:cNvSpPr/>
          <p:nvPr/>
        </p:nvSpPr>
        <p:spPr>
          <a:xfrm>
            <a:off x="0" y="0"/>
            <a:ext cx="12345292" cy="6858000"/>
          </a:xfrm>
          <a:prstGeom prst="rect">
            <a:avLst/>
          </a:prstGeom>
          <a:gradFill>
            <a:gsLst>
              <a:gs pos="0">
                <a:srgbClr val="4F1F59"/>
              </a:gs>
              <a:gs pos="59000">
                <a:srgbClr val="7030A0">
                  <a:alpha val="67000"/>
                </a:srgbClr>
              </a:gs>
              <a:gs pos="100000">
                <a:srgbClr val="4F1F59">
                  <a:alpha val="7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4161" y="838200"/>
            <a:ext cx="10255077" cy="480332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215900" sx="102000" sy="102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55464" y="330149"/>
            <a:ext cx="997393" cy="1016102"/>
          </a:xfrm>
          <a:prstGeom prst="rect">
            <a:avLst/>
          </a:prstGeom>
          <a:solidFill>
            <a:srgbClr val="FF8B00"/>
          </a:solidFill>
          <a:ln>
            <a:noFill/>
          </a:ln>
          <a:effectLst>
            <a:outerShdw blurRad="355600" sx="102000" sy="1020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67659" y="2605402"/>
            <a:ext cx="3203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Что мы измеряем?</a:t>
            </a:r>
            <a:endParaRPr lang="ru-RU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54835" y="1138771"/>
            <a:ext cx="5753100" cy="5292883"/>
          </a:xfrm>
          <a:prstGeom prst="rect">
            <a:avLst/>
          </a:prstGeom>
          <a:solidFill>
            <a:srgbClr val="FF8B00"/>
          </a:solidFill>
          <a:ln>
            <a:noFill/>
          </a:ln>
          <a:effectLst>
            <a:outerShdw blurRad="355600" sx="102000" sy="1020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06020" y="1501277"/>
            <a:ext cx="5577687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Количество </a:t>
            </a:r>
            <a:r>
              <a:rPr lang="en-US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MQL</a:t>
            </a:r>
            <a:endParaRPr lang="ru-RU" sz="3600" dirty="0" smtClean="0">
              <a:solidFill>
                <a:schemeClr val="bg1"/>
              </a:solidFill>
              <a:cs typeface="Segoe UI Light" panose="020B0502040204020203" pitchFamily="34" charset="0"/>
            </a:endParaRP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Стоимость </a:t>
            </a:r>
            <a:r>
              <a:rPr lang="en-US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MQL </a:t>
            </a:r>
            <a:br>
              <a:rPr lang="en-US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по каждому каналу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Коэффициент конверсии </a:t>
            </a:r>
            <a:r>
              <a:rPr lang="en-US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cs typeface="Segoe UI Light" panose="020B0502040204020203" pitchFamily="34" charset="0"/>
              </a:rPr>
              <a:t>от стадии к стадии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US" sz="3600" dirty="0" smtClean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15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1196</Words>
  <Application>Microsoft Office PowerPoint</Application>
  <PresentationFormat>Widescreen</PresentationFormat>
  <Paragraphs>438</Paragraphs>
  <Slides>38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Open Sans</vt:lpstr>
      <vt:lpstr>Wingdings</vt:lpstr>
      <vt:lpstr>Segoe UI Light</vt:lpstr>
      <vt:lpstr>Segoe UI Black</vt:lpstr>
      <vt:lpstr>Segoe UI</vt:lpstr>
      <vt:lpstr>Calibri Light</vt:lpstr>
      <vt:lpstr>Calibri</vt:lpstr>
      <vt:lpstr>Arial</vt:lpstr>
      <vt:lpstr>Times New Roman</vt:lpstr>
      <vt:lpstr>Segoe UI Semibold</vt:lpstr>
      <vt:lpstr>Verdana</vt:lpstr>
      <vt:lpstr>Тема Office</vt:lpstr>
      <vt:lpstr>CorelDRAW</vt:lpstr>
      <vt:lpstr>PowerPoint Presentation</vt:lpstr>
      <vt:lpstr>PowerPoint Presentation</vt:lpstr>
      <vt:lpstr> Международное признание</vt:lpstr>
      <vt:lpstr>PowerPoint Presentation</vt:lpstr>
      <vt:lpstr>PowerPoint Presentation</vt:lpstr>
      <vt:lpstr>Каналы лидогенерации</vt:lpstr>
      <vt:lpstr>Типы лидов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Коммуникация, основанная на жизненном цикле</vt:lpstr>
      <vt:lpstr>План запуска кампаний</vt:lpstr>
      <vt:lpstr>План запуска кампаний</vt:lpstr>
      <vt:lpstr>Скоринг лидов</vt:lpstr>
      <vt:lpstr>Скоринг лидов</vt:lpstr>
      <vt:lpstr>Распределение работы команд по скору</vt:lpstr>
      <vt:lpstr>Пример кампании  по взращиванию</vt:lpstr>
      <vt:lpstr>Автоматизация маркетинга</vt:lpstr>
      <vt:lpstr>Распределение лидов</vt:lpstr>
      <vt:lpstr>PowerPoint Presentation</vt:lpstr>
      <vt:lpstr>PowerPoint Presentation</vt:lpstr>
      <vt:lpstr>Воронка для хантера</vt:lpstr>
      <vt:lpstr>Конверсия для разных сегментов может отличаться</vt:lpstr>
      <vt:lpstr>Пример расчета месячной квоты</vt:lpstr>
      <vt:lpstr>Проверка выполнимости показателя</vt:lpstr>
      <vt:lpstr>PowerPoint Presentation</vt:lpstr>
      <vt:lpstr>В качестве резюме</vt:lpstr>
      <vt:lpstr>PowerPoint Presentation</vt:lpstr>
      <vt:lpstr>PowerPoint Presentation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Nikitchin</dc:creator>
  <cp:lastModifiedBy>Evgeniy Lemesh</cp:lastModifiedBy>
  <cp:revision>286</cp:revision>
  <dcterms:created xsi:type="dcterms:W3CDTF">2017-03-24T10:36:48Z</dcterms:created>
  <dcterms:modified xsi:type="dcterms:W3CDTF">2017-05-23T11:21:27Z</dcterms:modified>
</cp:coreProperties>
</file>